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74"/>
  </p:notesMasterIdLst>
  <p:handoutMasterIdLst>
    <p:handoutMasterId r:id="rId75"/>
  </p:handoutMasterIdLst>
  <p:sldIdLst>
    <p:sldId id="256" r:id="rId2"/>
    <p:sldId id="375" r:id="rId3"/>
    <p:sldId id="367" r:id="rId4"/>
    <p:sldId id="397" r:id="rId5"/>
    <p:sldId id="386" r:id="rId6"/>
    <p:sldId id="383" r:id="rId7"/>
    <p:sldId id="384" r:id="rId8"/>
    <p:sldId id="385" r:id="rId9"/>
    <p:sldId id="377" r:id="rId10"/>
    <p:sldId id="258" r:id="rId11"/>
    <p:sldId id="379" r:id="rId12"/>
    <p:sldId id="378" r:id="rId13"/>
    <p:sldId id="259" r:id="rId14"/>
    <p:sldId id="260" r:id="rId15"/>
    <p:sldId id="261" r:id="rId16"/>
    <p:sldId id="262" r:id="rId17"/>
    <p:sldId id="380" r:id="rId18"/>
    <p:sldId id="381" r:id="rId19"/>
    <p:sldId id="387" r:id="rId20"/>
    <p:sldId id="388" r:id="rId21"/>
    <p:sldId id="389" r:id="rId22"/>
    <p:sldId id="263" r:id="rId23"/>
    <p:sldId id="264" r:id="rId24"/>
    <p:sldId id="265" r:id="rId25"/>
    <p:sldId id="346" r:id="rId26"/>
    <p:sldId id="390" r:id="rId27"/>
    <p:sldId id="347" r:id="rId28"/>
    <p:sldId id="391" r:id="rId29"/>
    <p:sldId id="399" r:id="rId30"/>
    <p:sldId id="400" r:id="rId31"/>
    <p:sldId id="348" r:id="rId32"/>
    <p:sldId id="392" r:id="rId33"/>
    <p:sldId id="393" r:id="rId34"/>
    <p:sldId id="395" r:id="rId35"/>
    <p:sldId id="366" r:id="rId36"/>
    <p:sldId id="349" r:id="rId37"/>
    <p:sldId id="266" r:id="rId38"/>
    <p:sldId id="268" r:id="rId39"/>
    <p:sldId id="394" r:id="rId40"/>
    <p:sldId id="269" r:id="rId41"/>
    <p:sldId id="270" r:id="rId42"/>
    <p:sldId id="267" r:id="rId43"/>
    <p:sldId id="350" r:id="rId44"/>
    <p:sldId id="351" r:id="rId45"/>
    <p:sldId id="401" r:id="rId46"/>
    <p:sldId id="352" r:id="rId47"/>
    <p:sldId id="271" r:id="rId48"/>
    <p:sldId id="272" r:id="rId49"/>
    <p:sldId id="273" r:id="rId50"/>
    <p:sldId id="274" r:id="rId51"/>
    <p:sldId id="402" r:id="rId52"/>
    <p:sldId id="275" r:id="rId53"/>
    <p:sldId id="406" r:id="rId54"/>
    <p:sldId id="407" r:id="rId55"/>
    <p:sldId id="408" r:id="rId56"/>
    <p:sldId id="403" r:id="rId57"/>
    <p:sldId id="276" r:id="rId58"/>
    <p:sldId id="277" r:id="rId59"/>
    <p:sldId id="278" r:id="rId60"/>
    <p:sldId id="279" r:id="rId61"/>
    <p:sldId id="280" r:id="rId62"/>
    <p:sldId id="281" r:id="rId63"/>
    <p:sldId id="282" r:id="rId64"/>
    <p:sldId id="409" r:id="rId65"/>
    <p:sldId id="283" r:id="rId66"/>
    <p:sldId id="284" r:id="rId67"/>
    <p:sldId id="410" r:id="rId68"/>
    <p:sldId id="285" r:id="rId69"/>
    <p:sldId id="286" r:id="rId70"/>
    <p:sldId id="411" r:id="rId71"/>
    <p:sldId id="353" r:id="rId72"/>
    <p:sldId id="404" r:id="rId73"/>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28" autoAdjust="0"/>
    <p:restoredTop sz="96940" autoAdjust="0"/>
  </p:normalViewPr>
  <p:slideViewPr>
    <p:cSldViewPr>
      <p:cViewPr varScale="1">
        <p:scale>
          <a:sx n="101" d="100"/>
          <a:sy n="101" d="100"/>
        </p:scale>
        <p:origin x="300" y="102"/>
      </p:cViewPr>
      <p:guideLst>
        <p:guide orient="horz" pos="2160"/>
        <p:guide pos="2880"/>
      </p:guideLst>
    </p:cSldViewPr>
  </p:slideViewPr>
  <p:outlineViewPr>
    <p:cViewPr>
      <p:scale>
        <a:sx n="33" d="100"/>
        <a:sy n="33" d="100"/>
      </p:scale>
      <p:origin x="0" y="-18678"/>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4" d="100"/>
          <a:sy n="64" d="100"/>
        </p:scale>
        <p:origin x="1224" y="8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呂仁園" userId="eef67f80-1e14-4c90-a22b-aad4575b3ef9" providerId="ADAL" clId="{BD630103-2D0D-4192-9128-8B8863245517}"/>
    <pc:docChg chg="delSld">
      <pc:chgData name="呂仁園" userId="eef67f80-1e14-4c90-a22b-aad4575b3ef9" providerId="ADAL" clId="{BD630103-2D0D-4192-9128-8B8863245517}" dt="2020-04-27T18:33:10.386" v="0" actId="47"/>
      <pc:docMkLst>
        <pc:docMk/>
      </pc:docMkLst>
      <pc:sldChg chg="del">
        <pc:chgData name="呂仁園" userId="eef67f80-1e14-4c90-a22b-aad4575b3ef9" providerId="ADAL" clId="{BD630103-2D0D-4192-9128-8B8863245517}" dt="2020-04-27T18:33:10.386" v="0" actId="47"/>
        <pc:sldMkLst>
          <pc:docMk/>
          <pc:sldMk cId="0" sldId="288"/>
        </pc:sldMkLst>
      </pc:sldChg>
      <pc:sldChg chg="del">
        <pc:chgData name="呂仁園" userId="eef67f80-1e14-4c90-a22b-aad4575b3ef9" providerId="ADAL" clId="{BD630103-2D0D-4192-9128-8B8863245517}" dt="2020-04-27T18:33:10.386" v="0" actId="47"/>
        <pc:sldMkLst>
          <pc:docMk/>
          <pc:sldMk cId="0" sldId="289"/>
        </pc:sldMkLst>
      </pc:sldChg>
      <pc:sldChg chg="del">
        <pc:chgData name="呂仁園" userId="eef67f80-1e14-4c90-a22b-aad4575b3ef9" providerId="ADAL" clId="{BD630103-2D0D-4192-9128-8B8863245517}" dt="2020-04-27T18:33:10.386" v="0" actId="47"/>
        <pc:sldMkLst>
          <pc:docMk/>
          <pc:sldMk cId="0" sldId="290"/>
        </pc:sldMkLst>
      </pc:sldChg>
      <pc:sldChg chg="del">
        <pc:chgData name="呂仁園" userId="eef67f80-1e14-4c90-a22b-aad4575b3ef9" providerId="ADAL" clId="{BD630103-2D0D-4192-9128-8B8863245517}" dt="2020-04-27T18:33:10.386" v="0" actId="47"/>
        <pc:sldMkLst>
          <pc:docMk/>
          <pc:sldMk cId="0" sldId="291"/>
        </pc:sldMkLst>
      </pc:sldChg>
      <pc:sldChg chg="del">
        <pc:chgData name="呂仁園" userId="eef67f80-1e14-4c90-a22b-aad4575b3ef9" providerId="ADAL" clId="{BD630103-2D0D-4192-9128-8B8863245517}" dt="2020-04-27T18:33:10.386" v="0" actId="47"/>
        <pc:sldMkLst>
          <pc:docMk/>
          <pc:sldMk cId="0" sldId="292"/>
        </pc:sldMkLst>
      </pc:sldChg>
      <pc:sldChg chg="del">
        <pc:chgData name="呂仁園" userId="eef67f80-1e14-4c90-a22b-aad4575b3ef9" providerId="ADAL" clId="{BD630103-2D0D-4192-9128-8B8863245517}" dt="2020-04-27T18:33:10.386" v="0" actId="47"/>
        <pc:sldMkLst>
          <pc:docMk/>
          <pc:sldMk cId="0" sldId="293"/>
        </pc:sldMkLst>
      </pc:sldChg>
      <pc:sldChg chg="del">
        <pc:chgData name="呂仁園" userId="eef67f80-1e14-4c90-a22b-aad4575b3ef9" providerId="ADAL" clId="{BD630103-2D0D-4192-9128-8B8863245517}" dt="2020-04-27T18:33:10.386" v="0" actId="47"/>
        <pc:sldMkLst>
          <pc:docMk/>
          <pc:sldMk cId="0" sldId="294"/>
        </pc:sldMkLst>
      </pc:sldChg>
      <pc:sldChg chg="del">
        <pc:chgData name="呂仁園" userId="eef67f80-1e14-4c90-a22b-aad4575b3ef9" providerId="ADAL" clId="{BD630103-2D0D-4192-9128-8B8863245517}" dt="2020-04-27T18:33:10.386" v="0" actId="47"/>
        <pc:sldMkLst>
          <pc:docMk/>
          <pc:sldMk cId="0" sldId="295"/>
        </pc:sldMkLst>
      </pc:sldChg>
      <pc:sldChg chg="del">
        <pc:chgData name="呂仁園" userId="eef67f80-1e14-4c90-a22b-aad4575b3ef9" providerId="ADAL" clId="{BD630103-2D0D-4192-9128-8B8863245517}" dt="2020-04-27T18:33:10.386" v="0" actId="47"/>
        <pc:sldMkLst>
          <pc:docMk/>
          <pc:sldMk cId="0" sldId="296"/>
        </pc:sldMkLst>
      </pc:sldChg>
      <pc:sldChg chg="del">
        <pc:chgData name="呂仁園" userId="eef67f80-1e14-4c90-a22b-aad4575b3ef9" providerId="ADAL" clId="{BD630103-2D0D-4192-9128-8B8863245517}" dt="2020-04-27T18:33:10.386" v="0" actId="47"/>
        <pc:sldMkLst>
          <pc:docMk/>
          <pc:sldMk cId="0" sldId="297"/>
        </pc:sldMkLst>
      </pc:sldChg>
      <pc:sldChg chg="del">
        <pc:chgData name="呂仁園" userId="eef67f80-1e14-4c90-a22b-aad4575b3ef9" providerId="ADAL" clId="{BD630103-2D0D-4192-9128-8B8863245517}" dt="2020-04-27T18:33:10.386" v="0" actId="47"/>
        <pc:sldMkLst>
          <pc:docMk/>
          <pc:sldMk cId="0" sldId="298"/>
        </pc:sldMkLst>
      </pc:sldChg>
      <pc:sldChg chg="del">
        <pc:chgData name="呂仁園" userId="eef67f80-1e14-4c90-a22b-aad4575b3ef9" providerId="ADAL" clId="{BD630103-2D0D-4192-9128-8B8863245517}" dt="2020-04-27T18:33:10.386" v="0" actId="47"/>
        <pc:sldMkLst>
          <pc:docMk/>
          <pc:sldMk cId="0" sldId="299"/>
        </pc:sldMkLst>
      </pc:sldChg>
      <pc:sldChg chg="del">
        <pc:chgData name="呂仁園" userId="eef67f80-1e14-4c90-a22b-aad4575b3ef9" providerId="ADAL" clId="{BD630103-2D0D-4192-9128-8B8863245517}" dt="2020-04-27T18:33:10.386" v="0" actId="47"/>
        <pc:sldMkLst>
          <pc:docMk/>
          <pc:sldMk cId="0" sldId="300"/>
        </pc:sldMkLst>
      </pc:sldChg>
      <pc:sldChg chg="del">
        <pc:chgData name="呂仁園" userId="eef67f80-1e14-4c90-a22b-aad4575b3ef9" providerId="ADAL" clId="{BD630103-2D0D-4192-9128-8B8863245517}" dt="2020-04-27T18:33:10.386" v="0" actId="47"/>
        <pc:sldMkLst>
          <pc:docMk/>
          <pc:sldMk cId="0" sldId="301"/>
        </pc:sldMkLst>
      </pc:sldChg>
      <pc:sldChg chg="del">
        <pc:chgData name="呂仁園" userId="eef67f80-1e14-4c90-a22b-aad4575b3ef9" providerId="ADAL" clId="{BD630103-2D0D-4192-9128-8B8863245517}" dt="2020-04-27T18:33:10.386" v="0" actId="47"/>
        <pc:sldMkLst>
          <pc:docMk/>
          <pc:sldMk cId="0" sldId="302"/>
        </pc:sldMkLst>
      </pc:sldChg>
      <pc:sldChg chg="del">
        <pc:chgData name="呂仁園" userId="eef67f80-1e14-4c90-a22b-aad4575b3ef9" providerId="ADAL" clId="{BD630103-2D0D-4192-9128-8B8863245517}" dt="2020-04-27T18:33:10.386" v="0" actId="47"/>
        <pc:sldMkLst>
          <pc:docMk/>
          <pc:sldMk cId="0" sldId="303"/>
        </pc:sldMkLst>
      </pc:sldChg>
      <pc:sldChg chg="del">
        <pc:chgData name="呂仁園" userId="eef67f80-1e14-4c90-a22b-aad4575b3ef9" providerId="ADAL" clId="{BD630103-2D0D-4192-9128-8B8863245517}" dt="2020-04-27T18:33:10.386" v="0" actId="47"/>
        <pc:sldMkLst>
          <pc:docMk/>
          <pc:sldMk cId="0" sldId="305"/>
        </pc:sldMkLst>
      </pc:sldChg>
      <pc:sldChg chg="del">
        <pc:chgData name="呂仁園" userId="eef67f80-1e14-4c90-a22b-aad4575b3ef9" providerId="ADAL" clId="{BD630103-2D0D-4192-9128-8B8863245517}" dt="2020-04-27T18:33:10.386" v="0" actId="47"/>
        <pc:sldMkLst>
          <pc:docMk/>
          <pc:sldMk cId="0" sldId="306"/>
        </pc:sldMkLst>
      </pc:sldChg>
      <pc:sldChg chg="del">
        <pc:chgData name="呂仁園" userId="eef67f80-1e14-4c90-a22b-aad4575b3ef9" providerId="ADAL" clId="{BD630103-2D0D-4192-9128-8B8863245517}" dt="2020-04-27T18:33:10.386" v="0" actId="47"/>
        <pc:sldMkLst>
          <pc:docMk/>
          <pc:sldMk cId="0" sldId="307"/>
        </pc:sldMkLst>
      </pc:sldChg>
      <pc:sldChg chg="del">
        <pc:chgData name="呂仁園" userId="eef67f80-1e14-4c90-a22b-aad4575b3ef9" providerId="ADAL" clId="{BD630103-2D0D-4192-9128-8B8863245517}" dt="2020-04-27T18:33:10.386" v="0" actId="47"/>
        <pc:sldMkLst>
          <pc:docMk/>
          <pc:sldMk cId="0" sldId="308"/>
        </pc:sldMkLst>
      </pc:sldChg>
      <pc:sldChg chg="del">
        <pc:chgData name="呂仁園" userId="eef67f80-1e14-4c90-a22b-aad4575b3ef9" providerId="ADAL" clId="{BD630103-2D0D-4192-9128-8B8863245517}" dt="2020-04-27T18:33:10.386" v="0" actId="47"/>
        <pc:sldMkLst>
          <pc:docMk/>
          <pc:sldMk cId="0" sldId="309"/>
        </pc:sldMkLst>
      </pc:sldChg>
      <pc:sldChg chg="del">
        <pc:chgData name="呂仁園" userId="eef67f80-1e14-4c90-a22b-aad4575b3ef9" providerId="ADAL" clId="{BD630103-2D0D-4192-9128-8B8863245517}" dt="2020-04-27T18:33:10.386" v="0" actId="47"/>
        <pc:sldMkLst>
          <pc:docMk/>
          <pc:sldMk cId="0" sldId="310"/>
        </pc:sldMkLst>
      </pc:sldChg>
      <pc:sldChg chg="del">
        <pc:chgData name="呂仁園" userId="eef67f80-1e14-4c90-a22b-aad4575b3ef9" providerId="ADAL" clId="{BD630103-2D0D-4192-9128-8B8863245517}" dt="2020-04-27T18:33:10.386" v="0" actId="47"/>
        <pc:sldMkLst>
          <pc:docMk/>
          <pc:sldMk cId="0" sldId="311"/>
        </pc:sldMkLst>
      </pc:sldChg>
      <pc:sldChg chg="del">
        <pc:chgData name="呂仁園" userId="eef67f80-1e14-4c90-a22b-aad4575b3ef9" providerId="ADAL" clId="{BD630103-2D0D-4192-9128-8B8863245517}" dt="2020-04-27T18:33:10.386" v="0" actId="47"/>
        <pc:sldMkLst>
          <pc:docMk/>
          <pc:sldMk cId="0" sldId="312"/>
        </pc:sldMkLst>
      </pc:sldChg>
      <pc:sldChg chg="del">
        <pc:chgData name="呂仁園" userId="eef67f80-1e14-4c90-a22b-aad4575b3ef9" providerId="ADAL" clId="{BD630103-2D0D-4192-9128-8B8863245517}" dt="2020-04-27T18:33:10.386" v="0" actId="47"/>
        <pc:sldMkLst>
          <pc:docMk/>
          <pc:sldMk cId="0" sldId="313"/>
        </pc:sldMkLst>
      </pc:sldChg>
      <pc:sldChg chg="del">
        <pc:chgData name="呂仁園" userId="eef67f80-1e14-4c90-a22b-aad4575b3ef9" providerId="ADAL" clId="{BD630103-2D0D-4192-9128-8B8863245517}" dt="2020-04-27T18:33:10.386" v="0" actId="47"/>
        <pc:sldMkLst>
          <pc:docMk/>
          <pc:sldMk cId="0" sldId="314"/>
        </pc:sldMkLst>
      </pc:sldChg>
      <pc:sldChg chg="del">
        <pc:chgData name="呂仁園" userId="eef67f80-1e14-4c90-a22b-aad4575b3ef9" providerId="ADAL" clId="{BD630103-2D0D-4192-9128-8B8863245517}" dt="2020-04-27T18:33:10.386" v="0" actId="47"/>
        <pc:sldMkLst>
          <pc:docMk/>
          <pc:sldMk cId="0" sldId="315"/>
        </pc:sldMkLst>
      </pc:sldChg>
      <pc:sldChg chg="del">
        <pc:chgData name="呂仁園" userId="eef67f80-1e14-4c90-a22b-aad4575b3ef9" providerId="ADAL" clId="{BD630103-2D0D-4192-9128-8B8863245517}" dt="2020-04-27T18:33:10.386" v="0" actId="47"/>
        <pc:sldMkLst>
          <pc:docMk/>
          <pc:sldMk cId="0" sldId="316"/>
        </pc:sldMkLst>
      </pc:sldChg>
      <pc:sldChg chg="del">
        <pc:chgData name="呂仁園" userId="eef67f80-1e14-4c90-a22b-aad4575b3ef9" providerId="ADAL" clId="{BD630103-2D0D-4192-9128-8B8863245517}" dt="2020-04-27T18:33:10.386" v="0" actId="47"/>
        <pc:sldMkLst>
          <pc:docMk/>
          <pc:sldMk cId="0" sldId="317"/>
        </pc:sldMkLst>
      </pc:sldChg>
      <pc:sldChg chg="del">
        <pc:chgData name="呂仁園" userId="eef67f80-1e14-4c90-a22b-aad4575b3ef9" providerId="ADAL" clId="{BD630103-2D0D-4192-9128-8B8863245517}" dt="2020-04-27T18:33:10.386" v="0" actId="47"/>
        <pc:sldMkLst>
          <pc:docMk/>
          <pc:sldMk cId="0" sldId="318"/>
        </pc:sldMkLst>
      </pc:sldChg>
      <pc:sldChg chg="del">
        <pc:chgData name="呂仁園" userId="eef67f80-1e14-4c90-a22b-aad4575b3ef9" providerId="ADAL" clId="{BD630103-2D0D-4192-9128-8B8863245517}" dt="2020-04-27T18:33:10.386" v="0" actId="47"/>
        <pc:sldMkLst>
          <pc:docMk/>
          <pc:sldMk cId="0" sldId="319"/>
        </pc:sldMkLst>
      </pc:sldChg>
      <pc:sldChg chg="del">
        <pc:chgData name="呂仁園" userId="eef67f80-1e14-4c90-a22b-aad4575b3ef9" providerId="ADAL" clId="{BD630103-2D0D-4192-9128-8B8863245517}" dt="2020-04-27T18:33:10.386" v="0" actId="47"/>
        <pc:sldMkLst>
          <pc:docMk/>
          <pc:sldMk cId="0" sldId="320"/>
        </pc:sldMkLst>
      </pc:sldChg>
      <pc:sldChg chg="del">
        <pc:chgData name="呂仁園" userId="eef67f80-1e14-4c90-a22b-aad4575b3ef9" providerId="ADAL" clId="{BD630103-2D0D-4192-9128-8B8863245517}" dt="2020-04-27T18:33:10.386" v="0" actId="47"/>
        <pc:sldMkLst>
          <pc:docMk/>
          <pc:sldMk cId="0" sldId="321"/>
        </pc:sldMkLst>
      </pc:sldChg>
      <pc:sldChg chg="del">
        <pc:chgData name="呂仁園" userId="eef67f80-1e14-4c90-a22b-aad4575b3ef9" providerId="ADAL" clId="{BD630103-2D0D-4192-9128-8B8863245517}" dt="2020-04-27T18:33:10.386" v="0" actId="47"/>
        <pc:sldMkLst>
          <pc:docMk/>
          <pc:sldMk cId="0" sldId="322"/>
        </pc:sldMkLst>
      </pc:sldChg>
      <pc:sldChg chg="del">
        <pc:chgData name="呂仁園" userId="eef67f80-1e14-4c90-a22b-aad4575b3ef9" providerId="ADAL" clId="{BD630103-2D0D-4192-9128-8B8863245517}" dt="2020-04-27T18:33:10.386" v="0" actId="47"/>
        <pc:sldMkLst>
          <pc:docMk/>
          <pc:sldMk cId="0" sldId="323"/>
        </pc:sldMkLst>
      </pc:sldChg>
      <pc:sldChg chg="del">
        <pc:chgData name="呂仁園" userId="eef67f80-1e14-4c90-a22b-aad4575b3ef9" providerId="ADAL" clId="{BD630103-2D0D-4192-9128-8B8863245517}" dt="2020-04-27T18:33:10.386" v="0" actId="47"/>
        <pc:sldMkLst>
          <pc:docMk/>
          <pc:sldMk cId="0" sldId="324"/>
        </pc:sldMkLst>
      </pc:sldChg>
      <pc:sldChg chg="del">
        <pc:chgData name="呂仁園" userId="eef67f80-1e14-4c90-a22b-aad4575b3ef9" providerId="ADAL" clId="{BD630103-2D0D-4192-9128-8B8863245517}" dt="2020-04-27T18:33:10.386" v="0" actId="47"/>
        <pc:sldMkLst>
          <pc:docMk/>
          <pc:sldMk cId="0" sldId="325"/>
        </pc:sldMkLst>
      </pc:sldChg>
      <pc:sldChg chg="del">
        <pc:chgData name="呂仁園" userId="eef67f80-1e14-4c90-a22b-aad4575b3ef9" providerId="ADAL" clId="{BD630103-2D0D-4192-9128-8B8863245517}" dt="2020-04-27T18:33:10.386" v="0" actId="47"/>
        <pc:sldMkLst>
          <pc:docMk/>
          <pc:sldMk cId="0" sldId="326"/>
        </pc:sldMkLst>
      </pc:sldChg>
      <pc:sldChg chg="del">
        <pc:chgData name="呂仁園" userId="eef67f80-1e14-4c90-a22b-aad4575b3ef9" providerId="ADAL" clId="{BD630103-2D0D-4192-9128-8B8863245517}" dt="2020-04-27T18:33:10.386" v="0" actId="47"/>
        <pc:sldMkLst>
          <pc:docMk/>
          <pc:sldMk cId="0" sldId="327"/>
        </pc:sldMkLst>
      </pc:sldChg>
      <pc:sldChg chg="del">
        <pc:chgData name="呂仁園" userId="eef67f80-1e14-4c90-a22b-aad4575b3ef9" providerId="ADAL" clId="{BD630103-2D0D-4192-9128-8B8863245517}" dt="2020-04-27T18:33:10.386" v="0" actId="47"/>
        <pc:sldMkLst>
          <pc:docMk/>
          <pc:sldMk cId="0" sldId="328"/>
        </pc:sldMkLst>
      </pc:sldChg>
      <pc:sldChg chg="del">
        <pc:chgData name="呂仁園" userId="eef67f80-1e14-4c90-a22b-aad4575b3ef9" providerId="ADAL" clId="{BD630103-2D0D-4192-9128-8B8863245517}" dt="2020-04-27T18:33:10.386" v="0" actId="47"/>
        <pc:sldMkLst>
          <pc:docMk/>
          <pc:sldMk cId="0" sldId="329"/>
        </pc:sldMkLst>
      </pc:sldChg>
      <pc:sldChg chg="del">
        <pc:chgData name="呂仁園" userId="eef67f80-1e14-4c90-a22b-aad4575b3ef9" providerId="ADAL" clId="{BD630103-2D0D-4192-9128-8B8863245517}" dt="2020-04-27T18:33:10.386" v="0" actId="47"/>
        <pc:sldMkLst>
          <pc:docMk/>
          <pc:sldMk cId="0" sldId="330"/>
        </pc:sldMkLst>
      </pc:sldChg>
      <pc:sldChg chg="del">
        <pc:chgData name="呂仁園" userId="eef67f80-1e14-4c90-a22b-aad4575b3ef9" providerId="ADAL" clId="{BD630103-2D0D-4192-9128-8B8863245517}" dt="2020-04-27T18:33:10.386" v="0" actId="47"/>
        <pc:sldMkLst>
          <pc:docMk/>
          <pc:sldMk cId="0" sldId="331"/>
        </pc:sldMkLst>
      </pc:sldChg>
      <pc:sldChg chg="del">
        <pc:chgData name="呂仁園" userId="eef67f80-1e14-4c90-a22b-aad4575b3ef9" providerId="ADAL" clId="{BD630103-2D0D-4192-9128-8B8863245517}" dt="2020-04-27T18:33:10.386" v="0" actId="47"/>
        <pc:sldMkLst>
          <pc:docMk/>
          <pc:sldMk cId="0" sldId="333"/>
        </pc:sldMkLst>
      </pc:sldChg>
      <pc:sldChg chg="del">
        <pc:chgData name="呂仁園" userId="eef67f80-1e14-4c90-a22b-aad4575b3ef9" providerId="ADAL" clId="{BD630103-2D0D-4192-9128-8B8863245517}" dt="2020-04-27T18:33:10.386" v="0" actId="47"/>
        <pc:sldMkLst>
          <pc:docMk/>
          <pc:sldMk cId="0" sldId="334"/>
        </pc:sldMkLst>
      </pc:sldChg>
      <pc:sldChg chg="del">
        <pc:chgData name="呂仁園" userId="eef67f80-1e14-4c90-a22b-aad4575b3ef9" providerId="ADAL" clId="{BD630103-2D0D-4192-9128-8B8863245517}" dt="2020-04-27T18:33:10.386" v="0" actId="47"/>
        <pc:sldMkLst>
          <pc:docMk/>
          <pc:sldMk cId="0" sldId="335"/>
        </pc:sldMkLst>
      </pc:sldChg>
      <pc:sldChg chg="del">
        <pc:chgData name="呂仁園" userId="eef67f80-1e14-4c90-a22b-aad4575b3ef9" providerId="ADAL" clId="{BD630103-2D0D-4192-9128-8B8863245517}" dt="2020-04-27T18:33:10.386" v="0" actId="47"/>
        <pc:sldMkLst>
          <pc:docMk/>
          <pc:sldMk cId="0" sldId="336"/>
        </pc:sldMkLst>
      </pc:sldChg>
      <pc:sldChg chg="del">
        <pc:chgData name="呂仁園" userId="eef67f80-1e14-4c90-a22b-aad4575b3ef9" providerId="ADAL" clId="{BD630103-2D0D-4192-9128-8B8863245517}" dt="2020-04-27T18:33:10.386" v="0" actId="47"/>
        <pc:sldMkLst>
          <pc:docMk/>
          <pc:sldMk cId="0" sldId="337"/>
        </pc:sldMkLst>
      </pc:sldChg>
      <pc:sldChg chg="del">
        <pc:chgData name="呂仁園" userId="eef67f80-1e14-4c90-a22b-aad4575b3ef9" providerId="ADAL" clId="{BD630103-2D0D-4192-9128-8B8863245517}" dt="2020-04-27T18:33:10.386" v="0" actId="47"/>
        <pc:sldMkLst>
          <pc:docMk/>
          <pc:sldMk cId="0" sldId="338"/>
        </pc:sldMkLst>
      </pc:sldChg>
      <pc:sldChg chg="del">
        <pc:chgData name="呂仁園" userId="eef67f80-1e14-4c90-a22b-aad4575b3ef9" providerId="ADAL" clId="{BD630103-2D0D-4192-9128-8B8863245517}" dt="2020-04-27T18:33:10.386" v="0" actId="47"/>
        <pc:sldMkLst>
          <pc:docMk/>
          <pc:sldMk cId="0" sldId="339"/>
        </pc:sldMkLst>
      </pc:sldChg>
      <pc:sldChg chg="del">
        <pc:chgData name="呂仁園" userId="eef67f80-1e14-4c90-a22b-aad4575b3ef9" providerId="ADAL" clId="{BD630103-2D0D-4192-9128-8B8863245517}" dt="2020-04-27T18:33:10.386" v="0" actId="47"/>
        <pc:sldMkLst>
          <pc:docMk/>
          <pc:sldMk cId="0" sldId="340"/>
        </pc:sldMkLst>
      </pc:sldChg>
      <pc:sldChg chg="del">
        <pc:chgData name="呂仁園" userId="eef67f80-1e14-4c90-a22b-aad4575b3ef9" providerId="ADAL" clId="{BD630103-2D0D-4192-9128-8B8863245517}" dt="2020-04-27T18:33:10.386" v="0" actId="47"/>
        <pc:sldMkLst>
          <pc:docMk/>
          <pc:sldMk cId="0" sldId="341"/>
        </pc:sldMkLst>
      </pc:sldChg>
      <pc:sldChg chg="del">
        <pc:chgData name="呂仁園" userId="eef67f80-1e14-4c90-a22b-aad4575b3ef9" providerId="ADAL" clId="{BD630103-2D0D-4192-9128-8B8863245517}" dt="2020-04-27T18:33:10.386" v="0" actId="47"/>
        <pc:sldMkLst>
          <pc:docMk/>
          <pc:sldMk cId="0" sldId="354"/>
        </pc:sldMkLst>
      </pc:sldChg>
      <pc:sldChg chg="del">
        <pc:chgData name="呂仁園" userId="eef67f80-1e14-4c90-a22b-aad4575b3ef9" providerId="ADAL" clId="{BD630103-2D0D-4192-9128-8B8863245517}" dt="2020-04-27T18:33:10.386" v="0" actId="47"/>
        <pc:sldMkLst>
          <pc:docMk/>
          <pc:sldMk cId="0" sldId="355"/>
        </pc:sldMkLst>
      </pc:sldChg>
      <pc:sldChg chg="del">
        <pc:chgData name="呂仁園" userId="eef67f80-1e14-4c90-a22b-aad4575b3ef9" providerId="ADAL" clId="{BD630103-2D0D-4192-9128-8B8863245517}" dt="2020-04-27T18:33:10.386" v="0" actId="47"/>
        <pc:sldMkLst>
          <pc:docMk/>
          <pc:sldMk cId="0" sldId="356"/>
        </pc:sldMkLst>
      </pc:sldChg>
      <pc:sldChg chg="del">
        <pc:chgData name="呂仁園" userId="eef67f80-1e14-4c90-a22b-aad4575b3ef9" providerId="ADAL" clId="{BD630103-2D0D-4192-9128-8B8863245517}" dt="2020-04-27T18:33:10.386" v="0" actId="47"/>
        <pc:sldMkLst>
          <pc:docMk/>
          <pc:sldMk cId="0" sldId="357"/>
        </pc:sldMkLst>
      </pc:sldChg>
      <pc:sldChg chg="del">
        <pc:chgData name="呂仁園" userId="eef67f80-1e14-4c90-a22b-aad4575b3ef9" providerId="ADAL" clId="{BD630103-2D0D-4192-9128-8B8863245517}" dt="2020-04-27T18:33:10.386" v="0" actId="47"/>
        <pc:sldMkLst>
          <pc:docMk/>
          <pc:sldMk cId="0" sldId="358"/>
        </pc:sldMkLst>
      </pc:sldChg>
      <pc:sldChg chg="del">
        <pc:chgData name="呂仁園" userId="eef67f80-1e14-4c90-a22b-aad4575b3ef9" providerId="ADAL" clId="{BD630103-2D0D-4192-9128-8B8863245517}" dt="2020-04-27T18:33:10.386" v="0" actId="47"/>
        <pc:sldMkLst>
          <pc:docMk/>
          <pc:sldMk cId="0" sldId="359"/>
        </pc:sldMkLst>
      </pc:sldChg>
      <pc:sldChg chg="del">
        <pc:chgData name="呂仁園" userId="eef67f80-1e14-4c90-a22b-aad4575b3ef9" providerId="ADAL" clId="{BD630103-2D0D-4192-9128-8B8863245517}" dt="2020-04-27T18:33:10.386" v="0" actId="47"/>
        <pc:sldMkLst>
          <pc:docMk/>
          <pc:sldMk cId="0" sldId="360"/>
        </pc:sldMkLst>
      </pc:sldChg>
      <pc:sldChg chg="del">
        <pc:chgData name="呂仁園" userId="eef67f80-1e14-4c90-a22b-aad4575b3ef9" providerId="ADAL" clId="{BD630103-2D0D-4192-9128-8B8863245517}" dt="2020-04-27T18:33:10.386" v="0" actId="47"/>
        <pc:sldMkLst>
          <pc:docMk/>
          <pc:sldMk cId="0" sldId="361"/>
        </pc:sldMkLst>
      </pc:sldChg>
      <pc:sldChg chg="del">
        <pc:chgData name="呂仁園" userId="eef67f80-1e14-4c90-a22b-aad4575b3ef9" providerId="ADAL" clId="{BD630103-2D0D-4192-9128-8B8863245517}" dt="2020-04-27T18:33:10.386" v="0" actId="47"/>
        <pc:sldMkLst>
          <pc:docMk/>
          <pc:sldMk cId="0" sldId="362"/>
        </pc:sldMkLst>
      </pc:sldChg>
      <pc:sldChg chg="del">
        <pc:chgData name="呂仁園" userId="eef67f80-1e14-4c90-a22b-aad4575b3ef9" providerId="ADAL" clId="{BD630103-2D0D-4192-9128-8B8863245517}" dt="2020-04-27T18:33:10.386" v="0" actId="47"/>
        <pc:sldMkLst>
          <pc:docMk/>
          <pc:sldMk cId="0" sldId="363"/>
        </pc:sldMkLst>
      </pc:sldChg>
      <pc:sldChg chg="del">
        <pc:chgData name="呂仁園" userId="eef67f80-1e14-4c90-a22b-aad4575b3ef9" providerId="ADAL" clId="{BD630103-2D0D-4192-9128-8B8863245517}" dt="2020-04-27T18:33:10.386" v="0" actId="47"/>
        <pc:sldMkLst>
          <pc:docMk/>
          <pc:sldMk cId="346546330" sldId="405"/>
        </pc:sldMkLst>
      </pc:sldChg>
    </pc:docChg>
  </pc:docChgLst>
</pc:chgInfo>
</file>

<file path=ppt/drawings/_rels/vmlDrawing1.vml.rels><?xml version="1.0" encoding="UTF-8" standalone="yes"?>
<Relationships xmlns="http://schemas.openxmlformats.org/package/2006/relationships"><Relationship Id="rId2" Type="http://schemas.openxmlformats.org/officeDocument/2006/relationships/image" Target="../media/image249.wmf"/><Relationship Id="rId1" Type="http://schemas.openxmlformats.org/officeDocument/2006/relationships/image" Target="../media/image24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56.wmf"/><Relationship Id="rId2" Type="http://schemas.openxmlformats.org/officeDocument/2006/relationships/image" Target="../media/image255.wmf"/><Relationship Id="rId1" Type="http://schemas.openxmlformats.org/officeDocument/2006/relationships/image" Target="../media/image25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41.wmf"/><Relationship Id="rId1" Type="http://schemas.openxmlformats.org/officeDocument/2006/relationships/image" Target="../media/image34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43.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529.wmf"/><Relationship Id="rId1" Type="http://schemas.openxmlformats.org/officeDocument/2006/relationships/image" Target="../media/image52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3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2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952C31CF-E123-4C61-8F12-25BADED98DC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9F79B7CF-1FEF-4418-A0F4-E745E837F6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714E597-85DC-4C12-9436-61278B4E9D65}" type="datetimeFigureOut">
              <a:rPr lang="zh-TW" altLang="en-US" smtClean="0"/>
              <a:t>2020/4/27</a:t>
            </a:fld>
            <a:endParaRPr lang="zh-TW" altLang="en-US"/>
          </a:p>
        </p:txBody>
      </p:sp>
      <p:sp>
        <p:nvSpPr>
          <p:cNvPr id="4" name="頁尾版面配置區 3">
            <a:extLst>
              <a:ext uri="{FF2B5EF4-FFF2-40B4-BE49-F238E27FC236}">
                <a16:creationId xmlns:a16="http://schemas.microsoft.com/office/drawing/2014/main" id="{41205D28-7939-4C55-8440-06D46E20111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723590E-9E6F-4F00-BD4B-6AF333F28D0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76ECE7-381B-4E9E-A15F-AF44B3098819}" type="slidenum">
              <a:rPr lang="zh-TW" altLang="en-US" smtClean="0"/>
              <a:t>‹#›</a:t>
            </a:fld>
            <a:endParaRPr lang="zh-TW" altLang="en-US"/>
          </a:p>
        </p:txBody>
      </p:sp>
    </p:spTree>
    <p:extLst>
      <p:ext uri="{BB962C8B-B14F-4D97-AF65-F5344CB8AC3E}">
        <p14:creationId xmlns:p14="http://schemas.microsoft.com/office/powerpoint/2010/main" val="350284121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0T19:01:05.806"/>
    </inkml:context>
    <inkml:brush xml:id="br0">
      <inkml:brushProperty name="width" value="0.05" units="cm"/>
      <inkml:brushProperty name="height" value="0.05" units="cm"/>
      <inkml:brushProperty name="color" value="#E71225"/>
    </inkml:brush>
  </inkml:definitions>
  <inkml:trace contextRef="#ctx0" brushRef="#br0">0 25 4201,'0'0'1064,"0"0"-112,0 0-143,0 0-209,0 0-152,9-14-8,-4 11-72,-2-2-168,2 3-144,1 2-48,-1 0-8,1 0-376,-6 0-760,0 0-1209,0 0-1664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25.525"/>
    </inkml:context>
    <inkml:brush xml:id="br0">
      <inkml:brushProperty name="width" value="0.05" units="cm"/>
      <inkml:brushProperty name="height" value="0.05" units="cm"/>
      <inkml:brushProperty name="color" value="#E71225"/>
    </inkml:brush>
  </inkml:definitions>
  <inkml:trace contextRef="#ctx0" brushRef="#br0">1 8 5721,'0'0'2073,"0"0"-177,0 0 16,0 0-503,0 0-337,0 0-144,145 0-704,-107 0-24,4 0-144,-8-4-112,1 1-392,-13 3-1320,-10 0-1473</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0.662"/>
    </inkml:context>
    <inkml:brush xml:id="br0">
      <inkml:brushProperty name="width" value="0.05" units="cm"/>
      <inkml:brushProperty name="height" value="0.05" units="cm"/>
      <inkml:brushProperty name="color" value="#E71225"/>
    </inkml:brush>
  </inkml:definitions>
  <inkml:trace contextRef="#ctx0" brushRef="#br0">146 1 672,'0'0'5207,"0"0"-2301,0 0-461,0 0-683,0 0-443,0 0-439,-4 1-226,3 0-568,-1 0 0,0 0 1,0 1-1,1-1 0,-1 1 1,1-1-1,-1 1 0,1 0 0,0-1 1,-1 1-1,1 0 0,0 0 1,0 0-1,1 0 0,-1 0 1,0 0-1,1 0-86,-13 46 1327,5-17-913,-34 79 352,22-63-692,3 0 0,1 6-74,14-50 39,1 12 33,10-14-4,38 3-94,1-2 1,38-4 25,-15 1-1839,-36 0-1124,-7-5-2496</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1.158"/>
    </inkml:context>
    <inkml:brush xml:id="br0">
      <inkml:brushProperty name="width" value="0.05" units="cm"/>
      <inkml:brushProperty name="height" value="0.05" units="cm"/>
      <inkml:brushProperty name="color" value="#E71225"/>
    </inkml:brush>
  </inkml:definitions>
  <inkml:trace contextRef="#ctx0" brushRef="#br0">0 1 1488,'0'0'2434,"0"0"-319,0 0-288,0 0-306,0 0-18,0 0-74,0 0 72,0 0-232,0 0-141,0 0-130,0 0-51,0 0-59,0 0-229,0 0 18,0 0-194,0 0 16,3 0-212,198 0-456,-65 0-6683,-71 0-771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1.697"/>
    </inkml:context>
    <inkml:brush xml:id="br0">
      <inkml:brushProperty name="width" value="0.05" units="cm"/>
      <inkml:brushProperty name="height" value="0.05" units="cm"/>
      <inkml:brushProperty name="color" value="#E71225"/>
    </inkml:brush>
  </inkml:definitions>
  <inkml:trace contextRef="#ctx0" brushRef="#br0">203 0 5209,'0'0'2543,"0"0"-25,0 0-347,0 0-334,0 0-621,0 0-186,-15 15-178,-4 3-579,2-2 20,0 1 1,2 0-1,0 0 1,-9 16-294,6-5 390,0 0 0,0 6-390,13-25 38,1 1 1,0 0-1,0 0 0,2 0 0,-1 1 0,1-1 0,1 0 0,0 10-38,1-14-9,-1 0-65,1 0 0,1-1 0,-1 1 0,1 0 0,1 5 74,-1-8-121,0-1 0,0 0 1,0 0-1,1 0 0,-1 0 1,0 0-1,1 0 0,-1-1 1,1 1-1,0 0 1,0-1-1,0 1 0,0-1 1,0 0-1,0 1 0,1-1 121,31 15-4635,4-5-3983</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2.162"/>
    </inkml:context>
    <inkml:brush xml:id="br0">
      <inkml:brushProperty name="width" value="0.05" units="cm"/>
      <inkml:brushProperty name="height" value="0.05" units="cm"/>
      <inkml:brushProperty name="color" value="#E71225"/>
    </inkml:brush>
  </inkml:definitions>
  <inkml:trace contextRef="#ctx0" brushRef="#br0">416 15 4625,'0'0'2331,"0"0"104,0 0-278,0 0-331,0 0-263,0 0-237,1-2-340,-1 2-928,0-1-1,0 1 1,1-1 0,-1 1-1,0-1 1,0 1 0,0 0-1,0-1 1,0 1 0,0-1 0,0 1-1,0-1 1,0 1 0,0 0-1,0-1 1,-1 1 0,1-1-1,0 1 1,0 0 0,0-1-1,0 1 1,-1-1 0,1 1-1,0 0 1,0-1 0,-1 1-1,1 0 1,0-1 0,-1 1-1,1 0-56,-16-1 881,12 3-766,-1-1-1,0 1 1,1 0 0,-1 0 0,1 0 0,0 0-1,-2 2-115,-246 187 623,151-101-9471,93-82 3515</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2.582"/>
    </inkml:context>
    <inkml:brush xml:id="br0">
      <inkml:brushProperty name="width" value="0.05" units="cm"/>
      <inkml:brushProperty name="height" value="0.05" units="cm"/>
      <inkml:brushProperty name="color" value="#E71225"/>
    </inkml:brush>
  </inkml:definitions>
  <inkml:trace contextRef="#ctx0" brushRef="#br0">0 0 3873,'0'0'3120,"0"0"-543,0 0-208,0 0-201,0 0-680,0 0 33,0 0-553,34 129-16,-15-96-584,8 0-16,0-4-344,0-3-8,3-7-120,8 3-1032,-3-4-912,-12-7-3098</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3.146"/>
    </inkml:context>
    <inkml:brush xml:id="br0">
      <inkml:brushProperty name="width" value="0.05" units="cm"/>
      <inkml:brushProperty name="height" value="0.05" units="cm"/>
      <inkml:brushProperty name="color" value="#E71225"/>
    </inkml:brush>
  </inkml:definitions>
  <inkml:trace contextRef="#ctx0" brushRef="#br0">1 0 6305,'0'0'2705,"0"0"232,0 0-313,0 0-1328,0 0-191,0 0-657,0 0-136,168 125-232,-146-96-80,-2 1 24,-13 3 72,-3-4-192,-4 1-200,-4-5-240,-45 12-897,3-11-1119,0-8-2361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3.610"/>
    </inkml:context>
    <inkml:brush xml:id="br0">
      <inkml:brushProperty name="width" value="0.05" units="cm"/>
      <inkml:brushProperty name="height" value="0.05" units="cm"/>
      <inkml:brushProperty name="color" value="#E71225"/>
    </inkml:brush>
  </inkml:definitions>
  <inkml:trace contextRef="#ctx0" brushRef="#br0">0 0 912,'0'0'5497,"0"0"-3456,0 0 671,0 0-647,0 0-401,0 0-408,0 0-439,73 7 95,-42 1-488,-1-8 80,4 0-496,1 0-16,-8 0-216,-1 0-1064,-10 0-1177,-9 0-3096</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3.963"/>
    </inkml:context>
    <inkml:brush xml:id="br0">
      <inkml:brushProperty name="width" value="0.05" units="cm"/>
      <inkml:brushProperty name="height" value="0.05" units="cm"/>
      <inkml:brushProperty name="color" value="#E71225"/>
    </inkml:brush>
  </inkml:definitions>
  <inkml:trace contextRef="#ctx0" brushRef="#br0">0 0 5201,'0'0'2305,"0"0"119,0 0-159,0 0-385,0 0-584,0 0-528,0 0-479,187 15-145,-152-11-144,14-4-16,-10 0-1457,-5 0-2864</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5.180"/>
    </inkml:context>
    <inkml:brush xml:id="br0">
      <inkml:brushProperty name="width" value="0.05" units="cm"/>
      <inkml:brushProperty name="height" value="0.05" units="cm"/>
      <inkml:brushProperty name="color" value="#E71225"/>
    </inkml:brush>
  </inkml:definitions>
  <inkml:trace contextRef="#ctx0" brushRef="#br0">1 145 6001,'0'0'1727,"0"0"-105,0 0-742,0 0-636,0 0-468,21-16-409,66-53-125,-77 62 539,-1-1 0,1 1 0,0 1-1,1 0 1,0 0 0,0 1 219,7-4-118,5 4 319,-22 5-163,0 0 1,-1 0-1,1 0 0,0 0 0,-1 0 0,1 0 1,0 0-1,-1 0 0,1 0 0,-1 0 0,1 0 0,0 0 1,-1 1-1,1-1 0,-1 0 0,1 0 0,0 1 1,-1-1-1,1 0 0,-1 1 0,1-1 0,-1 1 1,1-1-1,-1 1 0,0-1 0,1 0 0,-1 1 0,1 0 1,-1-1-1,0 1 0,0-1 0,1 1 0,-1-1 1,0 1-1,0-1 0,0 2-38,4 77 1159,-3-39-372,4 23-787,-4-53 185,1 1 0,1 0 0,0 0 1,0-1-1,1 1 0,0-1 0,6 9-185,-8-16 33,1 0-1,-1 1 1,1-1 0,0 0-1,0 0 1,0-1 0,1 1-1,-1-1 1,1 1 0,-1-1-1,1 0 1,0 0 0,0 0-1,0-1 1,3 2-33,-5-3-139,0 1 0,1 0-1,-1-1 1,0 0 0,0 1 0,1-1-1,-1 0 1,0 0 0,0 0 0,1-1-1,-1 1 1,0 0 0,0-1-1,0 1 1,0-1 0,1 0 0,-1 0-1,0 0 1,0 0 0,0 0 0,-1 0-1,1 0 1,0 0 0,0-1 0,-1 1-1,1-1 1,-1 1 0,1-1 0,-1 0-1,1 1 140,13-24-5667</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5.547"/>
    </inkml:context>
    <inkml:brush xml:id="br0">
      <inkml:brushProperty name="width" value="0.05" units="cm"/>
      <inkml:brushProperty name="height" value="0.05" units="cm"/>
      <inkml:brushProperty name="color" value="#E71225"/>
    </inkml:brush>
  </inkml:definitions>
  <inkml:trace contextRef="#ctx0" brushRef="#br0">306 0 5313,'0'0'2313,"0"0"-97,0 0-159,0 0-809,0 0-72,0 0-800,0 0-168,-164 70-192,133-44-16,1-4-48,-5 7-968,8-3-1104,8-8-4306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25.995"/>
    </inkml:context>
    <inkml:brush xml:id="br0">
      <inkml:brushProperty name="width" value="0.05" units="cm"/>
      <inkml:brushProperty name="height" value="0.05" units="cm"/>
      <inkml:brushProperty name="color" value="#E71225"/>
    </inkml:brush>
  </inkml:definitions>
  <inkml:trace contextRef="#ctx0" brushRef="#br0">0 0 5449,'0'0'2361,"0"0"407,0 0-519,0 0-497,0 0-296,0 0-751,0 0 71,62 22-576,-40-22-8,5 0-192,4 0-248,18 0-992,-10 0-2641,-5-7-3393</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5.931"/>
    </inkml:context>
    <inkml:brush xml:id="br0">
      <inkml:brushProperty name="width" value="0.05" units="cm"/>
      <inkml:brushProperty name="height" value="0.05" units="cm"/>
      <inkml:brushProperty name="color" value="#E71225"/>
    </inkml:brush>
  </inkml:definitions>
  <inkml:trace contextRef="#ctx0" brushRef="#br0">0 4 3441,'0'0'7153,"0"0"-4400,0 0 183,0 0-1487,0 0-825,0 0-384,0 0-192,0-4-96,0 4-1208,4 0-3489</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6.701"/>
    </inkml:context>
    <inkml:brush xml:id="br0">
      <inkml:brushProperty name="width" value="0.05" units="cm"/>
      <inkml:brushProperty name="height" value="0.05" units="cm"/>
      <inkml:brushProperty name="color" value="#E71225"/>
    </inkml:brush>
  </inkml:definitions>
  <inkml:trace contextRef="#ctx0" brushRef="#br0">279 63 5025,'0'0'4469,"0"0"-1860,0 0-405,0 0-990,0 0-906,-3-10-250,-12-29-395,14 38 245,-1-1 1,1 1-1,0 0 0,-1 0 0,1 0 1,-1 0-1,1 1 0,-1-1 0,1 0 1,-1 0-1,1 1 0,-1-1 1,0 1-1,0-1 0,1 1 0,-1 0 1,0 0-1,0 0 0,1 0 0,-1 0 1,0 0-1,-1 0 92,-6 0-425,-70-1-674,78 1 1146,1 23 475,0 30-78,-2-1-1,-3 1 0,-3 3-443,-68 308 747,72-348-845,0 1 1,0-1 0,-4 5 97,8-21-65,0 1 1,0-1-1,0 0 1,-1 1 0,1-1-1,0 0 1,0 1-1,-1-1 1,1 0 0,0 1-1,-1-1 1,1 0-1,-1 0 1,1 1-1,0-1 1,-1 0 0,1 0-1,-1 0 1,1 1-1,0-1 1,-1 0 0,1 0-1,-1 0 1,1 0-1,-1 0 1,1 0-1,-1 0 1,1 0 64,-5-3-3133,-2-9-2259</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7.096"/>
    </inkml:context>
    <inkml:brush xml:id="br0">
      <inkml:brushProperty name="width" value="0.05" units="cm"/>
      <inkml:brushProperty name="height" value="0.05" units="cm"/>
      <inkml:brushProperty name="color" value="#E71225"/>
    </inkml:brush>
  </inkml:definitions>
  <inkml:trace contextRef="#ctx0" brushRef="#br0">0 0 3089,'0'0'3224,"0"0"-983,0 0-97,0 0-191,0 0-321,0 0-344,0 0-287,168 0-105,-110 0-104,-1 0-440,0 0-256,8 0-96,-15 0-1480,-12 0-4458</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8.416"/>
    </inkml:context>
    <inkml:brush xml:id="br0">
      <inkml:brushProperty name="width" value="0.05" units="cm"/>
      <inkml:brushProperty name="height" value="0.05" units="cm"/>
      <inkml:brushProperty name="color" value="#E71225"/>
    </inkml:brush>
  </inkml:definitions>
  <inkml:trace contextRef="#ctx0" brushRef="#br0">146 2 3993,'0'0'2192,"0"0"-138,0 0-223,0 0-212,0 0-292,0 0-235,0-2 1730,-6 7-2214,-18 23-445,2 1 0,1 0 0,1 2-1,2 0 1,1 2-163,13-22-134,0 0 1,1 0-1,1 1 1,0-1-1,0 1 1,2-1-1,-1 1 1,2 6 133,-1-16-203,0-1-1,0 1 1,0-1 0,0 1 0,1-1 0,-1 1 0,0-1 0,1 1-1,-1-1 1,1 1 0,0-1 0,-1 0 0,1 1 0,0-1 0,0 0 0,0 0-1,0 1 1,0-1 0,0 0 0,0 0 0,0 0 0,1 0 0,-1 0-1,0-1 1,1 1 203,17 11-5452</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8.926"/>
    </inkml:context>
    <inkml:brush xml:id="br0">
      <inkml:brushProperty name="width" value="0.05" units="cm"/>
      <inkml:brushProperty name="height" value="0.05" units="cm"/>
      <inkml:brushProperty name="color" value="#E71225"/>
    </inkml:brush>
  </inkml:definitions>
  <inkml:trace contextRef="#ctx0" brushRef="#br0">0 24 7258,'0'0'2261,"0"0"168,0 0-610,0 0-701,0 0-521,0 0-238,3 0-205,2 0-142,1-1 0,-1 1 0,0-1 0,1-1 0,-1 1 0,0-1 0,4-2-12,26-6-148,-34 9 146,1 1 0,-1 0-1,1-1 1,-1 1-1,1 0 1,0 0 0,-1-1-1,1 1 1,-1 0-1,1 1 1,0-1 0,-1 0-1,1 0 1,-1 1 0,1-1-1,-1 1 1,1-1-1,-1 1 1,1-1 0,-1 1-1,0 0 1,1 0-1,-1 0 1,0 0 0,1 0-1,-1 0 1,0 0-1,0 0 1,0 0 0,0 0-1,0 1 3,1 3 33,0 0-1,-1 0 0,0 0 1,1 0-1,-2 0 0,1 0 1,-1 0-1,1 2-32,2 20 78,-2-18-9,2-1 0,0 1-1,0-1 1,0 0 0,1 0-1,1 2-68,15 16-1359,-18-24 663,0 0-1,0-1 1,1 1-1,-1 0 0,0-1 1,1 0-1,-1 1 1,1-1-1,2 1 697,-1-2-5193</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9.263"/>
    </inkml:context>
    <inkml:brush xml:id="br0">
      <inkml:brushProperty name="width" value="0.05" units="cm"/>
      <inkml:brushProperty name="height" value="0.05" units="cm"/>
      <inkml:brushProperty name="color" value="#E71225"/>
    </inkml:brush>
  </inkml:definitions>
  <inkml:trace contextRef="#ctx0" brushRef="#br0">0 0 2497</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9.594"/>
    </inkml:context>
    <inkml:brush xml:id="br0">
      <inkml:brushProperty name="width" value="0.05" units="cm"/>
      <inkml:brushProperty name="height" value="0.05" units="cm"/>
      <inkml:brushProperty name="color" value="#E71225"/>
    </inkml:brush>
  </inkml:definitions>
  <inkml:trace contextRef="#ctx0" brushRef="#br0">61 30 2497,'197'-27'2343,"-157"24"-660,-40 3-1656,0 0-1,0 0 1,0 0 0,0 1-1,0-1 1,0 0 0,0 0 0,0 0-1,0 0 1,0 0 0,0 0-1,0 0 1,0 0 0,0 0 0,0 0-1,-1 0 1,1 0 0,0 0-1,0 1 1,0-1 0,0 0 0,0 0-1,0 0 1,0 0 0,0 0-1,0 0 1,0 0 0,0 0 0,0 0-1,0 0 1,0 0 0,1 1-1,-1-1 1,0 0 0,0 0 0,0 0-1,0 0 1,0 0 0,0 0-1,0 0 1,0 0 0,0 0 0,0 0-1,0 0 1,0 0 0,0 0-1,0 0 1,0 0 0,0 0-1,1 1 1,-1-1 0,0 0 0,0 0-1,0 0 1,0 0 0,0 0-1,0 0 1,0 0 0,0 0 0,0 0-27,-1 1 732,1 1-422,-1-1 0,1 0 0,-1 1 0,1-1 1,-1 0-1,1 0 0,-1 1 0,0-1 0,0 0 0,1 0 0,-1 0 1,0 0-1,0 0 0,0 0 0,-1 0 0,1 0 0,0 0 0,0-1 1,0 1-1,-1 0 0,1 0-310,-36 16 1421,20-11-927,-21 15-392,0 2 0,-27 22-102,-3 1-5966,52-37 595</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9.926"/>
    </inkml:context>
    <inkml:brush xml:id="br0">
      <inkml:brushProperty name="width" value="0.05" units="cm"/>
      <inkml:brushProperty name="height" value="0.05" units="cm"/>
      <inkml:brushProperty name="color" value="#E71225"/>
    </inkml:brush>
  </inkml:definitions>
  <inkml:trace contextRef="#ctx0" brushRef="#br0">0 0 3513,'0'0'5057,"0"0"-2969,0 0 489,0 0-833,0 0-736,0 0-47,0 0-593,0 0 32,130 136-400,-111-106 152,-11-5-104,-4 1-96,-4-4-248,0 7-632,-23-3-1297,-8-11-3592</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20.976"/>
    </inkml:context>
    <inkml:brush xml:id="br0">
      <inkml:brushProperty name="width" value="0.05" units="cm"/>
      <inkml:brushProperty name="height" value="0.05" units="cm"/>
      <inkml:brushProperty name="color" value="#E71225"/>
    </inkml:brush>
  </inkml:definitions>
  <inkml:trace contextRef="#ctx0" brushRef="#br0">0 0 4657,'0'0'2010,"0"0"84,0 0-143,0 0-375,0 0-40,0 0-374,3 0-333,23 2-208,-1 1 0,0 1 0,0 0 0,24 9-621,-33-9 61,14 4-25,1-1-1,0-2 1,0-1 0,1-1 0,4-1-36,12-1-394,-4 0-1841,27-4 2235,-58 2-1485,1-1 0,-1 0 0,0-1 0,5-2 1485,7-3-5681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21.662"/>
    </inkml:context>
    <inkml:brush xml:id="br0">
      <inkml:brushProperty name="width" value="0.05" units="cm"/>
      <inkml:brushProperty name="height" value="0.05" units="cm"/>
      <inkml:brushProperty name="color" value="#E71225"/>
    </inkml:brush>
  </inkml:definitions>
  <inkml:trace contextRef="#ctx0" brushRef="#br0">217 1 6553,'0'0'2561,"0"0"-23,0 0-312,0 0-942,0 0-409,0 0-216,4 6 26,10 16-265,1-1-1,0 0 1,14 12-420,43 40 125,-71-72-154,1 0-1,-1 0 0,0 0 0,0 1 1,0-1-1,0 0 0,0 1 0,0-1 1,-1 0-1,1 1 0,0-1 0,-1 1 1,1-1-1,-1 1 0,0 0 0,1-1 1,-1 1-1,0-1 0,0 1 0,0-1 1,0 1-1,0 0 0,-1-1 0,1 1 1,0-1-1,-1 1 0,1-1 0,-1 1 1,0-1-1,1 1 0,-1-1 0,0 0 0,0 1 1,0-1-1,0 0 0,-1 1 30,-5 5-140,1-1-1,-1 0 0,-1-1 1,1 0-1,-1 0 1,-1 0 140,4-2-73,-55 33-646,19-13 371,1 2 0,0 1 0,2 3 0,-11 12 348,41-34 8,2 0 1,-1 1-1,1-1 0,0 1 0,1 1 0,-1 1-8,6-10 41,0 0-1,0 1 1,0-1-1,0 0 0,0 0 1,0 1-1,0-1 1,1 0-1,-1 1 0,0-1 1,0 0-1,0 1 1,0-1-1,0 0 0,1 0 1,-1 1-1,0-1 0,0 0 1,1 0-1,-1 1 1,0-1-1,0 0 0,1 0 1,-1 0-1,0 1 1,0-1-1,1 0 0,-1 0 1,0 0-1,1 0 0,-1 0 1,0 0-1,1 1 1,-1-1-1,0 0 0,1 0 1,-1 0-1,0 0 1,1 0-1,-1 0 0,1 0 1,-1-1-1,0 1 1,1 0-1,-1 0 0,0 0-40,25 0 49,-19 0 94,33 1-105,0 1-1,0 2 0,0 2 1,8 3-38,17 3-409,17 0 409,15-3-5393,-44-5-2648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27.062"/>
    </inkml:context>
    <inkml:brush xml:id="br0">
      <inkml:brushProperty name="width" value="0.05" units="cm"/>
      <inkml:brushProperty name="height" value="0.05" units="cm"/>
      <inkml:brushProperty name="color" value="#E71225"/>
    </inkml:brush>
  </inkml:definitions>
  <inkml:trace contextRef="#ctx0" brushRef="#br0">0 0 1568,'0'0'5506,"0"0"-3922,0 0 624,0 0-719,0 0-57,0 0-376,195 0-344,-141 0-160,10 8-199,1-5 151,0 1-336,-4-4 32,-7 0-104,-12 0-192,-8 0-448,-15 0-721,-7 0-1703,-8-7-2762</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22.398"/>
    </inkml:context>
    <inkml:brush xml:id="br0">
      <inkml:brushProperty name="width" value="0.05" units="cm"/>
      <inkml:brushProperty name="height" value="0.05" units="cm"/>
      <inkml:brushProperty name="color" value="#E71225"/>
    </inkml:brush>
  </inkml:definitions>
  <inkml:trace contextRef="#ctx0" brushRef="#br0">0 1 5937,'0'0'2309,"0"0"-134,0 0-561,0 0-493,0 0-177,0 0-90,0 19-275,4 139 512,-4-19-683,1-139-406,0 0 1,0 0-1,1 0 1,-1-1-1,0 1 1,0 0-1,0 0 1,0-1-1,0 1 1,0 0-1,0-1 1,1 1-1,-1-1 1,0 1-1,-1-1 1,1 0-1,1 0-2,41-54-717,14-16-877,28-10-1512,-9 9-1491,-59 53 1786</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22.830"/>
    </inkml:context>
    <inkml:brush xml:id="br0">
      <inkml:brushProperty name="width" value="0.05" units="cm"/>
      <inkml:brushProperty name="height" value="0.05" units="cm"/>
      <inkml:brushProperty name="color" value="#E71225"/>
    </inkml:brush>
  </inkml:definitions>
  <inkml:trace contextRef="#ctx0" brushRef="#br0">0 0 5337,'0'0'2281,"0"0"-129,0 0-336,0 0-239,0 0-377,0 0-56,0 0-255,50 4-153,-20 0-112,9 3-480,3-3 64,11-4-208,4 0-272,16 0-1152,-16 0-1769,-11 0-5281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23.492"/>
    </inkml:context>
    <inkml:brush xml:id="br0">
      <inkml:brushProperty name="width" value="0.05" units="cm"/>
      <inkml:brushProperty name="height" value="0.05" units="cm"/>
      <inkml:brushProperty name="color" value="#E71225"/>
    </inkml:brush>
  </inkml:definitions>
  <inkml:trace contextRef="#ctx0" brushRef="#br0">0 33 5393,'0'0'2655,"0"0"-402,0 0-566,0 0-810,0 0-383,0 0-311,39-8-139,-25 0-507,-11 6 296,1 0 1,-1 0 0,1 0 0,-1 1 0,1-1 0,0 1 0,0 0 0,0 0-1,0 0 1,0 0 0,0 1 0,2-1 166,-5 5 69,0-1-1,0 1 1,-1-1-1,1 1 1,-1 0-1,1-1 1,-1 1-1,0 0 0,-1-1 1,1 3-69,-1 0 115,1 21 202,1 37 366,-1-63-706,1 1 0,-1-1 0,1 0 0,-1 0 0,1 1-1,0-1 1,-1 0 0,1 0 0,0 0 0,0 0 0,0 0-1,0 0 1,0 0 0,0 0 0,0 0 0,0-1 0,0 1-1,1 0 1,-1-1 0,0 1 0,0 0 0,1-1 0,-1 0 0,1 1-1,-1-1 1,0 0 0,1 1 0,0-1 23,1 0-396,0 1-1,0-1 1,1 0 0,-1 0-1,0 0 1,0 0 0,1-1 0,-1 1-1,0-1 1,0 0 0,3-1 396,10-10-5185</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23.849"/>
    </inkml:context>
    <inkml:brush xml:id="br0">
      <inkml:brushProperty name="width" value="0.05" units="cm"/>
      <inkml:brushProperty name="height" value="0.05" units="cm"/>
      <inkml:brushProperty name="color" value="#E71225"/>
    </inkml:brush>
  </inkml:definitions>
  <inkml:trace contextRef="#ctx0" brushRef="#br0">275 0 1216,'0'0'3273,"0"0"-1121,0 0 209,0 0-657,0 0-31,0 0-521,0 0-616,-84 48-328,57-37-208,-7 4-200,-16-1-1072,8 1-1281,4 0-3808</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44.916"/>
    </inkml:context>
    <inkml:brush xml:id="br0">
      <inkml:brushProperty name="width" value="0.05" units="cm"/>
      <inkml:brushProperty name="height" value="0.05" units="cm"/>
      <inkml:brushProperty name="color" value="#E71225"/>
    </inkml:brush>
  </inkml:definitions>
  <inkml:trace contextRef="#ctx0" brushRef="#br0">1 287 9794,'0'0'2849,"0"0"82,0 0-724,0 0-628,0 0-439,0 0-266,0 0-211,0 1-586,0 0 0,0 0 0,0 0 0,0 0 0,0 0 0,0 0 0,0 0 0,0 0 0,1 0 0,-1 0-1,0-1 1,1 1 0,-1 0 0,1 0 0,-1 0 0,1 0 0,-1-1 0,2 2-77,12 0 0,1-1-1,0-1 1,-1 0 0,1-1-1,0 0 1,11-3 0,-10 1-132,-1-2 0,1 0 1,-2-1-1,1 0 1,0-1-1,5-4 132,30-19-1277,3-6 1277,-33 23-314,31-25-1352,0-1 1,41-45 1665,-79 72-2,-22 22-7,-13 15 69,9-8 21,0 0 0,2 1 0,0 0 0,1 1 0,1 0 0,1 0 0,0 1 0,2 0 1,1 0-1,0 1 0,2-1 0,0 1 0,2 0-81,0-19 3,1-1 1,0 1 0,0 0 0,0-1-1,0 1 1,1 0 0,-1-1 0,0 1-1,1-1 1,-1 1 0,1 0 0,-1-1 0,1 1-1,0 0-3,1-1 1,-1 0-1,1-1 0,-1 1 0,1-1 1,-1 1-1,1-1 0,0 1 1,-1-1-1,1 0 0,-1 1 1,1-1-1,0 0 0,-1 0 0,1 0 1,0-1-1,-1 1 0,5 0-21,-1-1 0,1 1 0,-1-1-1,1 0 1,-1-1 0,0 1 0,0-1 0,0 0 0,0 0-1,0-1 1,0 1 0,2-3 21,9-6-213,-1 0 0,0-1-1,-1-1 214,0 0-237,16-14-1067,-1-1 0,10-15 1304,-26 28-682,-1-1 1,-1 0-1,0-1 1,-2 0-1,0 0 1,-1-2 681,-6 15-92,0-1 0,-1 0 0,0 0 0,0 0 0,0 0 0,-1 0 0,1 0 0,-1 0 92,0 5 190,-2 0-77,0 0-1,0 1 0,0-1 0,0 1 1,0 0-1,0-1 0,1 1 0,-1 0 1,0 0-1,0 0 0,1 0 0,-1 0 1,1 1-1,-1-1 0,1 0 0,0 1 1,-1-1-1,1 1 0,0 0-112,-23 35 764,20-28-424,-8 14-32,0 1 0,3 1 0,0 0 1,1 0-1,2 0 0,1 1 0,1 0 0,1 0 1,1 0-1,2 0 0,2 16-308,-2-41-10,0 1 1,0-1-1,0 1 1,1-1-1,-1 1 1,1-1-1,-1 1 1,1-1-1,0 0 1,-1 1-1,1-1 1,0 0-1,0 1 1,0-1-1,0 0 0,0 0 1,1 0-1,-1 0 1,0 0-1,1 1 10,1 0-65,1-1-1,-1 0 1,0 1-1,0-1 1,0 0-1,1 0 1,-1-1-1,1 1 1,-1-1-1,1 1 66,6-1-456,0 0-1,-1 0 0,1-1 0,-1 0 0,1 0 0,-1-1 0,7-2 457,-7 0-2046,1 0-1,-1 0 0,9-6 2047</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45.436"/>
    </inkml:context>
    <inkml:brush xml:id="br0">
      <inkml:brushProperty name="width" value="0.05" units="cm"/>
      <inkml:brushProperty name="height" value="0.05" units="cm"/>
      <inkml:brushProperty name="color" value="#E71225"/>
    </inkml:brush>
  </inkml:definitions>
  <inkml:trace contextRef="#ctx0" brushRef="#br0">1 1 4561,'0'0'4673,"0"0"-2128,0 0 463,0 0-1279,0 0-481,0 0-288,0 0-248,80 25-464,-46-25-32,8 0-128,0 0-176,4 0-408,-4-3-936,-8-5-1289,-15 8-3328</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45.782"/>
    </inkml:context>
    <inkml:brush xml:id="br0">
      <inkml:brushProperty name="width" value="0.05" units="cm"/>
      <inkml:brushProperty name="height" value="0.05" units="cm"/>
      <inkml:brushProperty name="color" value="#E71225"/>
    </inkml:brush>
  </inkml:definitions>
  <inkml:trace contextRef="#ctx0" brushRef="#br0">1 0 5393,'0'0'3097,"0"0"-385,0 0-207,0 0-873,0 0-808,0 0-47,0 0-369,26 0 152,-7 7-64,8 1-264,4-5-160,7-3-72,15 0-744,-11 0-1513,0 0-3216</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47.082"/>
    </inkml:context>
    <inkml:brush xml:id="br0">
      <inkml:brushProperty name="width" value="0.05" units="cm"/>
      <inkml:brushProperty name="height" value="0.05" units="cm"/>
      <inkml:brushProperty name="color" value="#E71225"/>
    </inkml:brush>
  </inkml:definitions>
  <inkml:trace contextRef="#ctx0" brushRef="#br0">87 52 6601,'0'0'3663,"0"0"-826,0 0-369,0 0-995,0 0-586,0 0-357,-3-4-266,-5-7-140,12 15 46,25 30 162,-13-18-197,0 0 1,-2 0-1,0 2 0,-1 0 0,7 14-135,-14-21 14,0 1 0,-1 0 0,0 1-1,-1-1 1,-1 1 0,0-1 0,-1 1 0,0 0 0,-1 0 0,-1 2-14,1-9 11,-1-1-1,-1 1 0,1-1 0,-1 1 1,0-1-1,0 0 0,-2 3-10,2-6-3,0 1 0,-1-1-1,1 0 1,-1 1 0,0-1 0,1 0 0,-1 0 0,0 0-1,0 0 1,-1-1 0,1 1 0,0 0 0,-1-1 0,1 1-1,-3 0 4,-3 2-77,0-1-1,-1 0 0,0 0 1,0 0-1,0-1 0,0 0 1,0-1-1,0 0 0,-1 0 1,1-1-1,0 0 0,-1 0 1,-5-2 77,12 1-37,1 0 1,-1 0-1,1 0 1,-1 0-1,1-1 1,-1 1 0,1-1-1,0 0 1,-1 1-1,1-1 1,0 0-1,1 0 1,-1 0-1,0-1 1,0 1-1,1 0 1,0-1-1,-1 1 1,1 0-1,0-1 1,-1-2 36,-2-8-229,0-1-1,0 1 1,0-9 229,4 22-5,-4-31-330,1 1-1,2-1 1,3-16 335,-1-1-150,-1 43 140,0 0 0,1 0 0,0 0 0,0 0 0,0 0 0,1 0 0,-1 0 0,1 0 0,1 0 0,-1 1 0,2-2 10,2-4 22,1 1 1,1 0-1,0 0 1,6-5-23,-12 13 6,0 0 0,0 0 0,0 0 1,1 0-1,-1 0 0,0 0 0,1 0 1,-1 1-1,0-1 0,1 1 0,-1 0 0,1 0 1,-1-1-1,1 2 0,0-1-6,41 3 84,9 3-143,21 0 59,-56-6-292,1 0 1,0-1-1,-1-1 0,1 0 0,13-5 292,23-13-4065</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47.718"/>
    </inkml:context>
    <inkml:brush xml:id="br0">
      <inkml:brushProperty name="width" value="0.05" units="cm"/>
      <inkml:brushProperty name="height" value="0.05" units="cm"/>
      <inkml:brushProperty name="color" value="#E71225"/>
    </inkml:brush>
  </inkml:definitions>
  <inkml:trace contextRef="#ctx0" brushRef="#br0">0 0 6977,'0'0'2786,"0"0"-448,0 0-543,0 0-829,0 0-463,0 0-78,11 4-230,18 6-71,1 2 7,0-2 1,23 5-132,-53-15-11,0 0 0,1 0 0,-1 0 0,1 0 1,-1 0-1,0 0 0,1 0 0,-1 0 0,0 0 1,1 0-1,-1 1 0,1-1 0,-1 0 1,0 0-1,1 0 0,-1 1 0,0-1 0,1 0 1,-1 0-1,0 1 0,0-1 0,1 0 1,-1 0-1,0 1 0,0-1 0,1 0 0,-1 1 1,0-1-1,0 0 0,0 1 0,0-1 0,0 0 1,1 1-1,-1-1 0,0 1 0,0-1 11,-10 13-714,-21 8-652,14-12 676,1 1 0,0 0 1,0 1-1,1 1 0,-3 4 690,17-15 3,0-1 1,1 1-1,-1 0 0,0-1 0,1 1 0,-1 0 1,1 0-1,-1 0 0,0-1 0,1 1 0,0 0 1,-1 0-1,1 0 0,0 0 0,-1 0 0,1 0 0,0 0 1,0 0-4,0-1 18,0 1 1,0-1-1,1 0 1,-1 1-1,0-1 1,0 1 0,0-1-1,1 0 1,-1 1-1,0-1 1,1 0-1,-1 1 1,0-1-1,1 0 1,-1 1 0,1-1-1,-1 0 1,0 0-1,1 1 1,-1-1-1,1 0 1,-1 0-1,1 0 1,-1 0 0,1 1-19,36 1 630,-32-2-728,108 0-3231,-78 0-3458</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48.245"/>
    </inkml:context>
    <inkml:brush xml:id="br0">
      <inkml:brushProperty name="width" value="0.05" units="cm"/>
      <inkml:brushProperty name="height" value="0.05" units="cm"/>
      <inkml:brushProperty name="color" value="#E71225"/>
    </inkml:brush>
  </inkml:definitions>
  <inkml:trace contextRef="#ctx0" brushRef="#br0">0 1 7106,'0'0'1616,"0"0"-280,0 0-40,0 0-511,0 0-17,0 0-552,0 0 48,153 0-256,-111 0-16,4 0-32,-8 0-1456,-7 0-3233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27.684"/>
    </inkml:context>
    <inkml:brush xml:id="br0">
      <inkml:brushProperty name="width" value="0.05" units="cm"/>
      <inkml:brushProperty name="height" value="0.05" units="cm"/>
      <inkml:brushProperty name="color" value="#E71225"/>
    </inkml:brush>
  </inkml:definitions>
  <inkml:trace contextRef="#ctx0" brushRef="#br0">291 0 6041,'0'0'3093,"0"0"-356,0 0-200,0 0-1067,0 0-430,0 0-413,14 7-152,192 100-10,-166-90-448,-26-11-140,0 0 0,-1 1 0,1 1 123,-13-7-57,0-1 0,0 1 0,-1 0 0,1-1 1,0 1-1,0 0 0,-1-1 0,1 1 0,-1 0 0,1 0 0,-1-1 0,1 1 0,-1 0 0,1 0 0,-1 0 0,0 0 0,1 0 0,-1-1 0,0 1 0,0 0 0,0 0 1,0 0-1,0 0 0,0 0 0,0 0 0,0 0 0,0 0 0,0 0 0,-1 0 0,1-1 0,0 1 0,-1 1 57,0 0-151,0 1-1,-1-1 0,1 0 1,-1 1-1,0-1 0,0 0 1,0 0-1,0 0 0,0 0 1,0 0-1,-1 0 152,-63 40-3082,-2-3 0,-17 4 3082,-24 15-1165,92-49 1092,-29 16 274,1 2 0,1 1 0,-33 29-201,74-55 153,0 0-1,1 0 0,-1 1 0,0-1 0,1 1 0,0-1 1,0 1-1,0 0 0,0 0 0,0 0 0,0 0 0,1 0 1,-1 0-1,1 0 0,0 1 0,0-1 0,1 0 0,-1 1 1,1 1-153,1-4 134,1 0 1,0 0-1,0-1 1,0 1 0,0 0-1,0-1 1,0 1-1,0-1 1,0 1 0,0-1-1,0 0 1,0 0 0,1 0-1,0 0-134,0 0 185,72 3 1789,24-3-1974,55 1 1334,25 17-4826,-115-11 329,-17-2-5903</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48.732"/>
    </inkml:context>
    <inkml:brush xml:id="br0">
      <inkml:brushProperty name="width" value="0.05" units="cm"/>
      <inkml:brushProperty name="height" value="0.05" units="cm"/>
      <inkml:brushProperty name="color" value="#E71225"/>
    </inkml:brush>
  </inkml:definitions>
  <inkml:trace contextRef="#ctx0" brushRef="#br0">0 0 2657,'0'0'2656,"0"0"-263,0 0-217,0 0-55,0 0-265,0 0-112,0 0-759,65 0-57,-46 0-304,0 0-240,8 0-176,7 0-192,1 0-32,18 0-776,-11 0-2241,-4 0-6433</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16.201"/>
    </inkml:context>
    <inkml:brush xml:id="br0">
      <inkml:brushProperty name="width" value="0.05" units="cm"/>
      <inkml:brushProperty name="height" value="0.05" units="cm"/>
      <inkml:brushProperty name="color" value="#E71225"/>
    </inkml:brush>
  </inkml:definitions>
  <inkml:trace contextRef="#ctx0" brushRef="#br0">82 0 4537,'0'0'2414,"0"0"-271,0 0-533,0 0-507,0 0-295,0 0-163,0 0-106,0 0-163,0 0 117,0 0-67,0 0 47,0 0-169,0 0-73,0 0-151,16 21 20,-6-15-86,-1 0-1,2-1 0,-1-1 1,0 0-1,1 0 0,0-1 1,1 0-14,49 19-422,-52-17 255,0 0-1,0-1 1,0-1-1,0 1 1,1-1-1,-1-1 1,1 0 0,0 0-1,-1-1 1,1 0-1,5-1 168,-14 0-60,-1 0 104,0 0-30,0 0 4,0 0 56,-11 12 92,-11-3-586,0 0-1,1 1 1,0 2-1,1 0 1,0 1-1,1 0 1,0 2 0,-14 15 420,5-6-707,-37 27-2213,5-1-2025</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07.933"/>
    </inkml:context>
    <inkml:brush xml:id="br0">
      <inkml:brushProperty name="width" value="0.05" units="cm"/>
      <inkml:brushProperty name="height" value="0.05" units="cm"/>
      <inkml:brushProperty name="color" value="#E71225"/>
    </inkml:brush>
  </inkml:definitions>
  <inkml:trace contextRef="#ctx0" brushRef="#br0">27 1 3833,'0'0'1720,"0"0"-310,0 0-103,0 1 7343,0 34-8781,-4 209 567,-13 31-436,11-154 274,6-70-5080,0-33 1291,0-18-278</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09.009"/>
    </inkml:context>
    <inkml:brush xml:id="br0">
      <inkml:brushProperty name="width" value="0.05" units="cm"/>
      <inkml:brushProperty name="height" value="0.05" units="cm"/>
      <inkml:brushProperty name="color" value="#E71225"/>
    </inkml:brush>
  </inkml:definitions>
  <inkml:trace contextRef="#ctx0" brushRef="#br0">208 172 2481,'0'0'1624,"0"0"-42,0 0-296,0 0-101,0 0-98,0 0-199,0 0-100,0 0-96,0 0 72,0 0-168,0 0 77,0 0-135,0 0 121,0 0-183,0 0-40,-4-1-295,0 1-1,-1 0 1,1 0-1,-1 0 0,1 1 1,0-1-1,-4 2-140,-6 8 3,0 1 0,1 1 0,1-1 0,0 2 0,-4 5-3,4-3-34,-1-1 1,-1-1 0,0 0 0,-7 4 33,6-2-257,15-15 254,0 0-1,1 1 0,-1-1 1,0 0-1,0 0 1,0 1-1,0-1 1,1 0-1,-1 1 0,0-1 1,0 0-1,0 0 1,1 1-1,-1-1 0,0 0 1,1 0-1,-1 0 1,0 1-1,0-1 1,1 0-1,-1 0 0,0 0 1,1 0-1,-1 0 1,0 0-1,1 0 0,-1 1 1,0-1-1,1 0 1,-1 0-1,0 0 1,1 0-1,-1-1 0,0 1 4,50-2-61,-29 0 3,301 2-827,-320-1 913,-1 1 0,0-1 0,0 0 0,0 0 0,0 0 0,0 0 0,0 0 0,0 0 0,0 0 0,0 0 0,0-1 0,-1 1 0,1 0 0,0-1 0,-1 1 0,1 0 0,-1-1 0,0 1 0,1 0 1,-1-1-1,0 1 0,0-1 0,0 1 0,0 0 0,0-1 0,0 1 0,0-1 0,0 1-28,0-4 56,0 1 0,0-1 0,0 1-1,0-1 1,-1 0 0,0 1 0,0 0 0,0-1 0,-2-3-56,-63-101 76,20 36-3158,20 24-2133,20 27 456</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09.898"/>
    </inkml:context>
    <inkml:brush xml:id="br0">
      <inkml:brushProperty name="width" value="0.05" units="cm"/>
      <inkml:brushProperty name="height" value="0.05" units="cm"/>
      <inkml:brushProperty name="color" value="#E71225"/>
    </inkml:brush>
  </inkml:definitions>
  <inkml:trace contextRef="#ctx0" brushRef="#br0">76 1 7402,'0'0'2383,"0"0"-213,0 0-662,0 0-441,0 0-214,0 0-230,-2 29-213,-12 188-89,12-197-319,-38 464-852,23-294-4579,16-153 1442</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10.519"/>
    </inkml:context>
    <inkml:brush xml:id="br0">
      <inkml:brushProperty name="width" value="0.05" units="cm"/>
      <inkml:brushProperty name="height" value="0.05" units="cm"/>
      <inkml:brushProperty name="color" value="#E71225"/>
    </inkml:brush>
  </inkml:definitions>
  <inkml:trace contextRef="#ctx0" brushRef="#br0">32 13 1632,'0'0'2657,"0"0"-302,0 0-328,0 0-357,0 0-88,0 0-278,1-1-1199,-1 1 1,0-1 0,0 0-1,0 1 1,0-1 0,1 1-1,-1-1 1,0 1-1,1-1 1,-1 1 0,0-1-1,1 1 1,-1 0 0,0-1-1,1 1 1,-1-1-1,1 1 1,-1 0 0,1-1-1,-1 1 1,1 0 0,-1 0-1,1-1 1,-1 1-1,1 0 1,-1 0 0,1 0-1,-1 0 1,1 0 0,0 0-106,33-1 118,-10 0-69,0 1 0,0 1-1,-1 1 1,20 5-49,-37-6-9,-1 0 0,1 1-1,0 0 1,-1 0 0,0 0 0,1 1-1,-1 0 1,0 0 0,0 0-1,0 1 1,-1-1 0,1 1 0,-1 0-1,0 1 1,0-1 0,0 1-1,-1-1 1,0 1 0,0 0-1,0 1 1,1 2 9,-2-5 14,0 1 0,-1 0 0,1-1 0,-1 1 1,0 0-1,0 0 0,-1 0 0,1-1 0,-1 1 0,0 0 0,0 0 0,0 0 0,0 0 0,-1 0 0,0 0 0,1 0 0,-1-1 1,-1 1-1,1 0 0,-1-1 0,1 1 0,-1-1 0,0 1 0,0-1 0,0 0 0,-1 0 0,1 0 0,-1 0 0,0 0 0,0 0 0,0-1 1,0 1-1,0-1 0,0 0 0,-1 0 0,1 0 0,-1-1 0,-2 2-14,-83 32 73,39-17-2209,-29 17 2136,35-2-6377,38-27 2569</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11.105"/>
    </inkml:context>
    <inkml:brush xml:id="br0">
      <inkml:brushProperty name="width" value="0.05" units="cm"/>
      <inkml:brushProperty name="height" value="0.05" units="cm"/>
      <inkml:brushProperty name="color" value="#E71225"/>
    </inkml:brush>
  </inkml:definitions>
  <inkml:trace contextRef="#ctx0" brushRef="#br0">195 33 256,'0'0'3582,"0"0"-1601,0 0-670,0 0-383,0 0-335,0 0-19,2-5-57,9-17 9,-8 16 122,-3 6-602,0 1 1,0-1-1,0 0 1,-1 0-1,1 0 1,0 0 0,0 0-1,0 0 1,0 1-1,0-1 1,0 0-1,0 0 1,0 0-1,0 0 1,0 0 0,0 1-1,0-1 1,0 0-1,0 0 1,0 0-1,0 0 1,0 0-1,0 0 1,0 1 0,0-1-1,0 0 1,1 0-1,-1 0 1,0 0-1,0 0 1,0 0-1,0 1 1,0-1 0,0 0-1,0 0 1,0 0-1,0 0 1,1 0-1,-1 0 1,0 0-1,0 0 1,0 0 0,0 0-1,0 0 1,1 0-1,-1 1 1,0-1-1,0 0 1,0 0-1,0 0 1,0 0 0,0 0-1,1 0 1,-1 0-1,0 0 1,0-1-1,0 1 1,0 0-1,0 0 1,1 0 0,-1 0-1,0 0 1,0 0-1,0 0 1,0 0-1,0 0-46,-6 22 115,-1-1-1,-2 1 0,0-1 1,-11 18-115,-10 21 81,2 7-57,2 1-1,3 2 1,-4 27-24,17-52-843,2 0 0,2 0 0,3 1 0,1 0 1,3 43 842,0-80-599,0-1 0,0 1 0,1 0 0,0-1 1,1 1-1,0 1 599,26 36-6791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11.969"/>
    </inkml:context>
    <inkml:brush xml:id="br0">
      <inkml:brushProperty name="width" value="0.05" units="cm"/>
      <inkml:brushProperty name="height" value="0.05" units="cm"/>
      <inkml:brushProperty name="color" value="#E71225"/>
    </inkml:brush>
  </inkml:definitions>
  <inkml:trace contextRef="#ctx0" brushRef="#br0">416 3 1736,'0'0'1769,"0"0"-337,0 0-326,0 0-229,0 0 203,0 0 18,3-1 34,7-1 1226,-16 6 2100,-8 5-1940,3 0-3834,-45 43 1454,2 2 1,2 4-139,-68 70-1463,32-53-2739,72-64 952,4-5-2415</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12.472"/>
    </inkml:context>
    <inkml:brush xml:id="br0">
      <inkml:brushProperty name="width" value="0.05" units="cm"/>
      <inkml:brushProperty name="height" value="0.05" units="cm"/>
      <inkml:brushProperty name="color" value="#E71225"/>
    </inkml:brush>
  </inkml:definitions>
  <inkml:trace contextRef="#ctx0" brushRef="#br0">1 0 1584,'0'0'2504,"0"0"-517,0 0-502,0 0-224,0 0-224,0 0 59,0 0-79,0 0 75,0 0-133,0 0-68,0 0-186,0 0-224,15 3 89,-10 1-538,-1 1 0,1 0 0,-1 0 0,-1 0 0,1 0 0,-1 0 0,1 1 0,-2 0 0,2 3-32,8 11 56,31 53-87,41 66-1314,-28-50-4399,-35-59-396</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0.267"/>
    </inkml:context>
    <inkml:brush xml:id="br0">
      <inkml:brushProperty name="width" value="0.05" units="cm"/>
      <inkml:brushProperty name="height" value="0.05" units="cm"/>
      <inkml:brushProperty name="color" value="#E71225"/>
    </inkml:brush>
  </inkml:definitions>
  <inkml:trace contextRef="#ctx0" brushRef="#br0">1 67 1712,'0'0'2023,"0"0"-341,0 0-326,0 0-243,0 0 54,0 0-185,0 0-15,0 0-97,0 0-77,0 0 14,0 0-179,0 0 20,0 0-139,0 0 56,0 0-220,0 0-60,0 0-152,0 0-38,0 0 21,0 0-31,0 0 136,0 0-107,0 0 104,0 0-132,0 0-10,0 0-36,7 0-74,-5 0 55,148-5-981,-123 3-435,-1-2 1,0 0 0,-1-2 0,17-7 1394,2-3-3704,-5-1-2822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28.844"/>
    </inkml:context>
    <inkml:brush xml:id="br0">
      <inkml:brushProperty name="width" value="0.05" units="cm"/>
      <inkml:brushProperty name="height" value="0.05" units="cm"/>
      <inkml:brushProperty name="color" value="#E71225"/>
    </inkml:brush>
  </inkml:definitions>
  <inkml:trace contextRef="#ctx0" brushRef="#br0">0 88 5873,'0'0'2041,"0"0"-370,0 0-235,0 0-836,13-8-533,-7 4-107,11-7-281,1 1 0,0 0 1,1 1-1,16-5 321,-13 6-282,-16 5 293,-1 1 0,1 0 0,0 1 0,-1-1 0,1 1-1,0 0 1,0 0 0,2 0-11,-7 1 39,0 1-1,-1-1 0,1 0 1,-1 1-1,1-1 0,-1 0 1,0 1-1,1-1 0,-1 1 1,1-1-1,-1 1 1,0-1-1,1 1 0,-1-1 1,0 1-1,0-1 0,1 1 1,-1-1-1,0 1 0,0 0 1,0-1-1,0 1 1,0-1-1,0 1 0,0 0-38,3 20 182,-2-17-101,3 37 110,0-3 89,7 24-280,-9-52 10,1-1-1,0 1 1,0 0-1,1-1 0,0 0 1,1 0-1,0 0 1,4 4-10,-8-12-44,0 1 1,0-1 0,0 0 0,0 0 0,1 0 0,-1 0-1,0 0 1,0 0 0,1-1 0,-1 1 0,1 0 0,-1 0 0,0-1-1,1 1 1,0-1 0,-1 0 0,2 1 43,17 0-4171,-20-1 3897,9 0-6350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1.233"/>
    </inkml:context>
    <inkml:brush xml:id="br0">
      <inkml:brushProperty name="width" value="0.05" units="cm"/>
      <inkml:brushProperty name="height" value="0.05" units="cm"/>
      <inkml:brushProperty name="color" value="#E71225"/>
    </inkml:brush>
  </inkml:definitions>
  <inkml:trace contextRef="#ctx0" brushRef="#br0">86 1 2785,'0'0'2273,"0"0"-454,0 0-458,0 0-346,0 0-187,0 0-77,0 0-90,0 0-122,0 0 69,0 0-107,0 0 34,0 8 333,-1 5-752,-1 0 0,-1 0 0,0 0 0,-1-1 0,0 1-1,-1-1 1,0 0 0,-4 5-116,1 0 58,0 1 0,2 0 0,-5 18-58,6-2-15,1 0 0,2 1 1,1 27 14,2-61-12,-1 0 0,1 0 0,-1 0 0,1-1 0,-1 1 1,1 0-1,0 0 0,-1-1 0,1 1 0,0-1 0,0 1 0,-1 0 1,1-1-1,0 0 0,0 1 0,0-1 0,0 1 0,0-1 0,-1 0 1,1 0-1,0 0 0,0 1 0,0-1 0,0 0 0,0 0 1,0 0-1,0 0 0,0 0 0,0-1 12,42 1-369,-29 0 241,-1 0-60,1 0-1,-1-1 0,0 0 1,0-1-1,0-1 0,4-1 189,-12 2-77,0 0-1,0 0 1,0-1 0,-1 0-1,1 0 1,0 0 0,-1 0-1,0-1 1,0 1 0,0-1-1,0 0 1,0-1 0,-1 1-1,0 0 1,0-1 0,0-1 77,-1 4 18,-2 1 1,1-1 0,0 1-1,0 0 1,0-1 0,-1 0-1,1 1 1,0-1-1,-1 0 1,0 1 0,1-1-1,-1 0 1,0 1 0,0-1-1,0 0 1,0 1 0,0-1-1,0 0 1,-1 1 0,1-1-1,0 0 1,-1 1 0,1-1-1,-1 0 1,0 1 0,0-1-1,1 1-18,-3-2 61,1 1-1,0 0 1,-1 0 0,1 0-1,-1 0 1,1 1 0,-1-1-1,0 1 1,0-1 0,0 1-1,0 0 1,0 0 0,-3-1-61,-12-1 220,0 0 0,0 1 0,0 1 0,-12 1-220,26-1-155,-1 2 0,1-1 0,-1 0 0,1 1 0,0 0 0,-1 0 0,1 0 0,0 1 0,0-1 0,0 1 0,0 0 0,0 0 0,0 1 0,0-1 0,1 1 0,-1-1 0,1 1 0,0 1 0,0-1 0,0 0 0,0 1 0,0-1 0,1 1 0,0 0 0,-1 0 155,-4 6-1283,-4 2-3329</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1.885"/>
    </inkml:context>
    <inkml:brush xml:id="br0">
      <inkml:brushProperty name="width" value="0.05" units="cm"/>
      <inkml:brushProperty name="height" value="0.05" units="cm"/>
      <inkml:brushProperty name="color" value="#E71225"/>
    </inkml:brush>
  </inkml:definitions>
  <inkml:trace contextRef="#ctx0" brushRef="#br0">1 0 3041,'0'0'1712,"0"0"-352,0 0-247,0 0-505,0 0 192,0 0-200,0 0-64,183 193-224,-156-154-96,6 5 40,-7-5-256,-4-1 104,0 1-56,-12-6-96,-4 6-120,-6-1-336,0-4-1120,-16-7-2441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3.770"/>
    </inkml:context>
    <inkml:brush xml:id="br0">
      <inkml:brushProperty name="width" value="0.05" units="cm"/>
      <inkml:brushProperty name="height" value="0.05" units="cm"/>
      <inkml:brushProperty name="color" value="#E71225"/>
    </inkml:brush>
  </inkml:definitions>
  <inkml:trace contextRef="#ctx0" brushRef="#br0">1 14 3169,'0'0'2063,"0"0"-478,0 0-263,0 0-318,0 0-316,0-14 1694,0 317-1302,0-103-5510,0-154 528</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4.454"/>
    </inkml:context>
    <inkml:brush xml:id="br0">
      <inkml:brushProperty name="width" value="0.05" units="cm"/>
      <inkml:brushProperty name="height" value="0.05" units="cm"/>
      <inkml:brushProperty name="color" value="#E71225"/>
    </inkml:brush>
  </inkml:definitions>
  <inkml:trace contextRef="#ctx0" brushRef="#br0">270 1 2961,'0'0'1728,"0"0"120,0 0-455,0 0-137,0 0-352,0 0-8,0 0-480,-22 16-63,-5 17-9,1 0-264,-1 6 88,-6 0-88,6-6-160,0-6-280,-10 1-257,15-12-919,0-4-1489</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4.801"/>
    </inkml:context>
    <inkml:brush xml:id="br0">
      <inkml:brushProperty name="width" value="0.05" units="cm"/>
      <inkml:brushProperty name="height" value="0.05" units="cm"/>
      <inkml:brushProperty name="color" value="#E71225"/>
    </inkml:brush>
  </inkml:definitions>
  <inkml:trace contextRef="#ctx0" brushRef="#br0">1 1 1512</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5.137"/>
    </inkml:context>
    <inkml:brush xml:id="br0">
      <inkml:brushProperty name="width" value="0.05" units="cm"/>
      <inkml:brushProperty name="height" value="0.05" units="cm"/>
      <inkml:brushProperty name="color" value="#E71225"/>
    </inkml:brush>
  </inkml:definitions>
  <inkml:trace contextRef="#ctx0" brushRef="#br0">11 1 1512,'-9'36'2145,"7"-28"-474,2-8-491,6 0-710,-1 1 1,1 0-1,-1 0 0,1 1 0,-1 0 1,0 0-1,0 0 0,0 0 0,0 1 1,0 0-1,3 3-470,57 44-250,-30-20 19,-8-9-1288,-4-4-1016</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5.602"/>
    </inkml:context>
    <inkml:brush xml:id="br0">
      <inkml:brushProperty name="width" value="0.05" units="cm"/>
      <inkml:brushProperty name="height" value="0.05" units="cm"/>
      <inkml:brushProperty name="color" value="#E71225"/>
    </inkml:brush>
  </inkml:definitions>
  <inkml:trace contextRef="#ctx0" brushRef="#br0">1 88 1688,'0'0'1770,"0"0"-316,0 0-442,0 0-95,0 0 29,0 0 152,0 0-210,4-3-73,98-44 1313,-53 25-2127,-39 19-104,0 0-1,1 0 1,-1 1-1,1 0 1,-1 1 0,1 0-1,2 1 104,-5 0-866,-1 0-1,1 0 1,-1 1 0,1 0-1,-1 0 1,3 2 866,6 6-4907</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6.503"/>
    </inkml:context>
    <inkml:brush xml:id="br0">
      <inkml:brushProperty name="width" value="0.05" units="cm"/>
      <inkml:brushProperty name="height" value="0.05" units="cm"/>
      <inkml:brushProperty name="color" value="#E71225"/>
    </inkml:brush>
  </inkml:definitions>
  <inkml:trace contextRef="#ctx0" brushRef="#br0">43 1 2969,'0'0'3020,"0"0"-613,0 0-659,0 0-482,0 0-420,0 0-61,-5 57 1303,1 32-885,-11 61-1203,2-29-1017,7 2-5009,6-111 1626</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7.066"/>
    </inkml:context>
    <inkml:brush xml:id="br0">
      <inkml:brushProperty name="width" value="0.05" units="cm"/>
      <inkml:brushProperty name="height" value="0.05" units="cm"/>
      <inkml:brushProperty name="color" value="#E71225"/>
    </inkml:brush>
  </inkml:definitions>
  <inkml:trace contextRef="#ctx0" brushRef="#br0">28 1 3305,'0'0'1888,"0"0"-152,0 0-267,0 0-197,0 0-264,0 0-136,5 0-253,2 0-460,-2 0-65,0 0 0,0 0 0,0 0 0,0 0 0,0 1 0,0 0 0,-1 0 0,1 0 0,0 0 0,0 1 0,-1 0 0,1 0 0,-1 0 0,4 3-94,70 50 162,-45-33-146,-1 1 1,1 3-17,-30-24-26,0 1-1,-1 0 1,1-1-1,0 1 1,-1 0 0,0 0-1,0 0 1,0 1-1,0-1 1,0 0 0,0 1-1,-1-1 1,0 1-1,0 0 1,0-1-1,0 1 1,0 0 0,-1 0-1,0 0 1,0-1-1,0 1 1,0 0 0,0 0-1,-1 0 1,0 0 26,0-2-7,0-1 1,-1 1-1,1-1 0,0 0 1,-1 0-1,1 1 1,-1-1-1,1 0 0,-1 0 1,0 0-1,0-1 1,1 1-1,-1 0 0,0-1 1,0 1-1,0-1 1,1 1-1,-1-1 0,-1 0 7,-49 7-39,35-5 28,-68 9-365,-33 5-4335,101-16 1948</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7.553"/>
    </inkml:context>
    <inkml:brush xml:id="br0">
      <inkml:brushProperty name="width" value="0.05" units="cm"/>
      <inkml:brushProperty name="height" value="0.05" units="cm"/>
      <inkml:brushProperty name="color" value="#E71225"/>
    </inkml:brush>
  </inkml:definitions>
  <inkml:trace contextRef="#ctx0" brushRef="#br0">67 1 2601,'0'0'2536,"0"0"-582,0 0-304,0 0-561,0 0-261,0 0-190,-5 4 10,-1 3-523,0-1 1,1 1-1,0 1 0,0-1 1,1 1-1,0-1 0,0 1 1,1 0-1,0 1 0,0-1 1,1 1-1,0-1 0,0 1 1,1 0-1,0 3-125,-3 35 147,2 1 0,4 22-147,-1-16-15,-1-32 9,-1-1-413,2 0 0,0 0 0,3 14 419,-2-27-317,0-1 1,0 1-1,1 0 0,0-1 1,0 0-1,1 0 0,0 0 1,0 0-1,1 0 0,0-1 1,2 3 316,19 15-2796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29.166"/>
    </inkml:context>
    <inkml:brush xml:id="br0">
      <inkml:brushProperty name="width" value="0.05" units="cm"/>
      <inkml:brushProperty name="height" value="0.05" units="cm"/>
      <inkml:brushProperty name="color" value="#E71225"/>
    </inkml:brush>
  </inkml:definitions>
  <inkml:trace contextRef="#ctx0" brushRef="#br0">310 1 4785,'0'0'1920,"0"0"33,0 0-649,0 0-480,0 0-416,0 0-200,0 0-208,-226 158-32,192-133-632,7-6-1424,4-8-3409</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8.089"/>
    </inkml:context>
    <inkml:brush xml:id="br0">
      <inkml:brushProperty name="width" value="0.05" units="cm"/>
      <inkml:brushProperty name="height" value="0.05" units="cm"/>
      <inkml:brushProperty name="color" value="#E71225"/>
    </inkml:brush>
  </inkml:definitions>
  <inkml:trace contextRef="#ctx0" brushRef="#br0">313 22 1224,'0'0'1655,"0"0"-585,0 0-307,0 0-106,0 0 117,0 0 44,6-3-109,15-12 80,-15 11-2,-6 4 169,0 0 31,0 0 136,0 0-28,-14 4 703,-14 15-1468,0 2 1,2 0-1,0 2 1,1 1-331,6-4-260,-1-1-1,-1-1 1,-1-1 0,0-1-1,-1-1 1,-1-1-1,-6 2 261,13-14-4574,17-2-3</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8.417"/>
    </inkml:context>
    <inkml:brush xml:id="br0">
      <inkml:brushProperty name="width" value="0.05" units="cm"/>
      <inkml:brushProperty name="height" value="0.05" units="cm"/>
      <inkml:brushProperty name="color" value="#E71225"/>
    </inkml:brush>
  </inkml:definitions>
  <inkml:trace contextRef="#ctx0" brushRef="#br0">0 0 4609</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8.753"/>
    </inkml:context>
    <inkml:brush xml:id="br0">
      <inkml:brushProperty name="width" value="0.05" units="cm"/>
      <inkml:brushProperty name="height" value="0.05" units="cm"/>
      <inkml:brushProperty name="color" value="#E71225"/>
    </inkml:brush>
  </inkml:definitions>
  <inkml:trace contextRef="#ctx0" brushRef="#br0">211 155 4609,'-175'-128'1780,"140"102"-101,35 26-169,0 0-283,0 0-119,12 27 1742,43 54-1558,24 33-1372,-62-94-779,0-1-1,2 0 0,5 4 860,38 21-5636,-40-32 148</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9.101"/>
    </inkml:context>
    <inkml:brush xml:id="br0">
      <inkml:brushProperty name="width" value="0.05" units="cm"/>
      <inkml:brushProperty name="height" value="0.05" units="cm"/>
      <inkml:brushProperty name="color" value="#E71225"/>
    </inkml:brush>
  </inkml:definitions>
  <inkml:trace contextRef="#ctx0" brushRef="#br0">1 0 4913,'0'0'2362,"0"0"-502,0 0-469,0 0-565,0 0-215,0 0-205,0 0-84,5 0-144,22 3-140,0 0-1,0 2 0,0 1 0,2 2-37,32 6-114,-27-3-76,14 0-416,-48-11 803,0 0 147,0 0 180,0 2-476,-1-1-1,-1 1 1,1-1-1,0 0 1,0 1-1,0-1 1,-1 0-1,1 0 1,-1 0-1,1 0 1,-1 0-1,1 0 1,-1 0-1,0 0 1,1-1-1,-1 1 1,0-1-1,0 1-47,-4 1 71,-106 58-703,10-6-3204,69-41 254</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9.555"/>
    </inkml:context>
    <inkml:brush xml:id="br0">
      <inkml:brushProperty name="width" value="0.05" units="cm"/>
      <inkml:brushProperty name="height" value="0.05" units="cm"/>
      <inkml:brushProperty name="color" value="#E71225"/>
    </inkml:brush>
  </inkml:definitions>
  <inkml:trace contextRef="#ctx0" brushRef="#br0">1 62 2833,'0'0'2688,"0"0"-367,0 0-657,0 0-320,0 0-247,0 0-73,0 0-456,48 0-160,-26 5-88,0-5-216,10 0 0,6 0 40,5 0-288,32-11-536,-16-17-1040,1 1-2721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30.483"/>
    </inkml:context>
    <inkml:brush xml:id="br0">
      <inkml:brushProperty name="width" value="0.05" units="cm"/>
      <inkml:brushProperty name="height" value="0.05" units="cm"/>
      <inkml:brushProperty name="color" value="#E71225"/>
    </inkml:brush>
  </inkml:definitions>
  <inkml:trace contextRef="#ctx0" brushRef="#br0">1 33 1408,'0'0'4261,"0"0"-2026,0 0-748,0 0-626,0 0-225,0 0-82,27 0 545,9 1-1066,-1-2 0,1-2 1,0-1-1,-1-2 0,28-8-33,-55 12-149,0 0 0,0 1-1,0 1 1,0-1 0,6 1 149,-13 0 10,-1 0-26,0 0 64,0 0 73,0 0 7,0 0 45,0 0-53,0 0-9,0 0 24,0 0-81,0 0 38,0 0-25,-33 2 132,29 1-175,0-1 1,0 1 0,0 0-1,1 0 1,-1 1-1,1-1 1,0 1 0,-1-1-1,2 1 1,-1 0-1,0 0 1,0 3-25,-28 56 216,-32 108-322,2-8-5606,40-112-888</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31.217"/>
    </inkml:context>
    <inkml:brush xml:id="br0">
      <inkml:brushProperty name="width" value="0.05" units="cm"/>
      <inkml:brushProperty name="height" value="0.05" units="cm"/>
      <inkml:brushProperty name="color" value="#E71225"/>
    </inkml:brush>
  </inkml:definitions>
  <inkml:trace contextRef="#ctx0" brushRef="#br0">1 0 704,'0'0'4088,"0"0"-2227,0 0-664,0 0-274,0 0-101,0 0-23,14 0 101,47 3-90,-57-2-711,0 0 0,-1 0 1,1 0-1,-1 0 0,1 1 0,-1 0 1,0-1-1,0 1 0,1 1 0,-1-1 1,-1 0-1,1 1 0,0-1 0,0 1 1,-1 0-1,1 0-99,28 49 867,-25-39-732,6 14-133,-2 1 1,0 0-1,-2 1 1,-1 0-1,-2 1 1,-1-1 0,-1 1-1,-1 0 1,-2 0-1,-1 4-2,1-27-96,-1 0 1,1 0-1,-1-1 0,-1 1 1,1 0-1,-1-1 0,-1 1 0,1-1 1,-1 0-1,0 0 0,0 0 1,-1 0-1,-4 5 96,-5 5-733,-1-1 0,0 0 1,-15 11 732,20-18-428,-51 44-3644</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34.033"/>
    </inkml:context>
    <inkml:brush xml:id="br0">
      <inkml:brushProperty name="width" value="0.05" units="cm"/>
      <inkml:brushProperty name="height" value="0.05" units="cm"/>
      <inkml:brushProperty name="color" value="#E71225"/>
    </inkml:brush>
  </inkml:definitions>
  <inkml:trace contextRef="#ctx0" brushRef="#br0">1 1 5897,'0'0'1481,"0"0"-200,0 0-519,0 0-437,0 0-56,0 0 80,3 0 291,-1 0-514,0 0 1,0 0 0,0 0-1,0 0 1,0 0-1,0 1 1,0-1 0,0 1-1,0-1 1,0 1 0,0 0-1,0 0 1,0 0 0,-1 0-1,1 0 1,0 0-127,17 30 1436,-14-21-1500,-4-7 77,1-1 0,-1 1 0,1 0-1,0-1 1,0 1 0,0-1 0,0 0 0,0 0 0,0 0 0,1 0 0,-1 0 0,1 0 0,-1-1 0,1 1 0,0-1 0,0 0-1,0 0 1,0 0 0,0 0 0,0 0-13,4 0-48,0 0 0,0 0 0,0-1 0,-1 0 0,1 0-1,0-1 1,0 0 0,6-1 48,38-13-1267,-40 11 1307,-1 1 0,0 0 0,1 0-1,-1 1 1,1 1 0,9-1-40,-12 3 76,1-1 0,-1 0 0,0-1 0,0 0 0,0 0 0,0-1 0,0 0 0,0 0 0,0-1 0,0 0 0,7-4-76,-9 5-12,1-1 1,-1 1-1,1 0 0,0 1 0,0 0 1,0 0-1,0 0 0,0 1 0,0 0 1,5 1 11,5-1-6,-14 1 6,-1 0 0,1 0-1,-1 0 1,0 0 0,1 0 0,-1 0-1,0 0 1,0 1 0,0-1-1,0 1 1,0 0 0,0 0 0,-1-1-1,1 1 1,-1 0 0,1 0-1,-1 1 1,1-1 0,-1 0-1,0 1 1,0 0 2,1-1-1,-1 1 1,0-1-1,1 0 0,0 1 1,0-1-1,-1 0 0,1 0 1,0 0-1,1 0 0,-1-1 1,0 1-1,0 0 0,1-1 1,-1 0-1,1 1 1,0-1-1,-1 0 0,1 0 1,0-1-1,0 1-1,211-1-2929,-205-1 2826,0 0 1,-1 0-1,1-1 0,-1 0 0,0-1 0,0 0 0,0 0 0,4-3 103,-4 2-31,1 1 0,-1 0 0,1 0 0,-1 0 0,1 1 0,0 1 0,0-1 0,5 1 31,87 1 463,-99 0-410,0 1 1,0 0-1,1 0 0,-1-1 0,0 1 0,0 0 0,0 1 1,0-1-1,0 0 0,0 1 0,-1-1 0,1 1 0,0-1 0,-1 1 1,1 0-1,-1 0 0,1 1-53,0-1 9,-1 0-1,1 0 1,-1 0 0,1 0-1,0-1 1,0 1 0,0 0 0,0-1-1,0 0 1,0 1 0,0-1-1,0 0 1,0 0 0,1 0-1,-1 0 1,1-1 0,-1 1-1,1 0-8,497-1-160,-490-1 177,1-1-1,-1 0 0,0 0 1,0-1-1,0 0 0,0 0 1,0-1-1,-1-1-16,1 0 1,0 1 0,0 1 1,0-1-1,0 2 0,0-1 0,1 1 0,-1 1 0,1 0-1,113 3 634,-36 1-821,84-9 187,-131-4-451,9-1-2537,-49 11 703</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34.815"/>
    </inkml:context>
    <inkml:brush xml:id="br0">
      <inkml:brushProperty name="width" value="0.05" units="cm"/>
      <inkml:brushProperty name="height" value="0.05" units="cm"/>
      <inkml:brushProperty name="color" value="#E71225"/>
    </inkml:brush>
  </inkml:definitions>
  <inkml:trace contextRef="#ctx0" brushRef="#br0">0 0 4033,'0'0'2400,"0"0"94,0 0-535,0 0-469,0 0-380,0 0-270,5 0-196,-4 0-623,1 1 0,-1-1-1,0 1 1,1 0 0,-1-1 0,0 1 0,0 0-1,0 0 1,0 0 0,1 0 0,-1 0 0,0 0-1,-1 0 1,1 0 0,0 0 0,0 0 0,0 1 0,-1-1-1,1 0 1,0 0 0,-1 1 0,1-1 0,-1 0-1,0 1 1,0-1 0,1 1 0,-1-1 0,0 1 0,0-1-1,0 0 1,0 1 0,-1 0-21,2 70 142,-3-41-79,2 325-506,0-121-7732,0-204 2480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35.815"/>
    </inkml:context>
    <inkml:brush xml:id="br0">
      <inkml:brushProperty name="width" value="0.05" units="cm"/>
      <inkml:brushProperty name="height" value="0.05" units="cm"/>
      <inkml:brushProperty name="color" value="#E71225"/>
    </inkml:brush>
  </inkml:definitions>
  <inkml:trace contextRef="#ctx0" brushRef="#br0">254 61 1096,'0'0'1827,"0"0"-222,0 0-206,0 0-466,0 0-165,0 0-213,-13 8-5,1-2-511,-11 6 301,0 0-1,2 2 1,-1 0-1,0 3-339,15-11 43,0-1 1,0 0-1,-1 0 0,0-1 1,0 0-1,-1 0 0,-2 0-43,-39 19 367,48-22-215,2-1-82,0 0-6,0 0-9,0 0-14,505 0-2004,-504 0 2118,-1 0 125,0 0-45,0 0-19,0 0-1,-2-2-53,-22-15 141,0-1-1,2 0 0,0-2 0,1-1 1,1 0-1,-6-11-302,22 26-73,0 1 1,0 0-1,0 0 0,-1 1 1,0-1-1,0 1 0,0 0 1,0 0-1,-6-3 73,-18 1-4882,18 6-1718</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29.529"/>
    </inkml:context>
    <inkml:brush xml:id="br0">
      <inkml:brushProperty name="width" value="0.05" units="cm"/>
      <inkml:brushProperty name="height" value="0.05" units="cm"/>
      <inkml:brushProperty name="color" value="#E71225"/>
    </inkml:brush>
  </inkml:definitions>
  <inkml:trace contextRef="#ctx0" brushRef="#br0">1 0 4121,'0'0'6001,"0"0"-3080,0 0-49,0 0-1263,0 0-921,0 0-192,0 0-376,0 11-120,3-11-464,9 0-1809,-8 0-4240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36.837"/>
    </inkml:context>
    <inkml:brush xml:id="br0">
      <inkml:brushProperty name="width" value="0.05" units="cm"/>
      <inkml:brushProperty name="height" value="0.05" units="cm"/>
      <inkml:brushProperty name="color" value="#E71225"/>
    </inkml:brush>
  </inkml:definitions>
  <inkml:trace contextRef="#ctx0" brushRef="#br0">60 0 1480,'0'0'2123,"0"0"-464,0 0-416,0 0-314,0 0 163,0 0 47,-1 6 53,-3 32 205,2 1 0,1 13-1397,-2 51 1019,-16 87-262,-9 136-1741,27-273-1777,1-38-1022,0-14-1499</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37.404"/>
    </inkml:context>
    <inkml:brush xml:id="br0">
      <inkml:brushProperty name="width" value="0.05" units="cm"/>
      <inkml:brushProperty name="height" value="0.05" units="cm"/>
      <inkml:brushProperty name="color" value="#E71225"/>
    </inkml:brush>
  </inkml:definitions>
  <inkml:trace contextRef="#ctx0" brushRef="#br0">44 1 3145,'0'0'1775,"0"0"-78,0 0-432,0 0-232,0 0-107,0 0 125,0 0 21,28 0 1542,-12-1-2385,21 1 30,0 2 0,21 3-259,-48-4-1,0 1 0,-1 0-1,1 1 1,-1 0 0,1 0-1,-1 1 1,0 0 0,-1 1 0,1 0-1,-1 0 1,0 1 0,1 1 1,-6-5-8,0 1-1,-1 0 1,1 0 0,-1 1-1,0-1 1,0 0 0,0 1-1,-1 0 1,1-1 0,-1 1-1,1 0 1,-1-1 0,-1 1-1,1 0 1,0 0-1,-1 0 1,0 0 0,0 0-1,0 0 1,0 0 0,-1 0-1,0 1 9,0 0-1,0 0-1,0-1 1,-1 1-1,1 0 1,-1-1-1,0 1 1,0-1-1,-1 0 1,1 0-1,-1 0 1,0 0-1,0 0 1,-1-1-1,1 1 1,-1-1-1,1 0 1,-3 2 1,-13 6-89,0-1 0,-1-1 0,1-1 0,-2 0 0,1-2 0,-1 0 0,-21 3 89,9-5-4051,0 0 0,-30-2 4051,56-2-5200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37.855"/>
    </inkml:context>
    <inkml:brush xml:id="br0">
      <inkml:brushProperty name="width" value="0.05" units="cm"/>
      <inkml:brushProperty name="height" value="0.05" units="cm"/>
      <inkml:brushProperty name="color" value="#E71225"/>
    </inkml:brush>
  </inkml:definitions>
  <inkml:trace contextRef="#ctx0" brushRef="#br0">206 1 5433,'0'0'2055,"0"0"-189,0 0-423,0 0-279,0 0-134,0 0-189,-22 40-10,-71 133-253,80-148-409,1-1 0,1 2 0,1 0 0,1 0 0,2 0 0,-3 20-169,4-17 102,1 7-61,1 0-1,1 0 1,2 1 0,2 3-41,0 1-10,-2-35-35,2 1-1,-1-1 1,1 0-1,0 1 1,0-1-1,0 0 1,1 0-1,2 6 46,-2-9-77,-1 0-1,1-1 1,0 1-1,0 0 0,0-1 1,0 1-1,0-1 1,1 0-1,-1 1 0,1-1 1,0 0-1,-1-1 1,1 1-1,0 0 1,0-1-1,0 0 0,0 1 1,1-1 77,10 2-794,0 0 0,1-1 0,-1-1 0,0 0 0,14-2 794,-18 1-580,39 0-3579</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38.389"/>
    </inkml:context>
    <inkml:brush xml:id="br0">
      <inkml:brushProperty name="width" value="0.05" units="cm"/>
      <inkml:brushProperty name="height" value="0.05" units="cm"/>
      <inkml:brushProperty name="color" value="#E71225"/>
    </inkml:brush>
  </inkml:definitions>
  <inkml:trace contextRef="#ctx0" brushRef="#br0">512 4 2633,'0'0'2245,"0"0"-240,0 0-141,0 0-290,0 0-267,0 0 86,9-4 514,-9 4-1885,0 1-1,0-1 0,0 0 1,0 0-1,0 0 0,0 0 1,0 0-1,0 0 1,0 0-1,0 1 0,0-1 1,0 0-1,0 0 0,0 0 1,0 0-1,0 0 1,0 0-1,0 0 0,0 0 1,1 1-1,-1-1 0,0 0 1,0 0-1,0 0 0,0 0 1,0 0-1,0 0 1,0 0-1,0 0 0,0 0 1,0 0-1,1 0 0,-1 0 1,0 0-1,0 0 1,0 0-1,0 1 0,0-1 1,0 0-1,0 0 0,1 0 1,-1 0-1,0 0 1,0 0-1,0-1 0,0 1 1,0 0-1,0 0 0,0 0 1,1 0-22,-55 65 527,-3-3 1,-3-2-1,-45 34-527,3-12-5543,-5-3 5543,67-51-4410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38.853"/>
    </inkml:context>
    <inkml:brush xml:id="br0">
      <inkml:brushProperty name="width" value="0.05" units="cm"/>
      <inkml:brushProperty name="height" value="0.05" units="cm"/>
      <inkml:brushProperty name="color" value="#E71225"/>
    </inkml:brush>
  </inkml:definitions>
  <inkml:trace contextRef="#ctx0" brushRef="#br0">0 1 5753,'0'0'2609,"0"0"127,0 0-727,0 0-417,0 0-560,0 0-311,0 0-281,65 115-240,-49-70-104,0-1 8,6 5-176,0-10 176,5 0-208,0-1-240,-1-16-401,7 1-967,-1-12-1121,-10-6-2440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39.824"/>
    </inkml:context>
    <inkml:brush xml:id="br0">
      <inkml:brushProperty name="width" value="0.05" units="cm"/>
      <inkml:brushProperty name="height" value="0.05" units="cm"/>
      <inkml:brushProperty name="color" value="#E71225"/>
    </inkml:brush>
  </inkml:definitions>
  <inkml:trace contextRef="#ctx0" brushRef="#br0">0 1 5249,'0'0'2127,"0"0"-244,0 0-432,0 0-341,0 0 18,0 0-234,9 6-140,3 3-628,0-1 0,0-1-1,1 0 1,0 0 0,1-1-1,-1-1 1,1-1-1,0 0 1,0 0 0,9 0-126,49-1 77,-43-3-134,0 1 0,0 2 0,-1 1 0,3 1 57,-30-5-45,-1 0 0,1 0 0,0 0 0,-1 0-1,1 1 1,0-1 0,-1 0 0,1 0 0,0 0 0,-1 0 0,1 1 0,0-1 0,-1 0 0,1 1-1,-1-1 1,1 1 0,-1-1 0,1 0 0,-1 1 0,1-1 0,-1 1 0,1-1 0,-1 1-1,1 0 1,-1-1 0,0 1 0,1-1 0,-1 1 0,0 0 0,0-1 0,0 1 0,1 0 0,-1-1-1,0 1 46,-1 1-74,1-1 0,-1 0 0,0 1 0,0-1-1,0 0 1,0 1 0,0-1 0,0 0 0,0 0-1,0 0 1,-1 0 0,1 0 0,0 0 0,-2 0 74,-56 30-2109,57-30 1918,-82 40-3388,42-23-407</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40.370"/>
    </inkml:context>
    <inkml:brush xml:id="br0">
      <inkml:brushProperty name="width" value="0.05" units="cm"/>
      <inkml:brushProperty name="height" value="0.05" units="cm"/>
      <inkml:brushProperty name="color" value="#E71225"/>
    </inkml:brush>
  </inkml:definitions>
  <inkml:trace contextRef="#ctx0" brushRef="#br0">1 39 1736,'0'0'4105,"0"0"-2344,0 0 375,0 0-472,0 0 137,0 0-129,0 0-616,135-22-247,-98 17-377,1-1-32,5 0-400,0 6 0,0 0-24,11 0-608,-11 0-1889,-5 0-3936</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41.551"/>
    </inkml:context>
    <inkml:brush xml:id="br0">
      <inkml:brushProperty name="width" value="0.05" units="cm"/>
      <inkml:brushProperty name="height" value="0.05" units="cm"/>
      <inkml:brushProperty name="color" value="#E71225"/>
    </inkml:brush>
  </inkml:definitions>
  <inkml:trace contextRef="#ctx0" brushRef="#br0">331 127 2969,'0'0'4530,"0"0"-2134,0 0-540,0 0-583,0 0-314,0 0-275,0-14-150,-1-43-237,1 56-277,0-1 0,-1 0 0,1 0 0,-1 0-1,0 0 1,1 0 0,-1 0 0,0 1 0,0-1 0,0 0 0,0 1 0,0-1 0,0 1 0,-1-1-1,1 1 1,-1-1 0,1 1 0,-1 0 0,1 0 0,-1 0 0,0 0 0,1 0 0,-1 0 0,0 0-1,0 0 1,-1 0-20,-49-9 151,46 10-104,-65-5-67,-41 3 20,91 2-31,19 1 20,1 0 0,0-1 0,-1 1 1,1 0-1,0 0 0,0 0 0,0 0 0,0 0 0,0 0 0,0 0 0,0 0 1,0 1-1,1-1 0,-1 0 0,0 1 0,1-1 0,-1 0 0,0 1 0,1-1 0,0 1 1,-1-1-1,1 0 0,0 1 0,0-1 0,0 1 0,0-1 0,0 1 0,0 0 11,-2 54-519,2-48 339,0 0 74,-1-5 51,1 0 1,0 0-1,-1 0 0,1 0 1,0 0-1,1 0 0,-1 0 1,0 0-1,1 0 0,0 0 1,-1 0-1,1 0 0,1 0 1,-1 0-1,0-1 0,1 1 1,-1 0-1,1-1 0,0 1 1,0-1-1,0 0 1,0 1-1,0-1 0,0 0 1,0 0-1,1 0 0,1 0 55,74 42-296,23 14-1135,-91-51 1201,-1 0 0,1 0 0,-2 1 0,1 1 0,-1-1 0,0 1 0,-1 1 0,3 5 230,-6-9-7,-1 1 0,-1 0-1,1-1 1,-1 1 0,0 1 0,-1-1 0,1 0 0,-1 0 0,-1 0 0,0 1 0,0-1-1,0 0 1,-1 1 0,0-1 0,-1 7 7,0-12 10,1 0 0,-1 0 1,1 0-1,-1 0 0,1 0 0,-1 0 0,0-1 0,0 1 1,0-1-1,0 1 0,0-1 0,0 0 0,-1 0 0,1 0 0,0 0 1,0 0-1,-1 0 0,1-1 0,-1 1 0,0-1-10,-60 9 235,36-6-183,-2 2-110,-7 1-217,1-1 1,-1-1-1,-5-2 275,39-4 10,1 1 1,1-1-1,-1 0 0,0 0 1,0 1-1,0-1 0,1 0 0,-1 0 1,1 0-1,0 0 0,-1 1 1,1-1-1,0 0 0,0 0 0,0 0 1,1 0-1,-1 0 0,0 0 1,1-1-11,-1-4 76,0-2-51,0 0 0,0 0 0,1 0-1,0 0 1,1 0 0,0 0 0,0 0 0,1 1 0,0-1-1,1 1 1,-1 0 0,2 0 0,-1 0 0,1 0 0,0 1 0,6-6-25,31-38 21,2 2 1,48-41-22,-66 68-765,0 1-1,2 1 0,1 1 1,0 1-1,1 2 0,18-7 766,-13 10-5605</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42.368"/>
    </inkml:context>
    <inkml:brush xml:id="br0">
      <inkml:brushProperty name="width" value="0.05" units="cm"/>
      <inkml:brushProperty name="height" value="0.05" units="cm"/>
      <inkml:brushProperty name="color" value="#E71225"/>
    </inkml:brush>
  </inkml:definitions>
  <inkml:trace contextRef="#ctx0" brushRef="#br0">1 1 3977,'0'0'1807,"0"0"-36,0 0-275,0 0-187,0 0-76,0 0-173,20 42-242,64 135-258,-64-137-308,9 17 155,-2 2 0,-1 7-407,-19-44 38,-2-1-1,0 1 0,-1 0 0,-2 0 0,0 0 1,-1 19-38,-1-9-201,-2 0 0,-3 21 201,3-41-202,0-1 0,-1 1 0,-1-1 0,0 1 1,0-1-1,-1 0 0,-1 0 0,-2 3 202,-3 2-861,-1 0 0,0-1 0,-6 6 861,-41 36-4800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04.726"/>
    </inkml:context>
    <inkml:brush xml:id="br0">
      <inkml:brushProperty name="width" value="0.05" units="cm"/>
      <inkml:brushProperty name="height" value="0.3" units="cm"/>
      <inkml:brushProperty name="color" value="#0000FF"/>
      <inkml:brushProperty name="inkEffects" value="pencil"/>
    </inkml:brush>
  </inkml:definitions>
  <inkml:trace contextRef="#ctx0" brushRef="#br0">894 4 7210,'0'0'2704,"0"0"-135,0 0-473,0 0-912,0 0-423,0 0-73,0 0-432,0-1 264,-1-1-248,-2 1 240,-4 3-328,-2 3 280,-4 3-200,-1 1 24,-2 1-80,-1-1-160,1 0 72,-2 0-56,-1 2-80,-3 2 120,-4 1-136,-4 2 112,-7 2-80,-5 2 0,-6 1 0,-5 2 0,-6 2 24,-4 1-120,-1 3-64,0 2 96,3 0-336,6 0 288,9-2-144,10-3 184,10-4-48,10-5 16,7-6 40,6-4 128,3-3-184,1-2 264,1-2-256,0-1 184,0 1-80,-1 1 8,-1 0-64,1 2 64,-1 0 0,0 2-40,1 0 112,0 0-96,1-1 120,1 0-192,1-1 184,0 1-88,3 0 80,4 2-8,5 1 48,7 4-64,7 3 72,7 4-56,7 5-80,7 5 56,4 4-56,4 4 8,2 3-208,1 4-736,-4 2-1881,-5 0-6065,-14-7 2001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0.397"/>
    </inkml:context>
    <inkml:brush xml:id="br0">
      <inkml:brushProperty name="width" value="0.05" units="cm"/>
      <inkml:brushProperty name="height" value="0.05" units="cm"/>
      <inkml:brushProperty name="color" value="#E71225"/>
    </inkml:brush>
  </inkml:definitions>
  <inkml:trace contextRef="#ctx0" brushRef="#br0">433 0 2905,'0'0'2655,"0"0"-789,0 0-246,-27 32-412,-86 107-121,94-115-694,2 1-1,1 0 1,1 1 0,-3 11-393,3-6 332,-26 49 738,4 2 0,3 1 0,5 1 0,-9 48-1070,32-93-134,2 1 1,1-1 0,3 22 133,0-57-129,0-2-102,0-1 1,0 1-1,0 0 0,0 0 0,0 0 0,0 0 0,0 0 0,1 0 1,-1 0-1,1 0 0,0 0 0,0 0 0,-1-1 0,1 1 0,0 0 1,0-1-1,1 2 231,12 5-4685</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05.837"/>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1 6225,'0'0'2753,"0"0"200,0 0-681,0 0-672,0 0-407,0 0-57,0 0-464,0 0 184,2 1-440,3 1-24,5 2-200,5 2-72,4 0-48,6 0-24,6-2-96,8-1-24,7-2-480,7 0-1064,9-1-769,8 0-2888,3 0-3457,-12 0 6506</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07.494"/>
    </inkml:context>
    <inkml:brush xml:id="br0">
      <inkml:brushProperty name="width" value="0.05" units="cm"/>
      <inkml:brushProperty name="height" value="0.3" units="cm"/>
      <inkml:brushProperty name="color" value="#0000FF"/>
      <inkml:brushProperty name="inkEffects" value="pencil"/>
    </inkml:brush>
  </inkml:definitions>
  <inkml:trace contextRef="#ctx0" brushRef="#br0">655 1 6633,'0'0'2545,"0"0"-201,0 0-391,0 0-697,0 0-528,0 0-192,0 0-256,0-1 225,0 5-137,-2 6 80,-4 10-216,-5 9 16,-6 8 0,-6 6-176,-5 5 184,-5 3-248,-4 0 72,-5-1 16,-3-3-112,-3-6 16,-1-5 0,-1-8-144,-1-9-64,3-7 72,4-7-344,5-8 192,8-12-144,8-9 192,8-7-232,7-4 151,4-1 1,3 3 168,5 5 80,5 4 24,5 6-16,6 4 128,2 4 24,2 3 40,-1 3 232,-2 2-176,-1 1 65,-3 3-121,-3 2-40,-3 6 72,-3 3-160,-3 3 168,-2 1-160,0-1 96,-2 0-56,-1-4 104,1-4-32,1-3 112,1-2 16,2-2-48,1-2 168,1 1-240,2-1 208,-1 1-336,1-1 272,1 2-264,0 5 168,1 2-88,2 6 24,2 5 64,3 6-168,3 4 88,5 3 8,4 2-208,12-4 32,10-6-1064,10-8-3217,-7-6-10026</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43.458"/>
    </inkml:context>
    <inkml:brush xml:id="br0">
      <inkml:brushProperty name="width" value="0.05" units="cm"/>
      <inkml:brushProperty name="height" value="0.3" units="cm"/>
      <inkml:brushProperty name="color" value="#0000FF"/>
      <inkml:brushProperty name="inkEffects" value="pencil"/>
    </inkml:brush>
  </inkml:definitions>
  <inkml:trace contextRef="#ctx0" brushRef="#br0">143 24 8546,'0'0'3048,"0"0"17,0 0-928,0 0-865,0 0 32,0 0-448,0-4 73,0-1-385,0 0 152,0 1-312,0 2-144,0 0-40,0 1-152,0 1-40,2 0 80,3 0-176,6 0 160,5 0-144,6 1 72,6-1-8,5 0-88,4 0-248,2 0 72,0 0-216,-2 0 296,-4 0-216,-5 0 328,-7 0-200,-7 0 199,-6 0-63,-4 1-8,-4 3-8,-8 3-136,-10 5 120,-11 4-216,-8 3 344,-9 2-168,-4 1 136,-3 2-168,0 0-48,2-1 56,5 0-136,5-3 328,8-3-184,8-3 224,9-3-144,7-3 72,5-4 160,4-2-72,2-1-8,7-1 0,7-1 216,6 1-128,5-1 176,6 1-256,3-1 0,4 1 96,3 0-160,2 0 64,1-2-8,0-2 0,0-3 8,-3-2 0,-4-3 96,-6 0-176,-5 1 168,-8 2-144,-6 2 120,-6 3-88,-4 2 32,-3 2-16,-1 0 120,-2 0-120,0 1 272,-3-1-272,-3 2 192,-1 4-144,-1 3-48,2 2 0,3 2 0,1 1 0,1-1-120,1-1-424,-1-1-872,0 0-1369,0 0-3472,0-2-1833</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43.864"/>
    </inkml:context>
    <inkml:brush xml:id="br0">
      <inkml:brushProperty name="width" value="0.05" units="cm"/>
      <inkml:brushProperty name="height" value="0.3" units="cm"/>
      <inkml:brushProperty name="color" value="#0000FF"/>
      <inkml:brushProperty name="inkEffects" value="pencil"/>
    </inkml:brush>
  </inkml:definitions>
  <inkml:trace contextRef="#ctx0" brushRef="#br0">1 12 1192,'0'0'4273,"0"0"-2440,0 0 55,0 0-280,0 0-255,0 0 55,0 0-384,2 0-152,4 0-320,6 0-103,6 0-9,6 0-312,7 0 240,6 0-272,2 0-40,1 0 64,-1-1-216,-4-1 96,-5-1-240,-4 1-216,-6 0-393,-6 1-543,-5 1-648,-5-1-217,-2 1-599,-5 0-1497,-2 0 1232</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44.132"/>
    </inkml:context>
    <inkml:brush xml:id="br0">
      <inkml:brushProperty name="width" value="0.05" units="cm"/>
      <inkml:brushProperty name="height" value="0.3" units="cm"/>
      <inkml:brushProperty name="color" value="#0000FF"/>
      <inkml:brushProperty name="inkEffects" value="pencil"/>
    </inkml:brush>
  </inkml:definitions>
  <inkml:trace contextRef="#ctx0" brushRef="#br0">1 75 1400,'36'-11'2737,"11"-2"-409,-2-1-311,-8 1-361,-11 3-288,-10 3-31,-7 3-441,-6 2 224,-3 1-336,-1 4 25,-1 5-265,0 6-192,0 5-16,1 4-272,0 3 32,1 1 0,0-2-192,0-2 0,0-5-104,-1-4-472,0-4-297,-1-3-615,-3-4-784,-3-2-705,-4 0-2536,2-2 2336</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44.396"/>
    </inkml:context>
    <inkml:brush xml:id="br0">
      <inkml:brushProperty name="width" value="0.05" units="cm"/>
      <inkml:brushProperty name="height" value="0.3" units="cm"/>
      <inkml:brushProperty name="color" value="#0000FF"/>
      <inkml:brushProperty name="inkEffects" value="pencil"/>
    </inkml:brush>
  </inkml:definitions>
  <inkml:trace contextRef="#ctx0" brushRef="#br0">1 49 5777,'0'0'2521,"0"0"143,0 0-791,0 0-137,0 0-528,0 0-95,0 0-553,14-3 16,9 0-448,6 0 112,3 3-232,3 3 0,2 0 0,2 0-8,1 0-120,4-1-648,1-1-104,0-4-1177,3-4-391,-1-5-1449,-4-5-1960,-10 1 3416</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44.739"/>
    </inkml:context>
    <inkml:brush xml:id="br0">
      <inkml:brushProperty name="width" value="0.05" units="cm"/>
      <inkml:brushProperty name="height" value="0.3" units="cm"/>
      <inkml:brushProperty name="color" value="#0000FF"/>
      <inkml:brushProperty name="inkEffects" value="pencil"/>
    </inkml:brush>
  </inkml:definitions>
  <inkml:trace contextRef="#ctx0" brushRef="#br0">28 25 3081,'0'0'1744,"0"0"24,0 0-327,0 0-153,0 0 8,0 0-143,0 0 239,-3-4-176,-3-3-32,0 1-448,1 2-55,2 0-185,0 5 72,2 5-72,0 6-224,1 5 48,0 2-320,1 2 48,-1 0 16,0-1-128,0-2-56,0-3-424,1-4-584,-1-3-937,0-3-799,0-2-1393,3-4-1216,-1 0 2744</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44.840"/>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0 4929,'0'0'0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45.071"/>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0 187 4929,'14'-31'4537,"4"-10"-2777,0 2-415,-4 7-209,-3 10 40,-3 8-456,-2 6 16,-3 8-375,-1 9 135,-2 10-256,0 9 16,0 9-64,-1 5-120,1 6 120,-1 4-184,1 3-16,-2 0 152,-2 1-216,-3-3 168,-1-3-104,-1-6 8,0-7-80,3-8 72,0-10-312,2-7-192,1-6-753,1-7-1311,2-10-2505,-1-3-3385</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45.650"/>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1 4785,'0'0'4169,"0"0"-2153,0 0-79,0 0-737,0 0-304,0 0-216,0 0-128,0 0-327,0 20 23,0 15-248,0 8 192,0 2-184,0-2-16,0-4 8,0-6-200,0-5-449,0-8-799,0-7-704,0-5-745,0-4-1224,0-4-1312</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1.111"/>
    </inkml:context>
    <inkml:brush xml:id="br0">
      <inkml:brushProperty name="width" value="0.05" units="cm"/>
      <inkml:brushProperty name="height" value="0.05" units="cm"/>
      <inkml:brushProperty name="color" value="#E71225"/>
    </inkml:brush>
  </inkml:definitions>
  <inkml:trace contextRef="#ctx0" brushRef="#br0">0 19 1400,'0'0'4617,"0"0"-2139,0 0-404,0 0-519,0 0-464,0 0-296,2 5-147,2 12-429,0-1 1,-2 2-1,0-1 1,-2 0-1,0 0 1,-1 12-220,0 10 51,1-38-23,0-1-17,0 0-57,0 0-170,0-3-110,1-6 128,0 1 1,0-1-1,1 1 1,0 0-1,1 0 1,0 0 0,0 0-1,1 0 1,1-2 197,5-6-315,0 0 0,0 1 0,2 0 0,1-1 315,-11 14 8,1-1 0,0 1 0,-1-1 1,1 1-1,0 0 0,0 0 0,0 0 0,0 0 0,1 1 0,-1-1 0,0 1 1,1 0-1,-1 0 0,1 0 0,-1 0 0,1 0 0,0 1 0,-1 0 1,1-1-1,3 1-8,-5 10 344,-5 82 1384,-5 18-1728,7-107-133,1-1-48,0 0 1,-1 0-1,1 0 0,0 0 0,0 0 0,0 0 0,0 0 0,0 0 0,1-1 0,-1 1 0,0 0 1,1 0-1,0 1 181,9 1-3629</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45.860"/>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1 416,'5'37'4297,"2"12"-2241,0-3 289,0-9-673,-1-12-119,0-11-289,1-8 16,0-5-232,0-5-303,2-2-33,3-1-352,2-2-88,2 0-208,2-1-128,1-1 24,1 1-520,-1-1-456,-2 2-889,-1-1-1048,-3 2-2520,-2 0-600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46.393"/>
    </inkml:context>
    <inkml:brush xml:id="br0">
      <inkml:brushProperty name="width" value="0.05" units="cm"/>
      <inkml:brushProperty name="height" value="0.3" units="cm"/>
      <inkml:brushProperty name="color" value="#0000FF"/>
      <inkml:brushProperty name="inkEffects" value="pencil"/>
    </inkml:brush>
  </inkml:definitions>
  <inkml:trace contextRef="#ctx0" brushRef="#br0">1 0 5761,'0'0'2337,"0"0"103,0 0-463,0 0-569,0 0-272,0 0-480,0 0-392,8 19 56,4 11-312,0 6 129,-3 2-137,-2-2 80,-2-4-80,-1-4 8,-2-4 40,0-5-48,0-3 0,0-4 8,0-3-48,2-2 88,0-3-80,2-3 144,1 0-48,0-1-56,2-1 48,0 0 16,2 1-64,1 0 32,1-1 48,1 1-32,2-1-48,2-2 32,2-2-40,3-1 0,2-3-72,3-3-897,3-1-1775,-2-1-2857,-4 2-2129</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46.771"/>
    </inkml:context>
    <inkml:brush xml:id="br0">
      <inkml:brushProperty name="width" value="0.05" units="cm"/>
      <inkml:brushProperty name="height" value="0.3" units="cm"/>
      <inkml:brushProperty name="color" value="#0000FF"/>
      <inkml:brushProperty name="inkEffects" value="pencil"/>
    </inkml:brush>
  </inkml:definitions>
  <inkml:trace contextRef="#ctx0" brushRef="#br0">1 103 4625,'0'0'2705,"0"0"-105,0 0-295,0 0-873,0 0 144,0 0-648,0 0-23,-1 0-425,1 0-32,4 1-208,5 0-40,5 0-48,7 0-152,7 0 8,5-2-8,4-4-8,3-4-696,0-4 16,-2-3-673,-5 0-407,-8 0-264,-9 2-433,-6 4-3176,-6 3 1704</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46.922"/>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1 1464,'0'0'0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47.120"/>
    </inkml:context>
    <inkml:brush xml:id="br0">
      <inkml:brushProperty name="width" value="0.05" units="cm"/>
      <inkml:brushProperty name="height" value="0.3" units="cm"/>
      <inkml:brushProperty name="color" value="#0000FF"/>
      <inkml:brushProperty name="inkEffects" value="pencil"/>
    </inkml:brush>
  </inkml:definitions>
  <inkml:trace contextRef="#ctx0" brushRef="#br0">60 150 1464,'-2'-26'6490,"-2"-7"-4554,0 0-208,2 8-183,0 6-1,0 8-552,2 8-95,-1 11-185,-2 9-224,-1 9-24,-2 8-288,-1 5 112,0 4-280,1 2 128,1 0-80,2-2-56,2-3 8,3-5 0,8-4-16,5-6-16,7-5-48,5-8-352,7-4-288,9-5-641,8-5-1151,5-8-2401,-7-3-4033</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37.776"/>
    </inkml:context>
    <inkml:brush xml:id="br0">
      <inkml:brushProperty name="width" value="0.05" units="cm"/>
      <inkml:brushProperty name="height" value="0.3" units="cm"/>
      <inkml:brushProperty name="color" value="#0000FF"/>
      <inkml:brushProperty name="inkEffects" value="pencil"/>
    </inkml:brush>
  </inkml:definitions>
  <inkml:trace contextRef="#ctx0" brushRef="#br0">2 0 4233,'0'0'3321,"0"0"-1409,0 0 208,0 0-887,0 0-289,0 0-120,0 1 160,0 1-176,0-1-79,0 0 47,0-1-192,0 2 8,0 1-344,0 3 104,0 2-280,0 4 104,0 2-168,0 2 32,0 2-40,0 0-416,0 1-760,0-1-1625,-1-2-2760,0-3-4441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3.488"/>
    </inkml:context>
    <inkml:brush xml:id="br0">
      <inkml:brushProperty name="width" value="0.05" units="cm"/>
      <inkml:brushProperty name="height" value="0.3" units="cm"/>
      <inkml:brushProperty name="color" value="#0000FF"/>
      <inkml:brushProperty name="inkEffects" value="pencil"/>
    </inkml:brush>
  </inkml:definitions>
  <inkml:trace contextRef="#ctx0" brushRef="#br0">1 206 5329,'0'0'2977,"0"0"-1065,0 0 305,0 0-737,0 0-104,0 0-512,0 0-15,0-1-337,0-1 0,0 1-48,0 0-336,0 1 168,0-1-240,4 1 288,1 0-336,3 0 240,4 0-192,3 0 16,5 0-64,6-2-8,6-2 0,8-3 120,8-3-160,5-3 136,4-2-192,0-3 184,-2-1-104,-3 0 16,-7 2 0,-8 1 0,-7 3 8,-7 2-88,-6 3 200,-5 1-184,-4 2 184,-2 1-192,-3 1 136,0 1-64,-2 0 0,-1 1 0,0-1-8,0 2-560,-3-1-216,-5 1-952,-8 0-1033,-6 0-2264,-7 0-3521,2 0 8050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4.027"/>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0 3609,'0'0'1752,"0"0"-224,0 0-87,0 0-433,0 0 48,0 0-144,0 0 33,4 0 47,1 0-120,1 4 128,-1 5-416,-1 10 8,-2 9-327,-1 11 159,0 10-240,-1 10 88,0 7-200,-1 6-72,-2 3 24,0 0 72,-1-2-192,2-6 232,-1-7-224,2-9 200,0-9-112,1-11 0,0-9 0,0-9 80,0-6-72,0-4-16,1-3-256,-1-5-208,0-7-897,0-9-479,1-11-809,2-8-1311,0-1-2962,1 5 6666</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5.075"/>
    </inkml:context>
    <inkml:brush xml:id="br0">
      <inkml:brushProperty name="width" value="0.05" units="cm"/>
      <inkml:brushProperty name="height" value="0.3" units="cm"/>
      <inkml:brushProperty name="color" value="#0000FF"/>
      <inkml:brushProperty name="inkEffects" value="pencil"/>
    </inkml:brush>
  </inkml:definitions>
  <inkml:trace contextRef="#ctx0" brushRef="#br0">378 3 1512,'0'0'1977,"0"0"-353,0 0-432,0 0-127,0 0-25,0 0 48,0 0-280,-2-1 240,-2 0-279,1 2 127,-1 3-96,0 5 104,0 4-136,0 3-176,1 3 17,-1 2-225,0 2 136,-3 2-296,0 1 160,-4 1-256,-4 1 192,-3-1-240,-4-1 32,-6 0-88,-3-1 40,-3-2-72,1-3 112,0-4-208,4-2 88,5-5-40,4-3-392,6-3-120,5-2-280,5-1-801,2 0-567,2-5-961,1-5-2848,2-2 2104</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31.686"/>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1 4137,'0'0'0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1.579"/>
    </inkml:context>
    <inkml:brush xml:id="br0">
      <inkml:brushProperty name="width" value="0.05" units="cm"/>
      <inkml:brushProperty name="height" value="0.05" units="cm"/>
      <inkml:brushProperty name="color" value="#E71225"/>
    </inkml:brush>
  </inkml:definitions>
  <inkml:trace contextRef="#ctx0" brushRef="#br0">1 0 5113,'0'0'2697,"0"0"-101,0 0-79,0 0-694,0 0-552,0 0-379,6 25-205,21 82-135,-19-78-267,1-1 0,7 14-285,-10-29 68,0-2 1,1 1-1,0-1 1,1 0-1,2 1-68,-9-10-103,0-1 0,0 1 0,1 0 0,-1 0 0,1-1 0,0 1 0,-1-1 1,1 1-1,0-1 0,0 0 0,0 0 0,0 1 0,0-1 0,0 0 0,0-1 0,0 1 0,1 0 0,-1-1 0,0 1 0,0-1 0,1 0 0,-1 1 0,0-1 0,1 0 0,-1 0 0,1-1 104,-2 1-268,0-1 1,-1 0 0,1 0 0,0 0-1,-1 0 1,1 0 0,-1 0 0,1 0-1,-1 0 1,1 0 0,-1 0 0,0 0-1,0 0 1,1 0 0,-1 0 0,0 0-1,0 0 1,0 0 0,0 0 0,0 0-1,0-1 267,0-1-1155,0-19-4817</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31.696"/>
    </inkml:context>
    <inkml:brush xml:id="br0">
      <inkml:brushProperty name="width" value="0.05" units="cm"/>
      <inkml:brushProperty name="height" value="0.3" units="cm"/>
      <inkml:brushProperty name="color" value="#0000FF"/>
      <inkml:brushProperty name="inkEffects" value="pencil"/>
    </inkml:brush>
  </inkml:definitions>
  <inkml:trace contextRef="#ctx0" brushRef="#br0">857 0 4793,'0'0'624,"0"0"-400,0 0-136,0 0 144,0 0 96</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6.654"/>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1 5657,'0'0'3265,"0"0"-1313,0 0 409,0 0-785,0 0-320,0 0-599,0 0 111,7 0-344,3 1 88,3 3-192,-1 5-64,-1 5 88,-3 5-328,-2 5 176,-2 4-128,-3 3-24,0 2 56,-1 1-88,-2-1 0,-1-2-8,-3-3 0,-2-4 8,0-5-16,0-5 112,3-5-256,1-4 256,2-2-208,1-3 128,1 0-32,0-1 8,0 0 0,1 0-48,-1 0 120,0 1-208,0 0 272,0 0-256,0 0 224,1 0-176,2 0 72,4-1 0,2-2-8,6-2 24,4-2-104,7-3 208,4 0-248,4-3 272,3 0-264,0 0 128,-1 1-16,-1 0-40,-3 1-200,-4 1-24,-4 1-272,-4 1 224,-6 1-424,-3 1 72,-5 1-889,-2 1-439,-2 3-1129,-4 0-2432,-1 0 1048</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7.055"/>
    </inkml:context>
    <inkml:brush xml:id="br0">
      <inkml:brushProperty name="width" value="0.05" units="cm"/>
      <inkml:brushProperty name="height" value="0.3" units="cm"/>
      <inkml:brushProperty name="color" value="#0000FF"/>
      <inkml:brushProperty name="inkEffects" value="pencil"/>
    </inkml:brush>
  </inkml:definitions>
  <inkml:trace contextRef="#ctx0" brushRef="#br0">1 1 1792,'0'0'2825,"0"0"-1185,0 0 81,0 0-561,0 0 160,0 0-112,0 0 17,2 0-65,4 0-208,1 0-64,0 0-464,0 0 49,0 0-385,-1 0 208,-1 0-296,0 2 272,-2 3-224,0 5 56,-2 3-56,0 4 16,-1 1-88,0 0 152,0 0-232,-1-2 104,1-2-88,0-2-784,0-3-673,0-3-503,0-3-489,1-2-1456,2-3-1752,0-2 4865</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7.496"/>
    </inkml:context>
    <inkml:brush xml:id="br0">
      <inkml:brushProperty name="width" value="0.05" units="cm"/>
      <inkml:brushProperty name="height" value="0.3" units="cm"/>
      <inkml:brushProperty name="color" value="#0000FF"/>
      <inkml:brushProperty name="inkEffects" value="pencil"/>
    </inkml:brush>
  </inkml:definitions>
  <inkml:trace contextRef="#ctx0" brushRef="#br0">45 1 3849,'0'0'2432,"0"0"-375,0 0 7,0 0-663,0 0-289,0 0-56,0 0-320,0 4 160,0 6-432,-1 6 161,-2 6-521,-2 4 176,-3 3-232,0 2 40,1-1-88,1-2 8,3-3-16,0-5 64,2-5-160,3-6 208,6-3-112,9-3 112,12-2-72,12-7-24,11-7-8,8-7 0,3-5 48,0-1-104,-5 1 88,-8 5-112,-9 3-336,-11 6-217,-10 4-775,-9 3-272,-9 3-1113,-11 6-1488,-11 5-1576,-1 1 5577</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7.626"/>
    </inkml:context>
    <inkml:brush xml:id="br0">
      <inkml:brushProperty name="width" value="0.05" units="cm"/>
      <inkml:brushProperty name="height" value="0.3" units="cm"/>
      <inkml:brushProperty name="color" value="#0000FF"/>
      <inkml:brushProperty name="inkEffects" value="pencil"/>
    </inkml:brush>
  </inkml:definitions>
  <inkml:trace contextRef="#ctx0" brushRef="#br0">1 1 4825,'0'0'0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7.775"/>
    </inkml:context>
    <inkml:brush xml:id="br0">
      <inkml:brushProperty name="width" value="0.05" units="cm"/>
      <inkml:brushProperty name="height" value="0.3" units="cm"/>
      <inkml:brushProperty name="color" value="#0000FF"/>
      <inkml:brushProperty name="inkEffects" value="pencil"/>
    </inkml:brush>
  </inkml:definitions>
  <inkml:trace contextRef="#ctx0" brushRef="#br0">1 1 4825,'29'45'5121,"10"15"-2976,-2-3-841,-7-11-312,-8-12-592,-10-6 32,-7-3-384,-6 2 128,-3 3-168,-2 2-8,-1 1 0,0 0-32,0-1-464,-1-2-1200,-3-3-313,-1-2-1983,-2-3-2002,1-6 4762</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8.150"/>
    </inkml:context>
    <inkml:brush xml:id="br0">
      <inkml:brushProperty name="width" value="0.05" units="cm"/>
      <inkml:brushProperty name="height" value="0.3" units="cm"/>
      <inkml:brushProperty name="color" value="#0000FF"/>
      <inkml:brushProperty name="inkEffects" value="pencil"/>
    </inkml:brush>
  </inkml:definitions>
  <inkml:trace contextRef="#ctx0" brushRef="#br0">77 1 2601,'0'0'3968,"0"0"-2255,0 0 103,0 0-784,0 0-343,0 0 111,0 0-144,0 0 16,-3 32-304,-4 19 152,-2 11-320,-1 3 168,-1-2-360,2-4 72,1-8-72,1-7-8,1-8 0,3-8-56,0-7-144,2-8-896,1-5-376,0-5-553,1-6-575,0-8-2337,0-2 1824</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8.621"/>
    </inkml:context>
    <inkml:brush xml:id="br0">
      <inkml:brushProperty name="width" value="0.05" units="cm"/>
      <inkml:brushProperty name="height" value="0.3" units="cm"/>
      <inkml:brushProperty name="color" value="#0000FF"/>
      <inkml:brushProperty name="inkEffects" value="pencil"/>
    </inkml:brush>
  </inkml:definitions>
  <inkml:trace contextRef="#ctx0" brushRef="#br0">1 1 2969,'0'0'1896,"0"0"-336,0 0-199,0 0-201,0 0-360,0 0-120,0 0-112,0 0 233,0 0-297,0 0 168,1 0-288,3 1 96,3 2-120,4 2-120,2 1 24,2 1-160,2 1 160,1-1-256,0-1 176,-1 0-184,-1-2 240,-4 2-144,-1 1 136,-4 1-32,-3 3 0,-1 4 57,-2 2-249,-1 5 304,-1 3-296,1 1 168,-2 2-176,-2 1 72,-4-1-80,-3 0 0,-2-2-8,0-2 80,1-4-192,1-3 72,1-4-136,2-4-713,1-3-287,-1-3-800,0-2-393,-2 0-1592,-1-2-1152,2 0 3849</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9.028"/>
    </inkml:context>
    <inkml:brush xml:id="br0">
      <inkml:brushProperty name="width" value="0.05" units="cm"/>
      <inkml:brushProperty name="height" value="0.3" units="cm"/>
      <inkml:brushProperty name="color" value="#0000FF"/>
      <inkml:brushProperty name="inkEffects" value="pencil"/>
    </inkml:brush>
  </inkml:definitions>
  <inkml:trace contextRef="#ctx0" brushRef="#br0">1 7 80,'0'0'4257,"0"0"-2329,0 0 153,0 0-177,0 0-536,0 0 145,0 0-409,0 0-152,0 0-392,0 0-288,1 0-56,2 0-128,4 0-40,5 0 17,4 0-41,4 0 24,2 0-56,1 0 8,0-1-401,-1-1-431,-2 1-560,-3 0-776,-4 1-1897,-5-1-1505,-3 1 3498</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9.329"/>
    </inkml:context>
    <inkml:brush xml:id="br0">
      <inkml:brushProperty name="width" value="0.05" units="cm"/>
      <inkml:brushProperty name="height" value="0.3" units="cm"/>
      <inkml:brushProperty name="color" value="#0000FF"/>
      <inkml:brushProperty name="inkEffects" value="pencil"/>
    </inkml:brush>
  </inkml:definitions>
  <inkml:trace contextRef="#ctx0" brushRef="#br0">1 1 936,'0'0'0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20T19:03:22.526"/>
    </inkml:context>
    <inkml:brush xml:id="br0">
      <inkml:brushProperty name="width" value="0.05" units="cm"/>
      <inkml:brushProperty name="height" value="0.05" units="cm"/>
      <inkml:brushProperty name="color" value="#008C3A"/>
      <inkml:brushProperty name="ignorePressure" value="1"/>
    </inkml:brush>
  </inkml:definitions>
  <inkml:trace contextRef="#ctx0" brushRef="#br0">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1.914"/>
    </inkml:context>
    <inkml:brush xml:id="br0">
      <inkml:brushProperty name="width" value="0.05" units="cm"/>
      <inkml:brushProperty name="height" value="0.05" units="cm"/>
      <inkml:brushProperty name="color" value="#E71225"/>
    </inkml:brush>
  </inkml:definitions>
  <inkml:trace contextRef="#ctx0" brushRef="#br0">1 0 1616</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9.508"/>
    </inkml:context>
    <inkml:brush xml:id="br0">
      <inkml:brushProperty name="width" value="0.05" units="cm"/>
      <inkml:brushProperty name="height" value="0.3" units="cm"/>
      <inkml:brushProperty name="color" value="#0000FF"/>
      <inkml:brushProperty name="inkEffects" value="pencil"/>
    </inkml:brush>
  </inkml:definitions>
  <inkml:trace contextRef="#ctx0" brushRef="#br0">1 1 936,'3'29'4225,"2"9"-2793,0-1-231,-1-7 111,-2-9-352,0-8 56,-1-5-327,-1-3 151,0-2-352,1-2 0,2-1-344,2-1 216,3 0-184,4 1-64,4-1-16,4 0 8,4-3-208,2-3 72,0-2-336,-1 0-944,-3 1-481,-5 2-1007,-5 2-2361,-4 1 2152</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9.966"/>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39 4889,'0'0'1664,"0"0"385,0 0-553,0 0-376,0 0-39,0 0-441,0 0 16,0 0-304,6 0 112,4 0-208,4 0 96,4 0-152,2 0-48,2 0-104,3 0 24,0-2-144,2-1-176,-1-3-392,-1 0-968,-3-1-281,-5 1-879,-6 2-2353,-4 1 2016,-3 1 3065</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50.142"/>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0 3321,'0'0'0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50.477"/>
    </inkml:context>
    <inkml:brush xml:id="br0">
      <inkml:brushProperty name="width" value="0.05" units="cm"/>
      <inkml:brushProperty name="height" value="0.3" units="cm"/>
      <inkml:brushProperty name="color" value="#0000FF"/>
      <inkml:brushProperty name="inkEffects" value="pencil"/>
    </inkml:brush>
  </inkml:definitions>
  <inkml:trace contextRef="#ctx0" brushRef="#br0">247 0 3321,'-40'51'3464,"-13"16"-2079,1-2-601,11-14-8,12-14-64,11-14-32,8-11 41,6-7 39,6-5 264,3-3-344,3-1 192,1 0-456,3 0 112,1-1-288,2 1-15,1-2-97,4 0-64,2-1 128,4-2-184,4-2 240,7-3-176,5-3 304,6-1-208,4-1 176,5-1-72,-1 1-24,0 2-16,-3 1-184,-5 2 64,-6 2-40,-7 3-88,-7 2 160,-6 2-208,-7 0 112,-5 2-48,-5 0 0,-3 0-24,-2 1 16,0-2-656,-2 1-176,-3 1-1065,-10 0-759,-7 1-2001,-9 1-2145,2 0 5106</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50.854"/>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1 3321,'0'0'2448,"0"0"-639,0 0 127,0 0-752,0 0 81,0 0-153,0 0-48,0 0-88,4 20-256,2 12-39,0 10-441,1 4 48,-1 2-272,0-2 80,-2-3-24,-1-6-72,-1-6 0,0-8-48,0-6 48,-1-7-488,0-4-257,0-4-759,1-2-352,1-4-873,2-6-1328,1-9-1160,-1-1 4633</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51.002"/>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1 2913,'0'0'0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51.310"/>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1 2913,'42'0'3160,"14"0"-2376,-2 0 169,-11 0-17,-12 0 96,-9 0-128,-9 0 112,-5 0-255,-4 0 167,-1 0-112,-2 0-136,-1 0-32,0 0-240,-1 0 73,1 0-233,-1 0 176,1 0-272,0 3 288,0 4-232,0 7 192,0 8-144,0 6-8,0 7 32,0 4-264,0 3 112,0 1-8,0-1-136,-1-3 88,0-5-128,-1-6 56,0-6-72,0-6-192,0-5-232,2-5 72,-1-3-472,1-2-1,0-1-951,0-1-432,0-2-1785,0-3-1705,0-1 3442</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52.474"/>
    </inkml:context>
    <inkml:brush xml:id="br0">
      <inkml:brushProperty name="width" value="0.05" units="cm"/>
      <inkml:brushProperty name="height" value="0.3" units="cm"/>
      <inkml:brushProperty name="color" value="#0000FF"/>
      <inkml:brushProperty name="inkEffects" value="pencil"/>
    </inkml:brush>
  </inkml:definitions>
  <inkml:trace contextRef="#ctx0" brushRef="#br0">276 1 3513,'0'0'5241,"0"0"-2953,0 0 177,0 0-345,0 0-871,0 0-89,0 0-648,0 0 64,-3 2-424,-3 5 216,-2 6-360,-5 7 208,-3 5-104,-4 5-112,-4 2 32,-3 1 80,-1 0-208,-1-1 248,2-5-280,2-3 232,6-7-208,5-3 104,5-6-128,4-3 56,3-3-88,2-2 104,4 0 104,5-1-216,7 0 248,7 0-192,7-1 160,4-3-56,5-3 8,2-2 0,0-1-48,-2 0 120,-5 1-200,-7 3 256,-6 1-272,-7 3 240,-5 2-192,-4 0 72,-2 1 24,-2 1 0,-1-1 8,0 2-80,-1 5 192,1 4-256,0 7 272,-4 6-248,-5 6 200,-5 4-104,-6 3 16,-2 2 0,-5 0-8,-2-1 80,-2-2-168,-1-2 200,0-4-208,1-2 152,3-6-112,3-4-240,5-5-384,3-3-704,3-5-1401,0-2-1696,3-2-3521,1-1 6338</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52.804"/>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0 2801,'0'0'2256,"0"0"-271,0 0-9,0 0-408,0 0-199,0 0 303,0 0-280,11 1-40,5 2-543,1 3-25,-1 2-352,1 1-72,-2 0-216,0 1-136,1 0-16,1-3 8,3-2-304,2-2-1288,2-1-1345,0-1-3352,-5-1-1489</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54.854"/>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0 7426,'61'7'2072,"19"1"233,-3 1-553,-16-2-536,-21-2-24,-18 2-615,-18 4-49,-11 2-384,-10 5 240,-3 2-368,-3 2 160,0 2-168,1-2-8,3 0 0,2-2 48,3-3-88,3-3 152,4-2-224,3-3 232,2-3-200,1-3 152,2 0-88,-1-1 16,2-1 0,3-1-48,4 0 96,4 0-144,5 0-16,3 0 40,5 0 0,1 0 56,2 0-32,-1-1 48,0-2 0,-2 1 56,-4 0-136,-3 0 184,-3 1-208,-4 1 224,-3-1-224,-3 1 216,-2 0-112,-2 0 0,-1 0 8,-1 0 176,0 2-176,-1 4 136,1 4-96,-3 4 56,-2 5-40,-4 4 56,-4 4-120,-3 4 80,-4 1 24,-3 1-40,-3 1 0,-3-1 8,0-2-128,-1-3 184,2-4-224,2-4 184,2-5-176,2-5-16,2-4-408,1-3-232,1-2-825,0-1-759,1-5-2297,1-5-3249,4-2 7002</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2.246"/>
    </inkml:context>
    <inkml:brush xml:id="br0">
      <inkml:brushProperty name="width" value="0.05" units="cm"/>
      <inkml:brushProperty name="height" value="0.05" units="cm"/>
      <inkml:brushProperty name="color" value="#E71225"/>
    </inkml:brush>
  </inkml:definitions>
  <inkml:trace contextRef="#ctx0" brushRef="#br0">153 0 1616,'123'84'3746,"-122"-83"-3605,1 0-1,0 0 0,-1 1 1,1-1-1,0 0 0,-1 1 0,0-1 1,1 1-1,-1-1 0,0 1 1,0 0-1,0 0 0,0-1 0,0 1-140,-1-1 53,0-1-1,0 1 0,0-1 0,0 0 0,0 1 0,0-1 0,0 1 0,-1-1 0,1 0 0,0 1 0,0-1 0,0 0 0,-1 1 0,1-1 0,0 0 0,0 1 0,-1-1 0,1 0 0,0 0 0,-1 1 0,1-1 0,0 0 0,-1 0 0,1 1 0,0-1 0,-1 0 0,1 0-52,-4 3 651,-5 9 325,0-1-1,-1 1 1,-1-2-1,0 1 1,-1-1-1,0-1 1,-8 5-976,-20 11-517,-36 15 517,16-8-1422,53-29 474,-1 2-3902,7-5-3424</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54.864"/>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1 928,'0'0'6081,"0"0"-3848,0 0-129,0 0-423,0 0-473,0 0 176,0 0-567,0 15 7,2 10-304,4 7 48,2 0-304,5-1-160,2-4-88,3-6-16,1-5-296,5-7-1136,3-4-1337,2-5-2976,-3-2-2745</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59.941"/>
    </inkml:context>
    <inkml:brush xml:id="br0">
      <inkml:brushProperty name="width" value="0.05" units="cm"/>
      <inkml:brushProperty name="height" value="0.3" units="cm"/>
      <inkml:brushProperty name="color" value="#0000FF"/>
      <inkml:brushProperty name="inkEffects" value="pencil"/>
    </inkml:brush>
  </inkml:definitions>
  <inkml:trace contextRef="#ctx0" brushRef="#br0">171 14 5217,'0'0'3065,"0"0"-473,0 0 41,0 0-433,0 0-615,0 0-369,0 0-720,0-3-16,0-2-344,0 0 304,-1 5-328,-2 8 184,-3 8-216,-2 8 8,-4 7-64,-1 3 56,-3 2-160,-1-1 200,-1-2-208,0-5 208,2-4-240,2-5 128,2-4-16,4-5-48,3-3 48,3-3-40,1-2 0,1-2-40,0 0 128,1-1-184,1 0 192,5-1-104,5-2 40,6-4-32,7-4 0,6-3-24,6-3 16,5-2 32,3-1-80,1 1 136,-1 1-136,-2 3 112,-5 2-8,-4 3 0,-6 3 8,-5 3-72,-4 2 104,-3 2-152,-5 1 200,-2 0-248,-3 1 224,-2 1-128,-2 5 72,-2 4-8,0 5 0,-1 2 8,1 2-80,-1 1 216,1 0-256,0 2 256,-1 0-248,1 3 152,0 3-56,-1 3 8,-1 5 0,-2 4-8,-2 6 64,-2 6-200,-2 6 304,-1 6-224,-2 4 152,-2 4-128,-1 2 48,-1 0-8,-2-2 0,-1-3 48,1-5-112,-1-7 200,2-8-224,0-9 224,2-9-152,2-10 88,2-10 0,-1-6-16,-1-5-56,-1-8 0,-2-13-536,0-12-368,-3-16-1128,-1-12-2049,1-7-3697,3 8 2945</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59.959"/>
    </inkml:context>
    <inkml:brush xml:id="br0">
      <inkml:brushProperty name="width" value="0.05" units="cm"/>
      <inkml:brushProperty name="height" value="0.3" units="cm"/>
      <inkml:brushProperty name="color" value="#0000FF"/>
      <inkml:brushProperty name="inkEffects" value="pencil"/>
    </inkml:brush>
  </inkml:definitions>
  <inkml:trace contextRef="#ctx0" brushRef="#br0">27 24 3833,'0'0'2088,"0"0"-271,0 0-9,0 0-224,0 0-295,0 0 135,0 0-344,0 0 32,1 3-359,1 5-105,1 7-128,2 8-224,-1 7 136,-1 5-312,-1 4 200,-1 3-272,0-1-48,-1-3 8,0-5-8,0-7 0,0-8-168,0-6-80,0-7-608,0-2-232,0-3-1361,0-3-544,0-6-2208,0-1-976</inkml:trace>
  <inkml:trace contextRef="#ctx0" brushRef="#br0" timeOffset="1">27 24 4977,'0'0'0</inkml:trace>
  <inkml:trace contextRef="#ctx0" brushRef="#br0" timeOffset="2">27 24 4977,'6'1'4465,"3"-2"-2225,-1-1-695,0-2 55,-2 0-496,1 0-199,1 1-305,1 0-256,1 1 72,1 1-256,2 1 112,1 0-224,3 0 48,2 0 24,2 0-40,3 0-80,1 0 0,-1 1 48,-1-1-32,-3 0-32,-4 0 128,-4 0-200,-5 2 176,-3 4 80,-3 6-160,-2 6 176,-3 7-80,-5 4-8,-4 4 0,-2 2-48,-2-1-72,0-2 168,-1-3-224,2-4 152,1-3-144,2-5-392,0-3-320,2-4-528,0-3-905,0-3-623,1-3-2410,1 0-1759</inkml:trace>
  <inkml:trace contextRef="#ctx0" brushRef="#br0" timeOffset="3">0 360 5089,'0'0'3153,"0"0"-569,0 0-143,0 0-489,0 0-599,0 0-105,0 0-680,0 0 0,20-7-496,15-6 24,10-3-96,8-3-456,4 0-1192,-2 0-3353,-9 4-7018</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8:02.285"/>
    </inkml:context>
    <inkml:brush xml:id="br0">
      <inkml:brushProperty name="width" value="0.05" units="cm"/>
      <inkml:brushProperty name="height" value="0.3" units="cm"/>
      <inkml:brushProperty name="color" value="#0000FF"/>
      <inkml:brushProperty name="inkEffects" value="pencil"/>
    </inkml:brush>
  </inkml:definitions>
  <inkml:trace contextRef="#ctx0" brushRef="#br0">216 29 5857,'0'0'2145,"0"0"55,0 0-663,0 0-233,0 0 8,0 0-256,-2-4 25,0-3-329,-1 2 216,1 0-480,1 1 248,0 2-552,1 1 128,0 1-248,0 0-48,0 0 16,0 0 80,0 0-176,0 1 200,0-1-112,0 0 72,0 5-136,1 8 48,1 13-8,2 12 0,1 13 48,0 11-120,-1 7 240,-1 4-312,-1 1 312,-1-2-240,0-5 176,-1-7-112,0-8 8,0-8 0,-1-9-48,-2-8 120,0-6-88,-2-8 112,1-6 0,-3-4-8,0-3-32,-4-2 16,-3-8-72,-4-8 0,-3-8-360,-2-8-392,-1-6-848,0-4-729,-1-4-2624,2-2-3568,4 9 6112</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8:02.721"/>
    </inkml:context>
    <inkml:brush xml:id="br0">
      <inkml:brushProperty name="width" value="0.05" units="cm"/>
      <inkml:brushProperty name="height" value="0.3" units="cm"/>
      <inkml:brushProperty name="color" value="#0000FF"/>
      <inkml:brushProperty name="inkEffects" value="pencil"/>
    </inkml:brush>
  </inkml:definitions>
  <inkml:trace contextRef="#ctx0" brushRef="#br0">82 1 1632,'0'0'2073,"0"0"-337,0 0-296,0 0-167,0 0 207,0 0-96,0 0 209,0 2-217,0 1 128,0 1-471,0-1-161,0 0-112,0 0-256,0 0 224,0 1-552,0 3 112,0 2-192,0 2-88,0 4 72,0 2-160,0 3-208,-3 2-848,-8 2-608,-8 2-2465,-6 0-1296,2-4-1569</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8:03.329"/>
    </inkml:context>
    <inkml:brush xml:id="br0">
      <inkml:brushProperty name="width" value="0.05" units="cm"/>
      <inkml:brushProperty name="height" value="0.3" units="cm"/>
      <inkml:brushProperty name="color" value="#0000FF"/>
      <inkml:brushProperty name="inkEffects" value="pencil"/>
    </inkml:brush>
  </inkml:definitions>
  <inkml:trace contextRef="#ctx0" brushRef="#br0">28 16 4217,'0'0'1856,"0"0"49,0 0-169,0 0-528,0 0 129,0 0-513,0 0 136,-2-3-128,-3-2 48,-1 0-159,1 3-201,1 5 200,1 7-320,2 5 256,0 7-384,2 4 328,6 5-488,6 5 80,8 3-192,6 2-8,6 1-424,7 3-1248,6 0-2609,1-1-7418,-8-9 9875</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27T10:01:55.512"/>
    </inkml:context>
    <inkml:brush xml:id="br0">
      <inkml:brushProperty name="width" value="0.1" units="cm"/>
      <inkml:brushProperty name="height" value="0.1" units="cm"/>
      <inkml:brushProperty name="color" value="#0000FF"/>
      <inkml:brushProperty name="ignorePressure" value="1"/>
    </inkml:brush>
  </inkml:definitions>
  <inkml:trace contextRef="#ctx0" brushRef="#br0">0 0,'0'0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27T10:02:02.543"/>
    </inkml:context>
    <inkml:brush xml:id="br0">
      <inkml:brushProperty name="width" value="0.1" units="cm"/>
      <inkml:brushProperty name="height" value="0.1" units="cm"/>
      <inkml:brushProperty name="color" value="#0000FF"/>
      <inkml:brushProperty name="ignorePressure" value="1"/>
    </inkml:brush>
  </inkml:definitions>
  <inkml:trace contextRef="#ctx0" brushRef="#br0">0 1,'5'0,"6"0,1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0:45.037"/>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0 10362,'0'0'3945,"0"0"-2929,0 0 345,0 0-393,0 0-200,0 0-376,0 0 152,1 0-376,1 0-24,2 0-144,1 0-104,2 4-880,2 6-1617,1 6-3888,-1 0-3001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35.682"/>
    </inkml:context>
    <inkml:brush xml:id="br0">
      <inkml:brushProperty name="width" value="0.1" units="cm"/>
      <inkml:brushProperty name="height" value="0.1" units="cm"/>
      <inkml:brushProperty name="color" value="#0000FF"/>
    </inkml:brush>
  </inkml:definitions>
  <inkml:trace contextRef="#ctx0" brushRef="#br0">5 216 2833,'0'0'1965,"0"0"-602,0 0-246,-1-5-183,-2-28 1006,2 6 2687,2 26-4605,0 0 0,0 0 0,0 1 0,1-1 0,-1 0 0,0 1 0,0-1 0,0 1 0,0 0 0,1-1 0,-1 1 0,0 0 0,0 0 0,1-1 0,-1 1 0,0 0 0,0 0 0,1 0 0,-1 1-22,32-2 412,-33 1-394,1557-5 1316,-1506 3-1342,-1-3 0,39-8 8,5-1-3,56-4-1,147 1 4,-107 19-90,208-5-261,-363 0 328,35-8 23,-40 6 14,1 0 1,0 2 0,7 1-15,211-10-61,-167 11 75,-63 3-43,1-2 0,0-1 0,0 0 1,8-3 28,-3 3 58,-14 2-3040,-11-11-456,0-2-1771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2.584"/>
    </inkml:context>
    <inkml:brush xml:id="br0">
      <inkml:brushProperty name="width" value="0.05" units="cm"/>
      <inkml:brushProperty name="height" value="0.05" units="cm"/>
      <inkml:brushProperty name="color" value="#E71225"/>
    </inkml:brush>
  </inkml:definitions>
  <inkml:trace contextRef="#ctx0" brushRef="#br0">210 1 6041,'0'0'3752,"0"0"-753,0 0-688,0 0-944,0 0-275,0 0-365,0 0-124,16 20-282,52 69-38,-61-78-267,1 1 1,-2-1-1,0 1 0,0 0 1,-2 0-1,1 1 0,1 10-16,0-3 21,9 34-12,-3 0 1,-3 0-1,-1 1 0,-4 0 1,-2 0-1,-4 32-9,1-76-49,-1 0 1,0 0-1,-1 0 1,0 0-1,-1-1 1,0 1-1,-1-1 1,0 0-1,-1 0 1,0 0-1,-1-1 1,0 1-1,0-2 1,-1 1-1,-2 1 49,-8 6-347,0-1 0,-1 0 0,0-2 0,-1 0 0,-1-1 0,0-1 0,-1 0 347,10-6-578,0 0 0,-1 0 0,1-2 0,-1 1 0,-5 0 578,-38 0-5664,34-4-240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46.076"/>
    </inkml:context>
    <inkml:brush xml:id="br0">
      <inkml:brushProperty name="width" value="0.1" units="cm"/>
      <inkml:brushProperty name="height" value="0.1" units="cm"/>
      <inkml:brushProperty name="color" value="#0000FF"/>
    </inkml:brush>
  </inkml:definitions>
  <inkml:trace contextRef="#ctx0" brushRef="#br0">0 487 6529,'0'0'2865,"0"0"-302,0 0-278,0 0-701,0 0-541,0-16-428,1-45-76,-1 60-519,1-1 0,-1 1 0,0 0 0,1-1 0,-1 1 0,1 0 0,-1-1 1,1 1-1,-1 0 0,1 0 0,0 0 0,0-1 0,0 1 0,0 0 1,0 0-1,0 0 0,0 0 0,0 1 0,0-1 0,0 0 0,1 0 1,-1 1-1,0-1 0,0 0 0,1 1 0,-1-1 0,1 1 0,-1 0 1,0-1-1,1 1 0,-1 0 0,1 0 0,-1 0 0,1 0 0,-1 0 1,0 0-1,1 0 0,-1 1 0,1-1 0,0 1-20,2-1 25,11-1-7,0-1-1,0 0 0,0-1 1,-1 0-1,0-1 0,1-1 1,-2 0-1,1 0 0,1-3-17,22-10 62,-2-2 0,23-17-62,-27 17-53,-1-1 0,-2-2 0,0 0 0,-1-2 0,22-26 53,-47 47-18,1 0-1,-1 0 1,0 0 0,0 0-1,0 0 1,0-1-1,-1 1 1,0-1 0,0 1-1,0-1 1,0 1 0,-1-1-1,0 1 1,0-1-1,0 0 1,0 1 0,-1-1-1,-1-3 19,-1 6-27,1 0-1,-1 0 1,0 1-1,-1-1 1,1 1-1,0-1 1,0 1-1,-1 0 1,1 0-1,-1 1 1,1-1-1,-1 1 1,-2-1 27,-14-1-254,1 2 0,-20 1 254,5-1-364,31 1 338,0-1 0,0 1 0,0-1 0,0 1 0,0 0 0,0 0 0,1 1 0,-1-1 0,0 0 0,1 1 0,-1-1-1,1 1 1,-1 0 0,1 0 0,0 0 0,0 0 0,0 0 0,0 1 26,-34 47-161,29-39 116,-4 8 19,1 0 0,1 0-1,0 1 1,2 0 0,-3 14 26,-21 107-21,30-137 18,-13 102-777,5 1 0,5 84 780,4-487-3812,0 293 3811,1 0 0,0 0 0,0 0 0,0 0 0,0 0 0,0 0 0,1 1 0,-1-1 0,1 1 0,0-1 0,0 1-1,0-1 1,0 1 0,0 0 0,1 0 0,-1 0 0,0 0 0,1 1 0,0-1 0,0 0 1,10-6 82,1 1 0,0 0-1,5-2-81,-5 5 55,0 1-1,0 1 0,0 0 0,1 0 0,-1 2 0,0 0 0,1 0 1,9 2-55,21 0 64,-45-2-57,1 0 0,0 1 1,-1-1-1,1 1 0,0-1 1,-1 1-1,1-1 0,-1 1 1,1-1-1,-1 1 0,1 0 1,-1-1-1,1 1 0,-1 0 1,0-1-1,1 1 0,-1 0 1,0-1-1,1 1 0,-1 0 1,0 0-1,0-1 0,0 1 0,0 0 1,0 0-1,0 0 0,0-1 1,0 1-1,0 0-7,-1 32 157,1-25-91,0-4-49,0 1-14,0 0 0,0 0 0,0 1 0,-1-1 0,0 0 0,-1 4-3,1-6-11,0-1 1,-1 1-1,0-1 0,0 1 0,1-1 1,-1 1-1,-1-1 0,1 0 0,0 0 1,-1 0-1,1-1 0,-2 2 11,-19 15-103,14-10-6,1-1-1,-2 0 1,1 0-1,-1-1 1,0-1-1,0 1 1,-1-1-1,-11 3 110,-16-6 271,33-3 953,25 1 435,-18 1-1593,0 0 0,0 0-1,-1 1 1,1-1 0,0 1-1,-1-1 1,0 1 0,1-1-1,-1 1 1,0 0 0,0 0-1,0 0 1,1 1-66,0 0 48,5 8-7,6 9 85,2 0 0,0-1 0,11 10-126,-23-26-58,1 0 0,0 0 1,0 0-1,0-1 0,0 1 0,1-1 1,-1 0-1,1 0 0,-1 0 0,1-1 1,4 1 57,55 6-2102,-50-7 1339,35 1-4208</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06.252"/>
    </inkml:context>
    <inkml:brush xml:id="br0">
      <inkml:brushProperty name="width" value="0.1" units="cm"/>
      <inkml:brushProperty name="height" value="0.1" units="cm"/>
      <inkml:brushProperty name="color" value="#0000FF"/>
    </inkml:brush>
  </inkml:definitions>
  <inkml:trace contextRef="#ctx0" brushRef="#br0">702 1331 4537,'0'0'2551,"0"0"-573,0 0-403,0 0-324,0 0-304,0 0 2,0 0-71,-3 9 129,2-6-998,-1 6 364,-2 1 0,1-1 0,-1 0 0,-1-1 0,0 1-373,3-5 86,0-1-1,0 0 1,0 0-1,-1-1 1,0 1-1,1 0 1,-1-1 0,0 0-1,0 1 1,0-1-1,0 0 1,-1-1-1,1 1 1,-1 0-1,1-1 1,-1 0-1,1 0 1,-2 0-86,-13 2 50,-1 0 1,1-2 0,-1 0-1,1-1 1,-1-1 0,-1-1-51,14 0 7,0 0 0,0-1 0,0 0 0,0 1 0,0-2 1,1 1-1,-1-1 0,1 0 0,0 0 0,-1-1-7,-28-19-10,24 19 38,-1 0 0,0 1-1,0 0 1,-8-1-28,-36-15 1,49 18 7,0 0-1,0 0 1,0 1 0,0 0-1,0 0 1,-1 0-1,1 0 1,-5 1-8,5 0 4,1 0 0,-1 0 1,1-1-1,0 1 0,-1-1 0,1-1 0,0 1 0,0-1 1,0 0-1,0 0 0,-4-2-4,0-2-11,1 0 1,1-1-1,0 0 0,0 0 1,0 0-1,1-1 1,0 0-1,0 0 0,1 0 1,0-1-1,1 0 0,0 0 1,0 0-1,-1-8 11,-4-16-91,2 0-1,1-1 1,1-22 91,-6-26-223,4 32-198,1-1 0,2-39 421,4 75-32,-1 1-45,1 0 0,1 0 0,0 0 0,1 0 0,0 0 0,1 1 0,1-1-1,1-3 78,8-15-74,-2 4-89,0 0 0,2 1 1,14-21 162,-25 46-8,0 0 0,0 1 1,0-1-1,1 0 0,-1 1 1,1 0-1,-1-1 0,1 1 1,-1 0-1,1 0 0,0 0 1,-1 1-1,1-1 0,0 1 1,0-1-1,-1 1 0,1 0 1,0 0-1,0 0 1,0 0-1,2 1 8,-2-1-8,0 1 0,1-1 0,-1 0 0,0 0 0,1-1 0,-1 1 0,0-1 0,1 0 0,-1 0 0,0 0 0,0 0 0,0 0 0,0 0 0,0-1 1,0 0-1,2-1 8,13-13 5,2 0 1,14-8-6,12-10-42,0-1-37,-16 13 79,0-2-1,-2-1 1,21-24 0,-42 42-7,1 0 1,0 0-1,0 1 1,0-1-1,1 2 1,0-1-1,0 1 1,0 1-1,1-1 1,-1 1-1,4 0 7,3-1-11,0 1 0,0 1 0,1 0 0,0 1 0,-1 0 1,11 1 10,-11 0 3,0 0 0,0-1 0,1-1 0,-2-1 0,1 0 0,0-1 1,-1 0-1,0-1 0,0-1 0,-1 0 0,3-3-3,-5 4-15,1 1 0,-1 0 0,1 1 0,0 0 0,1 1 1,-1 1-1,0 0 0,9 0 15,26 0-51,39 4 51,-17 0 3,-56-2-19,-10-1 24,0 1 1,-1 0 0,1 0-1,-1 0 1,1 1-1,-1-1 1,1 1 0,2 1-9,-5-2 2,1 1 0,-1 0 1,1 0-1,-1 0 0,0 0 1,0 0-1,1 1 0,-1-1 1,0 0-1,0 1 0,0-1 1,0 0-1,0 1 0,-1-1 1,1 1-1,0-1 0,-1 1 1,1 0-1,-1-1 0,1 2-2,11 34 53,3 0 0,6 10-53,-6-14-10,-1 1 0,-1 0 0,-2 2 10,7 25 7,-11-39-51,-1 0-1,0 1 1,-2-1 0,-1 1-1,1 16 45,0 242-152,-5-273 155,-1 0 0,0 0 0,0 0 0,0 0 0,-1-1 0,0 1 0,-1-1 0,0 0 0,-4 6-3,-10 21 19,8-12-18,-2 7-16,0 0 1,-6 26 14,14-41 0,-2-1 0,0 1 0,0-1 0,-1 0 0,-7 8 0,-13 25 12,26-44-2,-1 0 1,1-1 0,-1 1-1,1 0 1,-1-1 0,0 1-1,0-1 1,0 0 0,0 0-1,0 1 1,0-1-1,0 0 1,0-1 0,0 1-1,-1 0 1,1-1 0,0 1-1,-1-1 1,1 1-1,0-1 1,-1 0 0,1 0-1,0 0 1,-1-1 0,1 1-1,-1 0-10,0-1 39,-1 1 0,1 0 0,-1 1-1,0-1 1,1 0 0,-1 1 0,1 0-1,-1 0 1,1 0 0,-1 0 0,1 1-1,0-1-38,-53 40 212,38-27-156,0-1 0,0-1-1,-1 0 1,-1-1 0,-2-1-56,1 1 49,1 0 0,0 1 0,-15 12-49,16-10 60,0-2 1,-1 0-1,-18 8-60,33-18 22,-1-1-1,1 1 1,-1-1-1,0 0 1,0 0-1,1-1 1,-1 1 0,0-1-1,0 0 1,0-1-1,0 0-21,-64-13 108,51 9-191,-28-3-984,16 7-3738,17 1-2301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16.166"/>
    </inkml:context>
    <inkml:brush xml:id="br0">
      <inkml:brushProperty name="width" value="0.1" units="cm"/>
      <inkml:brushProperty name="height" value="0.1" units="cm"/>
      <inkml:brushProperty name="color" value="#0000FF"/>
    </inkml:brush>
  </inkml:definitions>
  <inkml:trace contextRef="#ctx0" brushRef="#br0">331 44 6145,'0'0'2090,"0"0"-44,0 0-342,0 0-250,0-6-274,0-26 839,0 31-1329,-14-3 791,6 3-1482,1 1-1,-1 0 1,1 1 0,0-1-1,-1 1 1,1 1-1,0 0 1,0-1-1,0 2 1,0-1-1,-6 4 2,7-3-22,-62 35-399,63-35 381,0 0-1,1 0 0,-1 1 0,1 0 1,0 0-1,0 0 0,0 0 0,1 1 0,-1 0 1,1-1-1,0 1 0,1 0 41,0 1-29,1-1 1,1 0-1,-1 0 0,1 1 1,0-1-1,0 0 0,0 1 1,1 2 28,0 13-64,1-1 49,0 1 0,1 0 1,1-1-1,1 0 0,1 0 1,1 0-1,0-1 0,11 17 15,-5-5-67,0 1 0,-3 0 0,0 1 0,-3 0 0,0 0 0,-2 1 0,-2 0 0,-1-1 0,-2 1 0,-2 5 67,1-32-105,-1 1 0,0-1 0,-1 1 0,1-1 0,-1 0 0,-1 0 0,0 0 0,0 0 0,0-1 1,-1 1-1,0-1 0,0 0 0,0-1 0,-1 1 105,-18 17-1302,-1-1 0,-18 12 1302,29-23-693,-1-1 1,0 0-1,-8 3 693,18-28 579,5 14-555,0 1 0,0-1 1,-1 0-1,1 1 0,0-1 0,0 0 0,0 0 0,0 1 0,0-1 0,1 0 1,-1 1-1,0-1 0,0 0 0,0 1 0,1-1 0,-1 0 0,0 1 0,1-1 1,-1 1-1,0-1 0,1 1 0,-1-1 0,1 1 0,-1-1 0,1 1 1,-1-1-1,1 1 0,-1-1 0,1 1-24,4-2 2,-1 1 0,0 1 0,1-1-1,-1 1 1,1-1 0,-1 1 0,1 0 0,-1 1 0,0-1 0,1 1 0,-1 0-1,0 0 1,1 0 0,-1 0 0,0 1 0,0 0 0,0 0 0,0 0 0,0 0-1,-1 0 1,1 1 0,-1 0 0,1-1 0,-1 1 0,0 1 0,0-1 0,-1 0-2,7 9 43,-2 0 0,1 0 1,-2 1-1,0 0 0,0 0 1,-1 1-1,-1-1 1,-1 1-1,0 0 0,1 11-43,1 25 620,-3-1 1,-3 24-621,1-24 458,-2-4-132,-2-1-1,-3 5-325,-6 68 213,10-18 31,6 57-244,-2-153-11,-1 0-1,1 0 1,-1 0-1,1 0 1,0 0-1,0 0 0,1 0 1,-1 0-1,1 0 1,-1-1-1,1 1 1,0 0-1,0-1 1,0 1-1,0-1 0,1 0 1,-1 0-1,1 0 1,-1 0-1,1 0 1,0 0-1,-1-1 1,1 1-1,0-1 1,0 0-1,0 0 0,1 0 1,-1 0-1,2 0 12,9 2-322,1-1 0,-1-1 0,0 0 0,1-1 0,-1 0 0,2-1 322,-4 0-594,-1 0 0,0-1 0,0 0 0,0 0 0,4-2 594,48-26-5155,-56 26 4501</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17.345"/>
    </inkml:context>
    <inkml:brush xml:id="br0">
      <inkml:brushProperty name="width" value="0.1" units="cm"/>
      <inkml:brushProperty name="height" value="0.1" units="cm"/>
      <inkml:brushProperty name="color" value="#0000FF"/>
    </inkml:brush>
  </inkml:definitions>
  <inkml:trace contextRef="#ctx0" brushRef="#br0">185 152 3977,'0'0'2726,"0"0"-359,0 0-333,0 0-602,0 0-269,0 0-254,-7-23-118,-19-71-119,19 60 406,7 33-770,0 1-21,0 0-185,0 2-127,0 27 50,-1-1 1,-1 0-1,-2-1 0,-1 1 1,-1 0-1,-1-1 1,-4 5-26,6-17-96,-58 159-431,28-57-5627,30-94 2350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18.312"/>
    </inkml:context>
    <inkml:brush xml:id="br0">
      <inkml:brushProperty name="width" value="0.1" units="cm"/>
      <inkml:brushProperty name="height" value="0.1" units="cm"/>
      <inkml:brushProperty name="color" value="#0000FF"/>
    </inkml:brush>
  </inkml:definitions>
  <inkml:trace contextRef="#ctx0" brushRef="#br0">15 243 1584,'0'0'1633,"0"0"-293,0 0-265,0 0-228,0 0 65,0 0-17,-3-6 112,2 1-718,1 2-171,0 1 0,0 0 1,-1 0-1,1 0 1,-1 0-1,0 0 0,0 0 1,0 0-1,0 0 1,0 0-1,0 1 0,-1-2-118,7 13 4694,40 58-4631,16 21 398,-4 2-1,20 49-460,3 5 269,-79-144-251,0 1 0,0 0 0,0-1 1,0 1-1,1-1 0,-1 0 0,0 1 0,1-1 0,-1 0 0,1 0 0,0 0 1,-1 0-1,1 0 0,0 0 0,0-1 0,-1 1 0,1 0 0,0-1 1,0 0-1,0 1 0,0-1 0,0 0 0,0 0 0,0 0 0,2 0-18,-4-7 424,-1-153-7,2-199-2234,1 327 494,2-1 1,1 1-1,1 0 0,2 1 1,6-15 1322,-1 9-5092</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12.478"/>
    </inkml:context>
    <inkml:brush xml:id="br0">
      <inkml:brushProperty name="width" value="0.1" units="cm"/>
      <inkml:brushProperty name="height" value="0.1" units="cm"/>
      <inkml:brushProperty name="color" value="#0000FF"/>
    </inkml:brush>
  </inkml:definitions>
  <inkml:trace contextRef="#ctx0" brushRef="#br0">176 3 6617,'0'0'2616,"0"0"-449,0 0-272,0 0-353,0 0-381,0-3-79,0 7 1921,-2 46-2328,-4 17-675,-9 49-28,6 2 1,6-1-1,5 9 28,-5 135-39,-1-142-3,1-6 92,-7 15-50,6-90 8,-9 69 32,-9 15-40,-2 35-10,5-24 26,6-65-34,4 1 1,3 1 0,2 16 17,4 771-746,-9-645 660,9-25-200,0 105 518,0-99-6637,0-191 1164</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14.114"/>
    </inkml:context>
    <inkml:brush xml:id="br0">
      <inkml:brushProperty name="width" value="0.1" units="cm"/>
      <inkml:brushProperty name="height" value="0.1" units="cm"/>
      <inkml:brushProperty name="color" value="#0000FF"/>
    </inkml:brush>
  </inkml:definitions>
  <inkml:trace contextRef="#ctx0" brushRef="#br0">1 178 6129,'0'0'1877,"0"0"-174,0 0-174,0 0-534,0 0-119,0 0-231,5-3-4,7 0-284,0 0-1,-1 1 1,1 0-1,0 0 1,0 1 0,3 1-357,85 1 1081,-37 1-660,123-1 346,202-3-326,-262-10-101,-72 5-137,51 1-203,556 1 143,-607 3-141,-1-3-1,33-7-1,-17 2 33,16 1-33,65-8-1,-90 9 3,-1 2 0,22 2-2,67 0 29,99-17-29,-134 13-211,78 6 211,-123 2 6,-47-1 89,-1-1 1,1-1 0,14-4-96,-14 3-1313,0 1-1,-1 0 1,17 0 1313,-36 3-5129,-1 0-4195</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15.746"/>
    </inkml:context>
    <inkml:brush xml:id="br0">
      <inkml:brushProperty name="width" value="0.1" units="cm"/>
      <inkml:brushProperty name="height" value="0.1" units="cm"/>
      <inkml:brushProperty name="color" value="#0000FF"/>
    </inkml:brush>
  </inkml:definitions>
  <inkml:trace contextRef="#ctx0" brushRef="#br0">0 1 4177,'0'0'2638,"0"0"-719,0 0-287,0 0-425,0 0-283,0 0-33,4 2-209,-1 2-498,0-1 0,0 0 0,-1 1 0,1-1 0,-1 1 0,0 0 0,0-1-1,0 1 1,-1 0 0,1 0 0,-1 0 0,0 1 0,0-1 0,-1 0 0,1 1-184,4 77 1100,-4-42-656,2 142 266,-3-101-692,3 0 0,4 8-18,10 70 135,-7 52-135,-8 161-38,0 41 35,3-227-32,13 244 36,-10-324-34,14 311 18,-22-405 27,8 293-52,-3-177 10,-7 26 30,0-18-25,2 504-155,0-622-165,-2-1-1,0 1 1,-1-1 0,0 1 0,-2-1-1,0 0 1,-1 1 345,-21 35-5839,14-34-4357</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17.935"/>
    </inkml:context>
    <inkml:brush xml:id="br0">
      <inkml:brushProperty name="width" value="0.1" units="cm"/>
      <inkml:brushProperty name="height" value="0.1" units="cm"/>
      <inkml:brushProperty name="color" value="#0000FF"/>
    </inkml:brush>
  </inkml:definitions>
  <inkml:trace contextRef="#ctx0" brushRef="#br0">11 0 2721,'0'0'2240,"0"0"-365,0 0-316,0 0-328,0 0-285,0 0 12,0 0-87,0 0-65,0 0 57,0 0-108,0 0-53,0 0-231,0 2-29,0 27-153,-1 80 462,-6 28-751,4-98 371,4 32-371,0-22 1,-1-48-5,0 0 1,0-1-1,0 1 1,0 0-1,0 0 1,1-1 0,-1 1-1,0 0 1,0 0-1,1-1 1,-1 1-1,1 0 1,-1-1-1,1 1 1,-1 0-1,1-1 1,-1 1-1,1-1 1,-1 1 0,1-1-1,-1 1 1,1-1-1,0 1 1,0-1-1,-1 0 1,1 1-1,0-1 1,0 0-1,-1 0 1,1 1-1,0-1 1,0 0-1,0 0 4,28 1-161,-22-2 135,807 1 388,-743 3-236,4 3-126,-4-1 350,7-2-350,111-1 75,-1 8 1,108 22-76,-244-27 228,0-2-1,1-3 1,14-2-228,25 0 237,82 0-57,26-8-180,-139 7 0,44 4 0,-26 0 32,354 3 99,-419-5-107,1-1 0,-1 0 0,0-1 0,0-1 0,-1 0 0,1 0 0,9-6-24,52-15 74,-49 20-78,1 2 0,-1 1-1,0 1 1,22 2 4,-8-1-29,-39 0-101,-1 0-78,0 0-183,0 0-238,0 0-251,0 0-662,9 2-4523,-1 5-223</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49.364"/>
    </inkml:context>
    <inkml:brush xml:id="br0">
      <inkml:brushProperty name="width" value="0.1" units="cm"/>
      <inkml:brushProperty name="height" value="0.1" units="cm"/>
      <inkml:brushProperty name="color" value="#0000FF"/>
    </inkml:brush>
  </inkml:definitions>
  <inkml:trace contextRef="#ctx0" brushRef="#br0">0 147 3753,'0'0'4001,"0"0"-1714,0 0-413,0 0-309,0 0-677,0 0-174,0 0-266,0 0-145,0 0-87,0 0-79,0 0 79,0 0-132,7 0 148,13 0-207,-1-1 0,0-1-1,-1 0 1,1-2 0,0 0-1,-1-1 1,0 0 0,14-8-25,69-30-238,42-15-1881,-140 56 1809,19-4-482,-7 4-3180,-15 2 336</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2.933"/>
    </inkml:context>
    <inkml:brush xml:id="br0">
      <inkml:brushProperty name="width" value="0.05" units="cm"/>
      <inkml:brushProperty name="height" value="0.05" units="cm"/>
      <inkml:brushProperty name="color" value="#E71225"/>
    </inkml:brush>
  </inkml:definitions>
  <inkml:trace contextRef="#ctx0" brushRef="#br0">0 0 9898,'0'0'3057,"0"0"-25,0 0-1511,0 0-761,0 0-568,0 0-192,0 0-408,0 11-1849,0-11-5768</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49.731"/>
    </inkml:context>
    <inkml:brush xml:id="br0">
      <inkml:brushProperty name="width" value="0.1" units="cm"/>
      <inkml:brushProperty name="height" value="0.1" units="cm"/>
      <inkml:brushProperty name="color" value="#0000FF"/>
    </inkml:brush>
  </inkml:definitions>
  <inkml:trace contextRef="#ctx0" brushRef="#br0">0 1 6025,'0'0'1809,"0"0"191,0 0-656,0 0-295,0 0-537,0 0 208,0 0-192,44 95-112,-40-43-160,-4 4-248,0-4 72,0 0 40,0-5-240,0-8-208,0-4-512,-4-1-1024,-5-8-745,5-9-2776</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50.179"/>
    </inkml:context>
    <inkml:brush xml:id="br0">
      <inkml:brushProperty name="width" value="0.1" units="cm"/>
      <inkml:brushProperty name="height" value="0.1" units="cm"/>
      <inkml:brushProperty name="color" value="#0000FF"/>
    </inkml:brush>
  </inkml:definitions>
  <inkml:trace contextRef="#ctx0" brushRef="#br0">0 40 3873,'0'0'1631,"0"0"-158,0 0-231,0 0-411,0 0-74,0 0-214,3-3-24,8-1-448,0-1 0,1 1 0,-1 1 0,1 0 0,0 0 0,0 1 0,0 1 0,10-1-71,18-3-5,29 1 177,-68 4 45,-3 3-136,1 1 1,-1-1-1,0 1 0,0-1 0,0 0 0,-1 0 1,1 0-1,-1 0 0,0 0 0,0-1 1,0 1-1,0-1 0,0 0 0,-2 2-81,-5 3 103,-18 17-335,-78 63-3052,83-69 476</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50.721"/>
    </inkml:context>
    <inkml:brush xml:id="br0">
      <inkml:brushProperty name="width" value="0.1" units="cm"/>
      <inkml:brushProperty name="height" value="0.1" units="cm"/>
      <inkml:brushProperty name="color" value="#0000FF"/>
    </inkml:brush>
  </inkml:definitions>
  <inkml:trace contextRef="#ctx0" brushRef="#br0">1 18 224,'0'0'1723,"0"0"-271,0 0 107,0 0-314,0 0-182,0 0-42,0-3-67,0-9-13,0 9-61,0 3-46,0 4-218,1 18-118,1 0-1,1 0 1,0-1-1,2 1 1,1-1 0,3 4-498,18 46 655,8 10-655,1-1 213,22 64-271,50 118 68,-71-184-3929,3-1 0,14 14 3919,-18-40-6488</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51.331"/>
    </inkml:context>
    <inkml:brush xml:id="br0">
      <inkml:brushProperty name="width" value="0.1" units="cm"/>
      <inkml:brushProperty name="height" value="0.1" units="cm"/>
      <inkml:brushProperty name="color" value="#0000FF"/>
    </inkml:brush>
  </inkml:definitions>
  <inkml:trace contextRef="#ctx0" brushRef="#br0">0 9 5097,'0'0'2601,"0"0"-177,0 0-79,0 0-689,0 0-416,0 0-256,0 0-735,31-9 39,-14 9-200,5 0-112,0 9 24,5 12-544,-6-3-1297,-3-5-2520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51.830"/>
    </inkml:context>
    <inkml:brush xml:id="br0">
      <inkml:brushProperty name="width" value="0.1" units="cm"/>
      <inkml:brushProperty name="height" value="0.1" units="cm"/>
      <inkml:brushProperty name="color" value="#0000FF"/>
    </inkml:brush>
  </inkml:definitions>
  <inkml:trace contextRef="#ctx0" brushRef="#br0">351 0 2897,'0'0'2536,"0"0"-879,0 0 455,0 0-696,0 0 81,0 0-377,0 0-56,0 43-456,-9-8-16,-13 8-48,-8 9-424,-10 9 16,-8 3-136,-31 40-1064,13-22-3449,9-13-4209</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54"/>
    </inkml:context>
    <inkml:brush xml:id="br0">
      <inkml:brushProperty name="width" value="0.1" units="cm"/>
      <inkml:brushProperty name="height" value="0.1" units="cm"/>
      <inkml:brushProperty name="color" value="#0000FF"/>
    </inkml:brush>
  </inkml:definitions>
  <inkml:trace contextRef="#ctx0" brushRef="#br0">58 0 5841,'0'0'2393,"0"0"-841,0 0-24,0 0-551,0 0-137,0 0-416,0 233 144,0-172-336,-5 4 192,-3-5-328,3-8 16,-4-4-112,5-9 0,-5-9-64,5-4-688,0 0-424,-1-9-1081,1-8-999</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54.564"/>
    </inkml:context>
    <inkml:brush xml:id="br0">
      <inkml:brushProperty name="width" value="0.1" units="cm"/>
      <inkml:brushProperty name="height" value="0.1" units="cm"/>
      <inkml:brushProperty name="color" value="#0000FF"/>
    </inkml:brush>
  </inkml:definitions>
  <inkml:trace contextRef="#ctx0" brushRef="#br0">0 307 3513,'0'0'1940,"0"0"-445,0 0-117,0 0-291,0 0-108,0 0-90,15 10-161,-1-1-543,-5-5-94,0 2 0,-1-1-1,0 1 1,0 0-1,-1 1 1,1 0 0,-2 0-1,1 1 1,-1-1-1,0 1 1,1 2-91,12 27 469,-2 1-1,-1 1 1,-1 5-469,-4-13 166,1 1-1,1-1 1,2-1-1,1 0 1,7 7-166,-22-36 8,0 0 0,-1 0 0,1 1 0,0-1 1,0 0-1,0 0 0,0 0 0,-1 0 0,2-1 1,-1 1-1,0 0 0,0 0 0,0-1 0,0 1 1,0 0-1,1-1 0,-1 1 0,0-1 0,0 1 1,1-1-9,-1 0 10,-1-1 0,1 1 0,0 0 0,0 0 0,-1-1 0,1 1 0,-1 0 0,1-1 0,0 1 0,-1-1 0,1 1 0,-1-1 0,1 1 0,-1-1 0,1 0 0,-1 1 0,1-1 0,-1 1 1,0-1-1,1 0 0,-1 1 0,0-1 0,1 0 0,-1 1 0,0-1-10,3-9 55,-1 1 0,0-1 0,-1 1 0,1-8-55,-2 15-13,7-156-1364,-8-52 1377,-1 59-1678,2-5-3087,0 128 1971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55.088"/>
    </inkml:context>
    <inkml:brush xml:id="br0">
      <inkml:brushProperty name="width" value="0.1" units="cm"/>
      <inkml:brushProperty name="height" value="0.1" units="cm"/>
      <inkml:brushProperty name="color" value="#0000FF"/>
    </inkml:brush>
  </inkml:definitions>
  <inkml:trace contextRef="#ctx0" brushRef="#br0">0 65 3425,'0'0'3958,"0"0"-1808,0 0-469,0 0-444,0 0-220,0 0-277,70 0 1189,-58 1-2306,0-1-1,1-1 1,-1 0 0,0 0 0,0-1 0,0 0 0,0-1 0,-1-1-1,1 0 1,7-4 377,21-11-3248,-4-2-2380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55.719"/>
    </inkml:context>
    <inkml:brush xml:id="br0">
      <inkml:brushProperty name="width" value="0.1" units="cm"/>
      <inkml:brushProperty name="height" value="0.1" units="cm"/>
      <inkml:brushProperty name="color" value="#0000FF"/>
    </inkml:brush>
  </inkml:definitions>
  <inkml:trace contextRef="#ctx0" brushRef="#br0">0 476 6313,'0'0'2556,"0"0"-579,0 0-127,0 0-658,0 0-227,0 0-308,24-17-226,155-116-26,-167 124-466,0-1-1,0 0 1,-1 0-1,0-1 0,-1 0 1,0-1-1,0 0 1,-2-1-1,0 0 1,0 0-1,-1 0 1,-1-1-1,0 0 1,-1 0-1,-1-1 1,0 0-1,-1 1 0,-1-1 1,0 0-1,-1 0 1,-1-7 61,1 12-100,-2-8-518,1 18 598,-1-1-1,1 1 0,0-1 0,-1 1 0,1-1 0,0 1 1,-1 0-1,1-1 0,-1 1 0,1-1 0,0 1 0,-1 0 1,1-1-1,-1 1 0,1 0 0,-1 0 0,1-1 0,-1 1 1,1 0-1,-1 0 0,0 0 0,1 0 0,-1 0 0,1 0 1,-1 0-1,1 0 0,-1 0 0,0 0 0,1 0 21,-5 0-39,-2-1 5,0 1 0,0 1 0,0-1 0,1 1 0,-1 0 0,0 0 1,0 1 33,4 0 3,0-1 1,0 1-1,1-1 1,-1 1-1,0 0 1,1 0-1,-1 0 1,1 0-1,-1 1 1,1-1 0,0 1-1,0-1 1,0 1-1,1 0 1,-1 0-1,0 1-3,-7 13 77,1 1-1,1 1 0,1-1 0,1 1 1,0 0-1,0 7-76,-4 37 382,3 19-382,0-9 103,-6 79-342,7 36 239,5-187-914,0-1-847,0 0-1302,0 0-1806</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56.329"/>
    </inkml:context>
    <inkml:brush xml:id="br0">
      <inkml:brushProperty name="width" value="0.1" units="cm"/>
      <inkml:brushProperty name="height" value="0.1" units="cm"/>
      <inkml:brushProperty name="color" value="#0000FF"/>
    </inkml:brush>
  </inkml:definitions>
  <inkml:trace contextRef="#ctx0" brushRef="#br0">1 22 4841,'0'0'1487,"0"0"223,0 0-270,0 0-456,0 0-168,0 0-303,19-4-32,24-3 98,-1 1 0,42 1-579,-18 5 524,-65 1-512,-1-1 0,1 1 0,0-1 0,0 1 0,-1 0 0,1-1 0,-1 1 0,1 0 0,0-1 0,-1 1 0,1 0 0,-1 0 0,0 0 0,1 0 0,-1-1 0,0 1 0,0 0 0,1 0 0,-1 0 0,0 0 0,0 0 0,0 0 0,0 0-1,0 0 1,0-1 0,0 1 0,-1 0-12,1 39 230,0-29-206,0-8-42,-1 0-1,1 0 1,-1 0-1,1 0 1,-1 0 0,0-1-1,0 1 1,0 0-1,0-1 1,-1 1-1,1-1 1,-1 1 0,0-1-1,1 1 1,-1-1-1,0 0 1,0 0 0,-1 0-1,1 0 1,0 0-1,-1-1 1,1 1-1,-1-1 1,0 1 0,1-1-1,-1 0 1,0 0-1,0 0 1,0 0-1,0-1 1,0 1 18,-13 2-109,1 0 0,-1-2 0,0 1 0,0-2 0,-3 0 109,18 0 56,1 0 136,0 0-57,0 0 83,0 0-132,0 0 28,0 11-40,-1-8-54,1 0 1,-1 0 0,1 1 0,0-1-1,0 0 1,1 0 0,-1 1 0,1-1-1,-1 0 1,1 0 0,0 0 0,0 0-1,1 0 1,-1 0 0,1 0 0,-1 0-1,1 0 1,0 0 0,0-1 0,0 1-1,0-1 1,1 0 0,-1 1 0,1-1 0,1 0-22,12 10 14,1-2-1,0 0 0,0-1 0,1 0 0,1-2 0,6 2-12,67 16-4895,-64-20-1562</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3.966"/>
    </inkml:context>
    <inkml:brush xml:id="br0">
      <inkml:brushProperty name="width" value="0.05" units="cm"/>
      <inkml:brushProperty name="height" value="0.05" units="cm"/>
      <inkml:brushProperty name="color" value="#E71225"/>
    </inkml:brush>
  </inkml:definitions>
  <inkml:trace contextRef="#ctx0" brushRef="#br0">0 95 3289,'0'0'1328,"0"0"-320,0 0-273,0 0-363,0 0-221,19-8-51,58-29-53,-66 32 112,-1-1 0,0 0 0,0-1 0,8-7-159,-2 2 1088,-16 12-983,0 0 0,1 0 1,-1 0-1,0 0 0,0 0 0,1 0 1,-1 0-1,0 0 0,0 0 0,0 0 1,1 1-1,-1-1 0,0 0 0,0 0 1,0 0-1,1 0 0,-1 0 0,0 0 1,0 0-1,0 1 0,1-1 0,-1 0 1,0 0-1,0 0 0,0 0 0,0 1 1,0-1-1,0 0 0,1 0 0,-1 0 1,0 0-1,0 1 0,0-1 0,0 0 1,0 0-1,0 0 0,0 1 0,0-1 1,0 0-1,0 0 0,0 1 0,0-1 1,0 0-1,0 0 0,0 0 0,0 1 1,0-1-1,0 0 0,-1 0 0,1 0 1,0 1-1,0-1-105,0 20-387,0-14 858,-2 12-332,-1 0 0,0 0 0,-2 0 0,0-1 1,-1 1-1,-5 8-139,0 5 87,-103 339 649,107-354-1883,4-15-1976,1-11 1,2-7-1774</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58.997"/>
    </inkml:context>
    <inkml:brush xml:id="br0">
      <inkml:brushProperty name="width" value="0.1" units="cm"/>
      <inkml:brushProperty name="height" value="0.1" units="cm"/>
      <inkml:brushProperty name="color" value="#0000FF"/>
    </inkml:brush>
  </inkml:definitions>
  <inkml:trace contextRef="#ctx0" brushRef="#br0">672 1163 1672,'0'0'4313,"0"0"-2235,0 0-475,0 0-303,0 0-493,0 0-75,0 0-181,-33 5 2886,15 8-3279,-1-1-1,-1 0 1,0-2 0,-1 0 0,0-1 0,-1-2 0,0 0-1,0 0 1,-18 1-158,20-5 57,0-1 0,0 0-1,1-2 1,-1 0 0,0-1-1,-7-2-56,18 1 0,-1 0 0,1-1 1,0 0-1,0-1 0,0 0 0,0 0 0,0-1 0,1 0 0,0 0 0,0-1 1,1 0-1,-1-1 0,1 1 0,1-1 0,-1 0 0,1-1 0,0 0 0,1 0 0,0 0 1,-3-7-1,-8-20-32,0-1 0,3-1 1,1-1-1,-3-20 32,-4-12-90,14 45-4,1 0 0,1-1 1,1 1-1,1-1 1,2-10 93,-1 8-81,-1 7 35,1 0-1,2 0 0,0 0 0,1 0 0,1 0 0,0 0 0,4-5 47,19-63-9,-20 62-212,1 1-1,1 0 0,1 0 0,12-21 222,-9 26-14,1 1 1,1 0-1,1 1 0,0 1 0,2 0 0,0 1 1,1 1-1,0 1 0,22-13 14,-29 20 31,2 0-1,-1 0 1,1 2-1,0-1 1,0 2-1,1 0 1,-1 0-1,1 2 1,0 0 0,15-2-31,8 1 15,0 1 0,0 2 0,0 1 0,0 2 1,19 4-16,-10 3 38,-1 3 1,0 2 0,-1 1 0,0 3 0,23 13-39,-53-22 34,-1 1 1,0 0-1,-1 1 0,0 1 0,0 0 0,8 11-34,7 7 42,-14-15-26,0 0 0,-2 1-1,0 0 1,-1 1 0,-1 0 0,0 1 0,-2 0-1,2 5-15,3 13 40,-2 0 1,-1 1-1,4 32-40,-12-47 42,-1 1 1,0-1 0,-3 14-43,0 11 40,2-41-38,-2-1 0,1 0 1,-1 0-1,1 0 1,-1 0-1,-1 0 0,1 0 1,-1-1-1,-1 3-2,-10 20 17,8-13 7,-2 0-1,1 0 1,-2 0-1,0-1 0,0 0 1,-2-1-1,1 0 1,-2-1-1,1 0 0,-2 0 1,-9 5-24,13-8 11,1 1 0,0-1 0,0 1 0,-2 4-11,5-6 9,0 0 0,-1 0 0,1-1 0,-1 0-1,-1 0 1,0 0 0,1-1 0,-2 0 0,-1 1-9,-30 8 88,32-12-90,0 0-1,0 1 0,0-1 0,0 1 1,1 1-1,-1-1 0,-1 3 3,0 0-94,-1 0 0,0-1 0,0 0 1,0 0-1,0 0 0,-1-1 0,0-1 0,0 0 0,0 0 0,0-1 0,0 0 1,0 0-1,-1-1 0,1-1 0,-5 0 94,10 1-382,0-1 0,0 0 0,0 0 0,0-1-1,0 0 1,1 1 0,-1-1 0,0-1 0,0 1 0,1-1 0,-1 0 0,1 0 0,0 0 0,-4-2 382,-18-13-4991</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00.450"/>
    </inkml:context>
    <inkml:brush xml:id="br0">
      <inkml:brushProperty name="width" value="0.1" units="cm"/>
      <inkml:brushProperty name="height" value="0.1" units="cm"/>
      <inkml:brushProperty name="color" value="#0000FF"/>
    </inkml:brush>
  </inkml:definitions>
  <inkml:trace contextRef="#ctx0" brushRef="#br0">1 1 3369,'0'0'4521,"0"0"-2993,0 0 112,0 0-735,0 0-209,0 0-384,0 0 16,26 155-256,-17-133-40,-5 0 48,0-5-160,1-4-184,-1 4-760,0 0-697,-4-4-2720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00.843"/>
    </inkml:context>
    <inkml:brush xml:id="br0">
      <inkml:brushProperty name="width" value="0.1" units="cm"/>
      <inkml:brushProperty name="height" value="0.1" units="cm"/>
      <inkml:brushProperty name="color" value="#0000FF"/>
    </inkml:brush>
  </inkml:definitions>
  <inkml:trace contextRef="#ctx0" brushRef="#br0">1 140 3777,'47'-108'2752,"-33"84"1063,-7 25-3505,-5 1 121,356-10 1471,-351 7-1907,1 0-4,0 1 1,0 0 0,0 0 0,-1 0-1,1 1 1,0 0 0,1 1 8,-7-1 0,0-1 0,0 1 0,0 0 1,0 0-1,0 0 0,-1 1 0,1-1 0,0 0 0,-1 1 1,1-1-1,-1 1 0,1-1 0,-1 1 0,0 0 0,0 0 0,1-1 1,-1 1-1,-1 0 0,1 0 0,0 0 0,0 0 0,-1 0 1,1 0-1,-1 0 0,0 0 0,1 2 0,0 9-14,1 0 0,-2-1 0,1 1 0,-2-1 0,0 1 0,0 0 0,-4 10 14,3-15-153,-1 1-1,0-1 1,-1 0-1,0 0 1,0-1-1,0 1 0,-1-1 1,0 0-1,-1 0 1,0-1-1,0 1 1,0-1 153,-67 57-4935,43-44-318</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01.182"/>
    </inkml:context>
    <inkml:brush xml:id="br0">
      <inkml:brushProperty name="width" value="0.1" units="cm"/>
      <inkml:brushProperty name="height" value="0.1" units="cm"/>
      <inkml:brushProperty name="color" value="#0000FF"/>
    </inkml:brush>
  </inkml:definitions>
  <inkml:trace contextRef="#ctx0" brushRef="#br0">132 0 5569,'0'0'2009,"0"0"-321,0 0-520,0 0-320,0 0-207,0 0 71,0 0-480,-40 186 8,27-147-192,0-9-96,0 1-296,4-5-801,-8 4-719,4-8-1329,-1-9-2744</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01.516"/>
    </inkml:context>
    <inkml:brush xml:id="br0">
      <inkml:brushProperty name="width" value="0.1" units="cm"/>
      <inkml:brushProperty name="height" value="0.1" units="cm"/>
      <inkml:brushProperty name="color" value="#0000FF"/>
    </inkml:brush>
  </inkml:definitions>
  <inkml:trace contextRef="#ctx0" brushRef="#br0">1 0 744,'0'0'3265,"0"0"-1185,0 0-271,0 0-257,0 0-848,0 0-216,0 0-408,118 83 16,-105-62-96,0-4-520,0 1-880,1-5-961,-10-5-3376</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01.852"/>
    </inkml:context>
    <inkml:brush xml:id="br0">
      <inkml:brushProperty name="width" value="0.1" units="cm"/>
      <inkml:brushProperty name="height" value="0.1" units="cm"/>
      <inkml:brushProperty name="color" value="#0000FF"/>
    </inkml:brush>
  </inkml:definitions>
  <inkml:trace contextRef="#ctx0" brushRef="#br0">1 1 5873,'0'0'1681,"0"0"104,0 0-479,0 0-470,0 0-480,0 0-130,0 41-134,0 128-20,0-17-32,0-151-31,5-1-228,3-2 185,-2 1-1,1-1 0,0 0 1,0 0-1,-1-1 1,1 0-1,-1 0 1,0-1-1,0 1 0,0-1 1,0-1-1,-1 1 1,1-1-1,2-3 35,21-15-52,2 0-87,27-17-251,-17 17-2639,-35 18 483</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02.201"/>
    </inkml:context>
    <inkml:brush xml:id="br0">
      <inkml:brushProperty name="width" value="0.1" units="cm"/>
      <inkml:brushProperty name="height" value="0.1" units="cm"/>
      <inkml:brushProperty name="color" value="#0000FF"/>
    </inkml:brush>
  </inkml:definitions>
  <inkml:trace contextRef="#ctx0" brushRef="#br0">202 0 5801,'0'0'2761,"0"0"-417,0 0-175,0 0-1033,0 0-120,0 0-672,0 0-16,-52 100-224,34-74-32,1 0-72,-1 4-40,-4-4-488,-8 4-952,8-8-857,0-9-3344</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02.528"/>
    </inkml:context>
    <inkml:brush xml:id="br0">
      <inkml:brushProperty name="width" value="0.1" units="cm"/>
      <inkml:brushProperty name="height" value="0.1" units="cm"/>
      <inkml:brushProperty name="color" value="#0000FF"/>
    </inkml:brush>
  </inkml:definitions>
  <inkml:trace contextRef="#ctx0" brushRef="#br0">150 0 3225</inkml:trace>
  <inkml:trace contextRef="#ctx0" brushRef="#br0" timeOffset="1">150 0 3225,'-149'22'1856,"149"-22"-128,4 0-215,0 0-337,1 22-208,-1-1-160,5 5-167,0 0-225,4-4 216,0 4-352,4-9 152,5 0-424,0 0 216,0-8-216,4 0-16,9-1-656,-4-3-1185,0-1-2271</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21.651"/>
    </inkml:context>
    <inkml:brush xml:id="br0">
      <inkml:brushProperty name="width" value="0.1" units="cm"/>
      <inkml:brushProperty name="height" value="0.1" units="cm"/>
      <inkml:brushProperty name="color" value="#0000FF"/>
    </inkml:brush>
  </inkml:definitions>
  <inkml:trace contextRef="#ctx0" brushRef="#br0">0 156 5897,'0'0'1865,"0"0"80,0 0-404,0 0-204,0 0-163,18-13 3347,-2 11-4489,0 0 0,0-1 0,0 0 0,11-4-32,14-4-11,46-7-178,236-54-5639,-247 47 1754</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22.568"/>
    </inkml:context>
    <inkml:brush xml:id="br0">
      <inkml:brushProperty name="width" value="0.1" units="cm"/>
      <inkml:brushProperty name="height" value="0.1" units="cm"/>
      <inkml:brushProperty name="color" value="#0000FF"/>
    </inkml:brush>
  </inkml:definitions>
  <inkml:trace contextRef="#ctx0" brushRef="#br0">1 87 3137,'0'0'1435,"0"0"34,0 0-164,0 0-209,0 0-321,0 0-178,0-1-556,0 1 0,0-1 0,0 0 0,1 1 0,-1-1 0,0 0 0,1 1 0,-1-1 0,0 0 0,1 1 0,-1-1 0,1 1 0,-1-1 0,1 1 0,-1-1-1,1 1 1,-1-1 0,1 1 0,0 0 0,-1-1 0,1 1-41,101-23 1597,-38 8-1402,1 2 1,0 3 0,1 3-1,56 0-195,-36 7-1716,-31 0-3062,-36 0-685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4.343"/>
    </inkml:context>
    <inkml:brush xml:id="br0">
      <inkml:brushProperty name="width" value="0.05" units="cm"/>
      <inkml:brushProperty name="height" value="0.05" units="cm"/>
      <inkml:brushProperty name="color" value="#E71225"/>
    </inkml:brush>
  </inkml:definitions>
  <inkml:trace contextRef="#ctx0" brushRef="#br0">0 0 6169,'0'0'1826,"0"0"-175,0 0-457,0 0-445,0 0-30,0 0-230,33 2-45,105 6-177,-94-5-133,-37-4-103,1 2 0,-1-1 0,1 1 0,-1 0 0,1 0 0,-1 1 0,0 0 1,0 0-1,5 3-31,-10-5 10,0 1 0,-1 0 0,1 0-1,0 0 1,0 0 0,-1 1 0,1-1 0,-1 0 0,1 1 0,-1-1 0,0 1 0,1-1 0,-1 1 0,0 0 0,0-1 0,0 1 0,0 0 0,-1 0 0,1 0 0,0-1 0,-1 1 0,0 0 0,1 0 0,-1 0 0,0 0 0,0 0 0,0 0 0,0 0-10,0 2 27,-1 0 0,0 0 1,1-1-1,-1 1 1,-1 0-1,1-1 1,0 1-1,-1-1 0,0 0 1,0 1-1,0-1 1,0 0-1,-1 0 0,0 1-27,-13 11 37,-1-2 1,0 0-1,0 0 0,-2-2 0,1 0 0,-1-1 0,-1-1 0,0 0 0,-5 0-37,15-7-87,-1 1 1,1-2-1,-1 1 0,0-2 1,1 1-1,-8-2 87,16 1-52,1 0-21,0 0 0,0 0 0,0 0 0,1 0 1,-1 0-1,0 0 0,0 0 0,0-1 0,0 1 0,0 0 0,0-1 1,1 1-1,-1-1 0,0 1 0,0-1 0,1 1 0,-1-1 1,0 1-1,0-1 0,1 0 0,-1 1 0,1-1 0,-1 0 0,1 1 1,-1-1-1,1 0 0,-1 0 0,1 0 0,0 1 0,0-1 1,-1-1 72,-1-29-3112,2 23 1942,0-25-5732</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23.494"/>
    </inkml:context>
    <inkml:brush xml:id="br0">
      <inkml:brushProperty name="width" value="0.1" units="cm"/>
      <inkml:brushProperty name="height" value="0.1" units="cm"/>
      <inkml:brushProperty name="color" value="#0000FF"/>
    </inkml:brush>
  </inkml:definitions>
  <inkml:trace contextRef="#ctx0" brushRef="#br0">1 1 3569,'0'0'2172,"0"0"-215,0 0-162,0 0-400,0 0-372,0 0-14,3 0-245,27-1 677,45 3 618,-68-1-2004,-1 0-1,1 0 1,-1 1-1,0 0 1,1 0-1,-1 0 1,0 1-1,0 0 1,-1 0-1,5 3-54,73 60 69,-54-41-51,2-1 0,1-1 0,19 9-18,-34-24-220,0-1-1,0-1 1,1-1 0,-1 0 0,7 0 220,55 17-777,-78-22 760,-1 0 0,1 1 0,-1-1 0,1 0 0,0 1-1,-1-1 1,1 0 0,-1 1 0,1-1 0,-1 1 0,1-1 0,-1 1 0,1-1 0,-1 1 0,1-1-1,-1 1 1,0 0 0,1-1 0,-1 1 0,0-1 0,0 1 0,1 0 0,-1-1 0,0 1 0,0 0-1,0-1 1,0 1 0,0 0 0,0-1 0,0 1 0,0 0 0,0-1 0,0 1 0,0 0-1,0-1 1,-1 1 0,1 0 0,0-1 0,0 1 0,-1 0 17,0 1 5,0 0 0,0 0 0,0-1 0,-1 1 0,1 0 0,-1-1 1,1 1-1,-1-1 0,1 1 0,-1-1 0,-1 1-5,-19 13 1,0 0 0,2 1 0,0 2 0,0 0 0,-4 7-1,3-4-14,-35 37-2204,-37 53 2218,69-81-1491,-26 32-3408</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29.763"/>
    </inkml:context>
    <inkml:brush xml:id="br0">
      <inkml:brushProperty name="width" value="0.1" units="cm"/>
      <inkml:brushProperty name="height" value="0.1" units="cm"/>
      <inkml:brushProperty name="color" value="#0000FF"/>
    </inkml:brush>
  </inkml:definitions>
  <inkml:trace contextRef="#ctx0" brushRef="#br0">1 163 5113,'0'0'3997,"0"0"-1818,0 0-42,0 0-504,0 0-407,27 0 2036,-25-1-3258,0 1 1,0-1-1,0 0 1,0 1-1,0-1 1,0 0-1,0 0 0,0 0 1,0-1-1,-1 1 1,1 0-1,0-1 1,-1 1-1,1-1 1,0 0-5,24-30-152,-21 26 63,12-15-637,0 0 0,1 1-1,21-17 727,-39 37-10,1-1-1,0 0 1,0 1-1,-1-1 1,1 0-1,0 1 1,0-1-1,0 1 1,0-1 0,0 1-1,0 0 1,0-1-1,0 1 1,0 0-1,0-1 1,0 1-1,0 0 1,0 0-1,0 0 1,0 0-1,0 0 1,0 0-1,0 0 1,0 1-1,0-1 1,0 0-1,0 0 1,0 1-1,0-1 1,0 1-1,0-1 1,0 1-1,0-1 1,0 1-1,-1-1 1,1 1 0,0 0-1,0 0 1,-1-1-1,1 1 1,0 0-1,-1 0 1,1 0-1,-1-1 1,1 1-1,-1 0 1,1 1 10,2 5-101,1 1 0,-1 1 0,0-1 1,-1 0-1,1 4 101,0 0-43,2 7-28,1-1-1,1 0 0,1 0 0,0-1 0,1 0 1,2 0 71,-8-12-47,0 0 0,1 0 0,-1-1 0,1 0 0,0 1 1,1-1-1,-1-1 0,1 1 0,-1-1 0,1 1 0,0-1 0,0-1 1,1 1-1,-1-1 0,0 0 0,1 0 0,0 0 0,-1-1 0,1 1 1,0-2-1,0 1 0,2 0 47,20-1-2815,-9 0-2447,-10 0-1283</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30.417"/>
    </inkml:context>
    <inkml:brush xml:id="br0">
      <inkml:brushProperty name="width" value="0.1" units="cm"/>
      <inkml:brushProperty name="height" value="0.1" units="cm"/>
      <inkml:brushProperty name="color" value="#0000FF"/>
    </inkml:brush>
  </inkml:definitions>
  <inkml:trace contextRef="#ctx0" brushRef="#br0">448 1 4825,'0'0'1790,"0"0"13,0 0-331,0 0-384,0 0-297,0 0-96,0 0-62,0 0-160,0 0-76,0 0-184,0 0 85,0 0-117,0 0 79,0 0-177,-6 5 45,-222 242-567,85-76-4889,73-84-2899</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31.595"/>
    </inkml:context>
    <inkml:brush xml:id="br0">
      <inkml:brushProperty name="width" value="0.1" units="cm"/>
      <inkml:brushProperty name="height" value="0.1" units="cm"/>
      <inkml:brushProperty name="color" value="#0000FF"/>
    </inkml:brush>
  </inkml:definitions>
  <inkml:trace contextRef="#ctx0" brushRef="#br0">1 0 520,'0'0'6137,"0"0"-4840,0 0 375,0 0-616,0 0-136,0 0-319,0 0 143,109 0-288,-69 5 304,3-5-272,1 0 112,4 0-296,5 0-256,-5 0-48,-4 0-200,9 0-856,-14 0-1809,-13 0-3488</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32.183"/>
    </inkml:context>
    <inkml:brush xml:id="br0">
      <inkml:brushProperty name="width" value="0.1" units="cm"/>
      <inkml:brushProperty name="height" value="0.1" units="cm"/>
      <inkml:brushProperty name="color" value="#0000FF"/>
    </inkml:brush>
  </inkml:definitions>
  <inkml:trace contextRef="#ctx0" brushRef="#br0">1 70 5337,'0'0'2243,"0"0"-326,0 0-293,0 0-592,0 0-148,0 0-138,6 0 357,89 12-338,-66-11-695,-15 0-256,0-1 0,0 0 1,0-1-1,0-1 0,0 0 1,0-1-1,0 0 0,5-3 186,86-39-4636,-64 23-74</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33.084"/>
    </inkml:context>
    <inkml:brush xml:id="br0">
      <inkml:brushProperty name="width" value="0.1" units="cm"/>
      <inkml:brushProperty name="height" value="0.1" units="cm"/>
      <inkml:brushProperty name="color" value="#0000FF"/>
    </inkml:brush>
  </inkml:definitions>
  <inkml:trace contextRef="#ctx0" brushRef="#br0">0 0 2961,'0'0'2955,"0"0"-501,0 0-327,0 0-453,0 0-458,0 0-147,0 0-352,0 0-235,23 0 222,-16 1-670,0-1 0,0 2 0,-1-1 0,1 0 0,-1 1 0,1 1 0,-1-1-1,0 1 1,1 0 0,-1 0 0,2 2-34,16 11 64,0 1-1,2 3-63,17 13 6,-26-24-259,1 0 0,0 0 1,0-2-1,1 0 0,0-1 1,0-1-1,0-1 0,14 1 253,-30-4-117,-2-1 93,1 0 0,0 1 0,-1-1 1,1 0-1,-1 1 0,1-1 0,-1 1 1,1 0-1,-1 0 0,1-1 0,-1 1 0,0 0 1,1 0-1,-1 0 0,0 0 0,0 1 1,0-1-1,0 0 0,0 0 0,0 1 0,0-1 1,0 0-1,0 1 0,-1-1 0,1 1 0,-1-1 1,1 1-1,-1-1 0,0 1 0,1-1 1,-1 1-1,0 0 0,0-1 0,0 1 0,0-1 1,0 1-1,-1-1 0,1 1 0,0 0 1,-1-1-1,1 1 0,-1 0 24,-3 2 17,0 1-1,0-1 1,0 0 0,0-1 0,0 1 0,-1-1-1,0 1 1,-3 0-17,-15 14-27,-22 24-110,2 3 0,-12 17 137,-30 47-4614,45-57-1267</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37.278"/>
    </inkml:context>
    <inkml:brush xml:id="br0">
      <inkml:brushProperty name="width" value="0.1" units="cm"/>
      <inkml:brushProperty name="height" value="0.1" units="cm"/>
      <inkml:brushProperty name="color" value="#0000FF"/>
    </inkml:brush>
  </inkml:definitions>
  <inkml:trace contextRef="#ctx0" brushRef="#br0">0 83 2481,'0'0'1761,"0"0"-492,0 0-33,0 0-279,0 0-121,0 0-57,7 2-64,-5-1-616,1 0 1,-1 0-1,1 0 0,-1 0 0,0 1 0,1-1 1,-1 1-1,0-1 0,0 1 0,0 0 0,0-1 1,-1 1-1,1 0 0,1 2-99,0 1 233,-1 0-1,0-1 1,1 2 0,-1-1-1,-1 0 1,1 0 0,-1 1-1,0 1-232,6 48 959,-2 0 0,-3 1-1,-3 1-958,1-35 91,8-70-877,-2 23 370,4-15-445,1 0 1,2 1-1,3-4 861,21-62-1230,-36 101 1246,0 0 0,1 0-1,-1-1 1,1 1 0,0 1 0,0-1-1,1 0 1,-1 0 0,1 1 0,2-3-16,-3 4 13,0 0 1,0 1-1,1-1 0,-1 1 1,0 0-1,1-1 1,-1 1-1,0 0 0,1 1 1,0-1-1,-1 0 1,1 1-1,-1-1 0,1 1 1,0 0-1,-1 0 0,2 0-13,-3 0 18,0 0-1,0 0 0,-1 1 0,1-1 1,0 0-1,0 1 0,-1-1 0,1 1 1,0-1-1,-1 1 0,1-1 0,-1 1 1,1-1-1,-1 1 0,1-1 0,-1 1 0,1 0 1,-1-1-1,0 1 0,1 0 0,-1-1 1,0 1-1,1 0 0,-1 0 0,0-1 1,0 1-1,0 0 0,0 0-17,4 24 174,-4-23-148,2 102 746,-3-62-311,2 1-1,3 0-460,-3-38-89,0 0-1,0 0 1,1 0 0,0 0 0,0 0 0,0-1 0,1 1 0,0-1-1,0 1 1,0-1 0,0 0 0,1 0 0,-1 0 0,1-1 0,0 1-1,0-1 1,0 0 0,1 0 0,-1 0 0,1 0 0,0-1 0,0 0-1,0 0 1,0 0 0,2 0 89,12 3-3863</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37.836"/>
    </inkml:context>
    <inkml:brush xml:id="br0">
      <inkml:brushProperty name="width" value="0.1" units="cm"/>
      <inkml:brushProperty name="height" value="0.1" units="cm"/>
      <inkml:brushProperty name="color" value="#0000FF"/>
    </inkml:brush>
  </inkml:definitions>
  <inkml:trace contextRef="#ctx0" brushRef="#br0">0 69 4849,'0'0'2080,"0"0"57,0 0-313,0 0-271,0 0-441,0 0 168,0 0-456,0 0 137,0 0-417,9 0 104,4 0-392,5 0-136,8 0-120,0 0 72,10 0-144,20-21-776,-7-5-1305,-5 4-3640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38.581"/>
    </inkml:context>
    <inkml:brush xml:id="br0">
      <inkml:brushProperty name="width" value="0.1" units="cm"/>
      <inkml:brushProperty name="height" value="0.1" units="cm"/>
      <inkml:brushProperty name="color" value="#0000FF"/>
    </inkml:brush>
  </inkml:definitions>
  <inkml:trace contextRef="#ctx0" brushRef="#br0">8 80 4601,'0'0'2639,"0"0"-501,0 0-295,0 0-517,0 0-369,0 0-147,-1 0-782,1 0 0,0 0 1,-1 0-1,1 0 0,0 0 1,0 0-1,-1-1 0,1 1 1,0 0-1,-1 0 0,1 0 1,0 0-1,0 0 0,-1-1 0,1 1 1,0 0-1,0 0 0,-1 0 1,1-1-1,0 1 0,0 0 1,0 0-1,0-1 0,-1 1 1,1 0-1,0 0 0,0-1 1,0 1-1,0 0 0,0-1 1,0 1-1,0 0 0,0 0 0,0-1 1,0 1-1,0 0 0,0-1 1,0 1-1,0 0 0,0-1 1,0 1-1,0 0 0,0 0-28,7-8-203,1 1 1,-1 0-1,1 1 0,1-1 0,-1 2 0,1-1 1,0 1-1,0 1 0,1-1 0,-1 1 0,5 0 203,-12 3-20,0 1-1,0-1 0,0 1 1,0 0-1,0-1 1,0 1-1,0 0 0,0 0 1,0 1-1,0-1 1,0 0-1,0 1 1,0-1-1,0 1 0,0-1 1,0 1-1,0 0 1,-1 0-1,1 0 0,0 0 1,0 0-1,-1 0 1,1 1-1,-1-1 0,1 0 1,1 2 20,0 3 32,0-1 1,0 1-1,0 0 1,-1 0 0,0 0-1,0 0 1,0 4-33,5 15 86,-4-17-54,19 55 420,10 18-452,-24-64 55,1 0 0,0 0-1,1-1 1,1 0 0,1-1 0,0 0 0,1 0-55,-10-12 0,0 0-1,0 0 1,1-1 0,-1 0 0,1 1-1,-1-1 1,1 0 0,0 0 0,0-1-1,0 1 1,0-1 0,1 0 0,33 3-2746,-24-4-1138</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39.094"/>
    </inkml:context>
    <inkml:brush xml:id="br0">
      <inkml:brushProperty name="width" value="0.1" units="cm"/>
      <inkml:brushProperty name="height" value="0.1" units="cm"/>
      <inkml:brushProperty name="color" value="#0000FF"/>
    </inkml:brush>
  </inkml:definitions>
  <inkml:trace contextRef="#ctx0" brushRef="#br0">447 0 3937,'0'0'1976,"0"0"-263,0 0-153,0 0-544,0 0 32,0 0-167,0 0 343,-17 87-232,8-79 224,-8 5-552,-5 0-143,-5 9-321,-8-1-200,-8 10 0,-10 8-120,-30 25-873,8-7-1415,10-1-1945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4.747"/>
    </inkml:context>
    <inkml:brush xml:id="br0">
      <inkml:brushProperty name="width" value="0.05" units="cm"/>
      <inkml:brushProperty name="height" value="0.05" units="cm"/>
      <inkml:brushProperty name="color" value="#E71225"/>
    </inkml:brush>
  </inkml:definitions>
  <inkml:trace contextRef="#ctx0" brushRef="#br0">1 1 6145,'0'0'2362,"0"0"-85,0 0-357,0 0-534,0 0-301,0 0-497,7 21-226,26 69-221,-26-70-109,1-1 0,8 13-32,-12-25-38,1 0 0,0 0 0,1 0 1,-1-1-1,6 4 38,14 5-2961,-24-14 562,-1-1-1298,0 0-3131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42.033"/>
    </inkml:context>
    <inkml:brush xml:id="br0">
      <inkml:brushProperty name="width" value="0.1" units="cm"/>
      <inkml:brushProperty name="height" value="0.1" units="cm"/>
      <inkml:brushProperty name="color" value="#0000FF"/>
    </inkml:brush>
  </inkml:definitions>
  <inkml:trace contextRef="#ctx0" brushRef="#br0">0 0 5617,'0'0'1690,"0"0"-318,0 0-213,0 0-456,0 0 40,0 0-19,8 5-135,-1 0-388,0 0 0,0 0 0,-1 0-1,0 1 1,0 0 0,-1 0 0,0 0 0,0 1-1,0 0 1,-1 0 0,4 6-201,-2 1 314,8 15 19,-1 0 1,-2 1 0,-1 0-1,6 31-333,-13-29 98,-1-1 0,-2 1 0,-2-1-1,-1 1 1,-1-1 0,-5 16-98,1 0 79,-4 61 393,6 0 0,5 80-472,2-92-36,-1-87 40,0 1 1,1 0-1,0-1 1,1 1-1,0-1 1,1 0-1,0 1 1,0-1-1,1-1 1,0 1-1,1 0 1,0-1-1,0 0 1,3 3-5,-3-5-36,1 0-1,-1-1 1,1 0 0,0 0 0,0 0-1,1-1 1,-1 0 0,1 0 0,0-1-1,0 1 1,1-2 0,-1 1 0,1-1-1,-1 0 1,1 0 0,0-1 0,-1 0-1,6 0 37,82 0-2950,-55-1-2053,-40 0 3713,0 0 190,0 10 69,0-5 1138,-2 0 0,1 0 0,0 0 1,-1 0-1,0-1 0,0 1 0,-1 0 0,1-1 0,-2 2-107,-12 27 2071,9-8-1545,1 0 0,1 1-1,2-1 1,1 1-1,1 0 1,1 0 0,2 10-526,-2 15 440,2-29-284,1-1 1,1 0-1,0 0 1,2-1 0,0 1-1,7 11-156,-2-2 171,-2 0-1,3 17-170,-3 27 219,-3 0 0,-3 1 0,-6 40-219,2-5 179,1-108-183,0-1-1,0 1 0,0-1 1,0 1-1,0 0 0,0-1 1,0 1-1,0-1 0,-1 1 1,1-1-1,-1 1 1,1-1-1,-1 1 0,0-1 1,1 1-1,-1-1 0,0 0 1,0 1-1,0-1 0,0 0 1,0 0-1,0 1 0,-1-1 5,-1 0-272,0 0-1,-1 0 0,1 0 0,-1-1 1,1 1-1,-1-1 0,1 0 0,-1 0 1,1 0-1,-2 0 273,4 0-129,-21 0-4137</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43.106"/>
    </inkml:context>
    <inkml:brush xml:id="br0">
      <inkml:brushProperty name="width" value="0.1" units="cm"/>
      <inkml:brushProperty name="height" value="0.1" units="cm"/>
      <inkml:brushProperty name="color" value="#0000FF"/>
    </inkml:brush>
  </inkml:definitions>
  <inkml:trace contextRef="#ctx0" brushRef="#br0">0 11 4961,'0'0'2318,"0"0"-188,0 0-375,0 0-588,0 0-74,0 0-178,5 23-16,34 162 1213,-38-181-2042,11 44 501,-2 0 0,-2 1 0,1 43-571,-9-91-98,0-1 15,0-12-484,-1-20 284,1 1 0,2-1 1,2 1-1,1 0 0,1 0 0,1 1 0,2-1 0,6-9 283,-4 14-135,25-51-318,-33 72 434,-1 1 0,1 0 0,0-1 0,0 1 0,1 0-1,-1 1 1,1-1 0,0 0 0,0 1 0,0 0 0,0 0 0,1 0 0,3-1 19,-4 3-13,1 0-1,0 0 1,-1 1-1,1 0 1,0 0 0,-1 0-1,1 0 1,1 1 13,8 0-22,-13-1 34,1 1 0,0-1 1,0 1-1,-1 0 1,1-1-1,-1 1 1,1 0-1,-1 0 1,1 0-1,-1 1 0,1-1 1,-1 0-1,0 0 1,0 1-1,0-1 1,0 1-1,0-1 1,0 1-1,0-1 0,0 2-12,20 40 360,-16-32-207,4 14 37,0 0 0,-2 1 1,-1 0-1,1 11-190,-1-7 52,0-1 0,2 1 1,2 0-53,-8-25-138,1 0 1,-1 0-1,1-1 1,0 1-1,0-1 1,0 1 0,1-1-1,0 0 1,-1 0-1,2 0 1,-1-1 0,0 0-1,1 1 1,-1-1-1,1-1 1,0 1-1,0-1 1,0 0 0,0 0-1,1 0 1,-1-1-1,5 2 138,25 5-3858</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59.582"/>
    </inkml:context>
    <inkml:brush xml:id="br0">
      <inkml:brushProperty name="width" value="0.1" units="cm"/>
      <inkml:brushProperty name="height" value="0.1" units="cm"/>
      <inkml:brushProperty name="color" value="#0000FF"/>
    </inkml:brush>
  </inkml:definitions>
  <inkml:trace contextRef="#ctx0" brushRef="#br0">27 0 6633,'0'0'3787,"0"0"-1551,0 0-372,0 0-603,0 0-324,5 0-201,-3 0-728,2 0 160,-1 0 0,1 0 0,0 1 0,-1-1 0,1 1 1,0-1-1,-1 1 0,3 1-168,-4-1 61,-1 0 0,0-1-1,1 1 1,-1 0 0,0 0 0,0 0 0,0 0 0,0 0 0,0 0-1,0 1 1,0-1 0,0 0 0,-1 0 0,1 1 0,0-1-1,-1 0 1,1 1 0,-1-1 0,0 0 0,1 1 0,-1-1-1,0 1 1,0-1 0,0 1 0,0-1 0,0 1 0,0-1-61,0 3-70,0-1 0,0 1 1,0-1-1,-1 1 1,1-1-1,-1 1 0,0-1 1,0 0-1,0 1 0,-1-1 1,1 0-1,-1 0 1,0 1 69,-1-1-569,0 0 1,0 0 0,0 0 0,0 0 0,-1-1 0,1 1-1,-1-1 1,0 0 0,0 0 0,-3 1 568,-28 11-7822</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00.929"/>
    </inkml:context>
    <inkml:brush xml:id="br0">
      <inkml:brushProperty name="width" value="0.1" units="cm"/>
      <inkml:brushProperty name="height" value="0.1" units="cm"/>
      <inkml:brushProperty name="color" value="#0000FF"/>
    </inkml:brush>
  </inkml:definitions>
  <inkml:trace contextRef="#ctx0" brushRef="#br0">92 5 10186,'0'0'2318,"0"0"36,0 0-731,0 0-544,0 0-355,0 0-713,0-1 1,0 1-1,0 0 1,0 0-1,0 0 0,0 0 1,0 0-1,0 0 1,0 0-1,0-1 0,0 1 1,0 0-1,0 0 1,0 0-1,0 0 1,0 0-1,0 0 0,0 0 1,0-1-1,0 1 1,0 0-1,0 0 0,0 0 1,0 0-1,0 0 1,0 0-1,0 0 0,0 0 1,0 0-1,0-1 1,0 1-1,-1 0 1,1 0-1,0 0 0,0 0 1,0 0-1,0 0 1,0 0-1,0 0 0,0 0 1,-1 0-1,1 0 1,0 0-1,0 0 1,0 0-1,0 0 0,0 0 1,0 0-1,0 0 1,-1 0-1,1 0 0,0 0 1,0 0-1,0 0 1,0 0-1,0 0 0,0 0 1,0 0-1,-1 0 1,1 0-1,0 0 1,0 0-1,0 0 0,0 0 1,0 0-1,0 1 1,0-1-1,0 0-11,-2 5 75,1 1 1,0-1-1,0 1 0,0 0 0,1-1 0,0 1 1,1 3-76,-1 14 141,-35 437 748,8-151-980,16-134-1181,2-19-6989,8-131 2781</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01.572"/>
    </inkml:context>
    <inkml:brush xml:id="br0">
      <inkml:brushProperty name="width" value="0.1" units="cm"/>
      <inkml:brushProperty name="height" value="0.1" units="cm"/>
      <inkml:brushProperty name="color" value="#0000FF"/>
    </inkml:brush>
  </inkml:definitions>
  <inkml:trace contextRef="#ctx0" brushRef="#br0">0 2 5905,'0'0'2973,"0"0"-322,0 0-166,0 0-661,0 0-620,0 0-336,4 0-279,33 0-88,25-2-278,0 4 0,-1 2-1,1 3 1,10 4-223,-51-7 6,22 6-36,36 11 30,-69-17-16,0-1 0,0 1 0,0 1 0,0 0 0,-1 0 0,0 1 0,0 0 0,0 0 0,-1 1 0,2 2 16,-7-4-11,-1-1 1,1 1-1,0 0 0,-1 0 1,0 0-1,0 0 1,-1 1-1,0-1 0,0 0 1,0 1-1,0-1 1,-1 0-1,0 1 0,0-1 1,0 1-1,-1-1 1,0 1-1,0-1 0,0 0 1,-1 0-1,-1 2 11,-2 0 6,0 1 0,-1-1 0,0-1 0,0 1 0,-1-1-1,0 0 1,-5 3-6,-60 39 20,59-40-43,-28 18-529,-1-3 0,0-2 1,-22 8 551,36-19-1678,0-1 1,0-1 0,-24 3 1677,6-5-4633</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02.157"/>
    </inkml:context>
    <inkml:brush xml:id="br0">
      <inkml:brushProperty name="width" value="0.1" units="cm"/>
      <inkml:brushProperty name="height" value="0.1" units="cm"/>
      <inkml:brushProperty name="color" value="#0000FF"/>
    </inkml:brush>
  </inkml:definitions>
  <inkml:trace contextRef="#ctx0" brushRef="#br0">163 18 6585,'0'0'2586,"0"0"236,0 0-469,0 0-518,0 0-510,0 0-252,2-4-259,0-4-573,0 3 372,-5 11-108,-6 12-453,-26 52 227,4 2 0,-7 29-279,25-59-147,1 1 1,3 0-1,2 1 0,1 0 0,3 5 147,0 14-2009,3 1-1,4 5 2010,11 11-4766</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04.715"/>
    </inkml:context>
    <inkml:brush xml:id="br0">
      <inkml:brushProperty name="width" value="0.1" units="cm"/>
      <inkml:brushProperty name="height" value="0.1" units="cm"/>
      <inkml:brushProperty name="color" value="#0000FF"/>
    </inkml:brush>
  </inkml:definitions>
  <inkml:trace contextRef="#ctx0" brushRef="#br0">745 15 824,'0'0'6121,"0"0"-3349,0 0-688,0 0-497,0 0-381,-6-2-233,4 2-969,-40-11 1578,39 10-1464,0 1 0,-1 0 0,1-1 1,0 1-1,0 1 0,0-1 1,-1 0-1,1 1 0,0-1 0,0 1 1,0 0-1,0 0 0,0 0 0,0 0 1,-1 1-119,-42 32 393,1 1 0,-17 21-393,-1 0 29,-44 41-475,-28 40 446,35-31-2908,38-40-1213,38-42-1112</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05.328"/>
    </inkml:context>
    <inkml:brush xml:id="br0">
      <inkml:brushProperty name="width" value="0.1" units="cm"/>
      <inkml:brushProperty name="height" value="0.1" units="cm"/>
      <inkml:brushProperty name="color" value="#0000FF"/>
    </inkml:brush>
  </inkml:definitions>
  <inkml:trace contextRef="#ctx0" brushRef="#br0">9 16 3713,'0'0'1924,"0"0"-235,0 0-126,0 0-278,0 0 114,0 0 129,-1-4 41,-7-7 426,12 28 239,25 45-2113,2-1 1,3-2-1,14 15-121,-1 1 48,20 30-4375,4-3 0,27 26 4327,-58-83-7784</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05.870"/>
    </inkml:context>
    <inkml:brush xml:id="br0">
      <inkml:brushProperty name="width" value="0.1" units="cm"/>
      <inkml:brushProperty name="height" value="0.1" units="cm"/>
      <inkml:brushProperty name="color" value="#0000FF"/>
    </inkml:brush>
  </inkml:definitions>
  <inkml:trace contextRef="#ctx0" brushRef="#br0">0 0 4489,'0'0'2526,"0"0"-323,0 0-304,0 0-545,0 0-143,0 0-234,0 9-182,2 27-290,-2-35-482,0 1 0,1-1 0,-1 0 0,1 1 0,-1-1 0,1 0 0,0 0 0,-1 1 0,1-1 0,0 0 0,0 0 0,0 0 0,0 0 0,0 0 0,0 0 0,0-1 0,0 1 0,1 0 0,-1 0 0,0-1 0,0 1 0,2 0-23,27 7 107,-29-8-99,25 3-224,0-2 1,0 0-1,0-1 0,0-2 1,6-1 215,-24 1-651,0 0 0,0 0-1,0-1 1,-1 0 0,1 0 0,0-1 0,1-1 651,18-9-3830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06.400"/>
    </inkml:context>
    <inkml:brush xml:id="br0">
      <inkml:brushProperty name="width" value="0.1" units="cm"/>
      <inkml:brushProperty name="height" value="0.1" units="cm"/>
      <inkml:brushProperty name="color" value="#0000FF"/>
    </inkml:brush>
  </inkml:definitions>
  <inkml:trace contextRef="#ctx0" brushRef="#br0">0 0 744,'0'0'2002,"0"0"-356,0 0-171,0 0-182,0 0 1,0 0-15,1 3 32,0-1-1047,0-1-1,0 0 1,0 0 0,0 0 0,0 0 0,0 0 0,0 0-1,1 0 1,-1 0 0,0 0 0,1-1 0,-1 1 0,1 0-1,-1-1 1,1 1 0,-1-1 0,1 1 0,-1-1-1,1 0 1,-1 0 0,1 0 0,-1 0 0,1 0 0,0 0-1,-1 0-263,58 0 488,-35-1-378,81 1-1284,-35 0-3965,-31 0-408</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5.075"/>
    </inkml:context>
    <inkml:brush xml:id="br0">
      <inkml:brushProperty name="width" value="0.05" units="cm"/>
      <inkml:brushProperty name="height" value="0.05" units="cm"/>
      <inkml:brushProperty name="color" value="#E71225"/>
    </inkml:brush>
  </inkml:definitions>
  <inkml:trace contextRef="#ctx0" brushRef="#br0">103 1 3753</inkml:trace>
  <inkml:trace contextRef="#ctx0" brushRef="#br0" timeOffset="1">103 1 3753,'138'51'2528,"-150"-40"-575,1 4 191,-8 3-848,-4 0-327,0 1-273,-8-1-504,5 1-64,-1-1-120,4-3-16,0-1-952,8-3-1105,7-3-2448</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07.122"/>
    </inkml:context>
    <inkml:brush xml:id="br0">
      <inkml:brushProperty name="width" value="0.1" units="cm"/>
      <inkml:brushProperty name="height" value="0.1" units="cm"/>
      <inkml:brushProperty name="color" value="#0000FF"/>
    </inkml:brush>
  </inkml:definitions>
  <inkml:trace contextRef="#ctx0" brushRef="#br0">3 112 5921,'0'0'2365,"0"0"-386,0 0-433,0 0-701,0 0-358,0 0-214,-1-4-139,0 1-124,1 1 0,0 0 0,0-1 1,0 1-1,0-1 0,0 1 0,0-1 1,1 1-1,-1-1 0,1 1 1,0 0-1,0-1 0,-1 1 0,2-2-10,29-32 11,-27 33-16,1-1 0,-1 0 0,1 1 1,0 0-1,0 0 0,1 0 0,-1 1 0,0 0 0,1 0 5,-4 1-5,-1 0-1,1 1 1,-1-1-1,1 1 1,-1-1 0,1 1-1,0 0 1,-1 0 0,1 0-1,0 0 1,-1 0 0,1 0-1,0 0 1,-1 0-1,1 0 1,0 1 0,-1-1-1,1 1 1,-1-1 0,1 1-1,-1 0 1,1 0 0,-1-1-1,0 1 1,1 0-1,-1 0 1,0 0 0,1 0-1,-1 1 1,0-1 0,0 0-1,0 0 1,0 1 0,0 0 5,10 24 110,-2 1 0,0 0 1,-2 0-1,-1 1 1,1 22-111,-3-20 107,2 0 1,1 0-1,1-1 1,1 0-1,5 6-107,-12-30-1,0-1 0,1 1 1,0-1-1,0 0 0,0 0 0,1 0 0,0-1 1,-1 1-1,1-1 0,0 0 0,1 0 0,-1 0 1,1 0-1,-1-1 0,1 0 0,1 1 1,-3-2-232,0 0 0,0 0 0,0 0 0,0-1 1,0 1-1,1-1 0,-1 1 0,0-1 0,0 0 0,1-1 0,-1 1 0,0 0 0,0-1 0,0 0 0,0 1 0,0-1 1,0 0-1,0-1 0,0 1 0,0-1 0,0 1 0,0-1 0,-1 0 0,1 0 0,-1 0 0,1 0 0,-1 0 232,21-26-7660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07.598"/>
    </inkml:context>
    <inkml:brush xml:id="br0">
      <inkml:brushProperty name="width" value="0.1" units="cm"/>
      <inkml:brushProperty name="height" value="0.1" units="cm"/>
      <inkml:brushProperty name="color" value="#0000FF"/>
    </inkml:brush>
  </inkml:definitions>
  <inkml:trace contextRef="#ctx0" brushRef="#br0">377 0 656,'0'0'2641,"0"0"-560,0 0-224,0 0-194,0 0-283,0 0-190,0 0-110,0 0-34,0 0-134,-10 14 1703,-5 7-2385,-1-2 0,-1 0 0,-1 0 0,-1-2 0,-9 6-230,10-7-11,-88 75-2035,35-32-2843,12-11-3251</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08.932"/>
    </inkml:context>
    <inkml:brush xml:id="br0">
      <inkml:brushProperty name="width" value="0.1" units="cm"/>
      <inkml:brushProperty name="height" value="0.1" units="cm"/>
      <inkml:brushProperty name="color" value="#0000FF"/>
    </inkml:brush>
  </inkml:definitions>
  <inkml:trace contextRef="#ctx0" brushRef="#br0">13 1 1824,'0'0'5105,"0"0"-2952,0 0-161,0 0-631,0 0-545,0 0-128,0 0 96,-8 21-192,8-3 200,-5-5-279,5 0 103,0-1-456,0 1 24,0 0-184,0 5-368,0-5-2001,0-5-4056</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09.651"/>
    </inkml:context>
    <inkml:brush xml:id="br0">
      <inkml:brushProperty name="width" value="0.1" units="cm"/>
      <inkml:brushProperty name="height" value="0.1" units="cm"/>
      <inkml:brushProperty name="color" value="#0000FF"/>
    </inkml:brush>
  </inkml:definitions>
  <inkml:trace contextRef="#ctx0" brushRef="#br0">0 1 3393,'0'0'1964,"0"0"-378,0 0-314,0 0-316,0 0-214,0 0-58,0 25 2905,0 30-804,0-19-5576,0-27-2275</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10.546"/>
    </inkml:context>
    <inkml:brush xml:id="br0">
      <inkml:brushProperty name="width" value="0.1" units="cm"/>
      <inkml:brushProperty name="height" value="0.1" units="cm"/>
      <inkml:brushProperty name="color" value="#0000FF"/>
    </inkml:brush>
  </inkml:definitions>
  <inkml:trace contextRef="#ctx0" brushRef="#br0">14 0 440,'0'0'6746,"0"0"-4450,0 0 25,0 0-873,0 0-584,0 0-328,0 0-104,0 26-376,0-13 136,0-4-120,0 4-72,0 0 8,0-5-16,-5 14-536,1-9-1872,-1 4-4122</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11.230"/>
    </inkml:context>
    <inkml:brush xml:id="br0">
      <inkml:brushProperty name="width" value="0.1" units="cm"/>
      <inkml:brushProperty name="height" value="0.1" units="cm"/>
      <inkml:brushProperty name="color" value="#0000FF"/>
    </inkml:brush>
  </inkml:definitions>
  <inkml:trace contextRef="#ctx0" brushRef="#br0">22 0 3265,'0'0'2104,"0"0"-87,0 0-281,0 0-360,0 0-272,0 0-111,0 0 31,0 9-168,0 4 40,0-4-352,0-1 121,0 5-385,0-4 16,0-5-280,0 5-32,-4 4-608,-5-4-2289,0-1-7041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11.966"/>
    </inkml:context>
    <inkml:brush xml:id="br0">
      <inkml:brushProperty name="width" value="0.1" units="cm"/>
      <inkml:brushProperty name="height" value="0.1" units="cm"/>
      <inkml:brushProperty name="color" value="#0000FF"/>
    </inkml:brush>
  </inkml:definitions>
  <inkml:trace contextRef="#ctx0" brushRef="#br0">215 0 5049,'0'0'3614,"0"0"-1496,0 0-290,0 0-357,0 0-130,0 0-334,5 8-226,87 118-216,-49-70-46,-3 2-1,8 18-518,-37-56 60,-1 0-1,0 1 1,-2 1 0,-1-1-1,0 1 1,-2 1 0,0-1-1,-2 1 1,0 1-60,-1 11-13,-2-1 1,-1 0-1,-2 0 0,-4 14 13,3-27-22,-1 0 0,-1-1 1,-1 0-1,-1 0 0,-1 0 0,-1-1 0,-9 13 22,-21 25-570,-3-3-1,-3-1 1,-25 21 570,64-66-132,-110 109-4289,7-22-6443</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17.849"/>
    </inkml:context>
    <inkml:brush xml:id="br0">
      <inkml:brushProperty name="width" value="0.1" units="cm"/>
      <inkml:brushProperty name="height" value="0.1" units="cm"/>
      <inkml:brushProperty name="color" value="#0000FF"/>
    </inkml:brush>
  </inkml:definitions>
  <inkml:trace contextRef="#ctx0" brushRef="#br0">0 56 5193,'0'0'3800,"0"0"-1605,0 0-360,0 0-384,0 0-403,8 0-149,76 1 562,127-2 1081,-196-1-2652,-1 0 0,1 0 0,0-2 0,-1 1-1,6-4 111,39-16-3639,-32 10-1585</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18.451"/>
    </inkml:context>
    <inkml:brush xml:id="br0">
      <inkml:brushProperty name="width" value="0.1" units="cm"/>
      <inkml:brushProperty name="height" value="0.1" units="cm"/>
      <inkml:brushProperty name="color" value="#0000FF"/>
    </inkml:brush>
  </inkml:definitions>
  <inkml:trace contextRef="#ctx0" brushRef="#br0">0 0 6809,'0'0'2372,"0"0"-160,0 0-373,0 0-324,0 0-216,0 0-360,0 6-35,0 18-181,0-24-673,0 1 0,1 0-1,-1 0 1,0-1 0,1 1 0,-1 0-1,0-1 1,1 1 0,-1 0 0,1-1-1,-1 1 1,1-1 0,-1 1 0,1-1-1,-1 1 1,1-1 0,0 1 0,-1-1-1,1 1 1,0-1 0,-1 0 0,1 1 0,0-1-1,-1 0 1,1 0 0,0 1 0,0-1-1,0 0 1,-1 0 0,1 0-50,28 3 340,-22-3-197,23 2-360,1-1 0,0-1 0,0-2 0,0-1 0,0-1 217,90-20-6856,-64 11-542</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20.883"/>
    </inkml:context>
    <inkml:brush xml:id="br0">
      <inkml:brushProperty name="width" value="0.1" units="cm"/>
      <inkml:brushProperty name="height" value="0.1" units="cm"/>
      <inkml:brushProperty name="color" value="#0000FF"/>
    </inkml:brush>
  </inkml:definitions>
  <inkml:trace contextRef="#ctx0" brushRef="#br0">0 486 4729,'0'0'6132,"0"0"-3191,0 0-814,0 0-639,0 0-701,0 0-152,14 1-245,9 2-230,33 3 206,26-2-366,-67-3 1,0-1-1,-1-1 0,1-1 1,0 1-1,-1-2 0,0 0 0,1-1 1,9-4-1,0-5-217,0 0 0,-1-2 1,-1-1-1,-1 0 0,0-2 1,-1 0-1,-1-1 1,-1-1-1,0-1 0,-2 0 1,-1-1-1,0-1 1,-2 0-1,10-24 217,-18 36-91,-1 0 0,0 0 0,-1 0 0,0-1 0,-1 0 0,0 1 0,-1-1 0,0 0-1,-1 0 1,-1 0 0,-1-11 91,1 21-3,0 1-1,0-1 1,0 1-1,0 0 1,0-1-1,-1 1 1,1 0-1,0 0 1,-1 0-1,1 0 1,0 0 0,-1 0-1,0 0 1,1 0-1,-1 1 1,1-1-1,-1 0 1,0 1-1,1 0 1,-1-1-1,0 1 1,0 0-1,1 0 1,-2 0 3,-52-2 42,43 2-19,7 0-19,0 0 0,0 0 1,0 0-1,0 0 1,0 1-1,0-1 0,0 1 1,0 1-1,0-1 0,0 1 1,0 0-1,1 0 1,-1 0-1,1 0 0,-1 1 1,1 0-1,0-1 0,0 2 1,0-1-1,1 0 1,-1 1-1,1 0 0,0-1 1,0 1-1,-1 2-4,-16 22 39,1 2 1,1 0-1,2 0 0,1 2 1,1 0-1,-8 31-39,-9 49 318,-4 48-318,16-71 33,9-46-28,-5 25 34,-4 46-39,18-93 136,1-19-668,0-5-863,0 1 1348,-1-12-206,1 0 0,1 0 0,0 0 0,0 0 0,2 0 0,0 0 0,0 1-1,2-1 1,5-11 253,2-1-242,-9 17 224,2-1 0,-1 1 0,1 0 0,0 0-1,1 1 1,0-1 0,1 1 0,-1 1 0,2-1 0,-1 1-1,1 0 1,7-5 18,-8 10 140,0 0 0,0 1-1,-1 0 1,1 0 0,0 1-1,0-1 1,0 1 0,0 1-1,0-1 1,0 1 0,0 1-140,-4-1 99,-1 0 1,1 1 0,-1 0-1,1-1 1,-1 1 0,0 0 0,0 0-1,0 0 1,0 1 0,0-1 0,0 0-1,0 1 1,-1-1 0,1 1 0,-1-1-1,0 1 1,0 0 0,0 1-100,19 52 1069,-14-28-671,7 27-98,-12-51-295,0-1 0,1 1 0,0 0 0,-1-1 0,1 1 0,1-1-1,-1 1 1,0-1 0,1 0 0,0 0 0,1 2-5,0-4-47,-1 1 1,0-1-1,0 1 0,1-1 0,-1 0 0,0 0 0,1-1 0,-1 1 0,1-1 0,-1 1 1,1-1-1,-1 0 0,3 0 47,44-6-2087,-43 4 1212,1-1 1,-1 0 0,0 0-1,0 0 1,1-2 874,36-20-7714</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5.414"/>
    </inkml:context>
    <inkml:brush xml:id="br0">
      <inkml:brushProperty name="width" value="0.05" units="cm"/>
      <inkml:brushProperty name="height" value="0.05" units="cm"/>
      <inkml:brushProperty name="color" value="#E71225"/>
    </inkml:brush>
  </inkml:definitions>
  <inkml:trace contextRef="#ctx0" brushRef="#br0">0 0 6953,'0'0'4978,"0"0"-2362,0 0-872,0 0-863,0 0-809,0 0-72,0 0-72,0 0-1945,35 33-8561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21.901"/>
    </inkml:context>
    <inkml:brush xml:id="br0">
      <inkml:brushProperty name="width" value="0.1" units="cm"/>
      <inkml:brushProperty name="height" value="0.1" units="cm"/>
      <inkml:brushProperty name="color" value="#0000FF"/>
    </inkml:brush>
  </inkml:definitions>
  <inkml:trace contextRef="#ctx0" brushRef="#br0">176 26 1360,'0'0'5180,"0"0"-2482,0 0-551,0 0-258,0 0-304,0 0-445,1-4-153,5-13-223,-4 12 31,-4 9-124,-13 28 792,-18 28-1463,-5 9 299,14-19-227,3 0 0,-2 11-72,16-37-83,1 0 0,0 1 1,2-1-1,1 1 0,1 24 83,1-42-286,1 0 0,1 0-1,0 0 1,0 0-1,0 0 1,1 0 0,-1 0-1,2 0 1,-1 0-1,1-1 1,0 1 0,1-1-1,0 0 1,0 0 0,0 0-1,0 0 1,1-1-1,0 0 1,1 0 0,-1 0-1,1 0 1,0-1-1,0 0 1,1 0 286,46 28-6161</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23.480"/>
    </inkml:context>
    <inkml:brush xml:id="br0">
      <inkml:brushProperty name="width" value="0.1" units="cm"/>
      <inkml:brushProperty name="height" value="0.1" units="cm"/>
      <inkml:brushProperty name="color" value="#0000FF"/>
    </inkml:brush>
  </inkml:definitions>
  <inkml:trace contextRef="#ctx0" brushRef="#br0">0 100 8546,'0'0'2242,"0"0"-349,0 0-602,0 0-756,0 0-391,15-11-123,-6 5-46,12-10-181,2 2 0,-1 0 0,2 1 0,18-7 206,-39 19-14,-1 0-1,0 0 1,0 0-1,1 1 1,-1-1-1,0 1 1,1 0-1,-1 0 1,0 0-1,1 0 1,-1 0 0,0 0-1,1 0 1,0 1 14,-2-1-1,1 1 1,-1-1 0,0 1-1,0 0 1,1 0-1,-1-1 1,0 1 0,0 0-1,0 0 1,0 0 0,0 0-1,0 0 1,0 0 0,-1 0-1,1 0 1,0 1 0,0-1-1,-1 0 1,3 7 28,-1-1 0,0 1 0,-1 0 0,1 0 0,-2 0 0,1 0 0,-1 3-28,2 14 22,4 76 214,-5-56-127,3 0-1,2-1 1,3 9-109,-8-50-36,11 34 110,-11-35-131,0 0 1,0-1-1,1 1 0,-1-1 0,0 1 1,0-1-1,1 1 0,-1-1 0,1 0 1,-1 0-1,1 0 0,0 0 1,-1 0-1,1 0 0,0 0 0,0-1 1,0 1-1,0 0 0,-1-1 0,3 1 57,3 0-934,1-1-1,0 1 0,0-1 0,0 0 0,0-1 0,7-1 935,12-9-6800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23.998"/>
    </inkml:context>
    <inkml:brush xml:id="br0">
      <inkml:brushProperty name="width" value="0.1" units="cm"/>
      <inkml:brushProperty name="height" value="0.1" units="cm"/>
      <inkml:brushProperty name="color" value="#0000FF"/>
    </inkml:brush>
  </inkml:definitions>
  <inkml:trace contextRef="#ctx0" brushRef="#br0">491 14 1176,'0'0'3612,"0"0"-1624,0 0-473,0 0-327,0 0-349,0 0-73,6-2-160,-1-1-398,-3 2-96,-1 0 0,1 0 0,0 0 0,-1 0 0,1 1-1,0-1 1,0 0 0,0 1 0,0-1 0,0 1-1,-1 0 1,2 0-112,-5 18 1148,0-13-1060,-1 0-1,0 0 1,0-1-1,-1 1 0,0-1 1,1 0-1,-1 0 1,-1 0-1,1 0 0,-1-1 1,1 1-1,-1-1 1,0 0-88,-18 14 258,-72 55 14,-9 1-272,-33 17-2889,58-38-1790,48-34-1936</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24.485"/>
    </inkml:context>
    <inkml:brush xml:id="br0">
      <inkml:brushProperty name="width" value="0.1" units="cm"/>
      <inkml:brushProperty name="height" value="0.1" units="cm"/>
      <inkml:brushProperty name="color" value="#0000FF"/>
    </inkml:brush>
  </inkml:definitions>
  <inkml:trace contextRef="#ctx0" brushRef="#br0">0 13 8810,'0'0'3849,"0"0"-1065,0 0-823,0 0-577,0 0-144,0 0-536,0 0-303,13 0-393,-4 0-16,0 0-233,8-4-1103,-8-5-2697,0 9-4064</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25.079"/>
    </inkml:context>
    <inkml:brush xml:id="br0">
      <inkml:brushProperty name="width" value="0.1" units="cm"/>
      <inkml:brushProperty name="height" value="0.1" units="cm"/>
      <inkml:brushProperty name="color" value="#0000FF"/>
    </inkml:brush>
  </inkml:definitions>
  <inkml:trace contextRef="#ctx0" brushRef="#br0">0 1 5233,'0'0'2367,"0"0"-93,0 0-445,0 0-465,0 0-140,0 0-129,0 0-220,0 0 0,23 8 1759,-16-5-2531,0 0 1,0 0-1,0 1 1,-1 0-1,0 0 1,1 0 0,1 3-104,-7-6-92,0 0 0,0 0 0,0 0 1,0 0-1,0 0 0,0 0 1,0 1-1,0-1 0,0 0 0,-1 1 1,1-1-1,-1 1 0,1-1 1,-1 1-1,0-1 0,1 1 1,-1-1-1,0 1 0,0-1 0,0 1 1,0-1-1,0 1 0,0-1 1,-1 1-1,1-1 0,0 1 0,-1-1 1,1 0-1,-1 1 0,0-1 1,0 1-1,1-1 0,-1 0 0,0 0 1,0 1-1,0-1 0,0 0 1,0 0-1,-1 0 0,0 1 92,-22 15-4459,-6 0-3083</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27.099"/>
    </inkml:context>
    <inkml:brush xml:id="br0">
      <inkml:brushProperty name="width" value="0.1" units="cm"/>
      <inkml:brushProperty name="height" value="0.1" units="cm"/>
      <inkml:brushProperty name="color" value="#0000FF"/>
    </inkml:brush>
  </inkml:definitions>
  <inkml:trace contextRef="#ctx0" brushRef="#br0">105 0 3753,'0'0'4897,"0"0"-3089,0 0 457,0 0-705,0 0-328,-74 251-832,61-195 8,4-8-408,4-9 113,1-9-113,4-8-89,0-5-391,0-13-1176,0 1-704,0-5-2369</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27.665"/>
    </inkml:context>
    <inkml:brush xml:id="br0">
      <inkml:brushProperty name="width" value="0.1" units="cm"/>
      <inkml:brushProperty name="height" value="0.1" units="cm"/>
      <inkml:brushProperty name="color" value="#0000FF"/>
    </inkml:brush>
  </inkml:definitions>
  <inkml:trace contextRef="#ctx0" brushRef="#br0">1 346 4625,'0'0'2223,"0"0"-130,0 0-440,0 0-350,0 0-179,0 0-34,7 17-152,3 6-614,5 12 923,10 33-1247,-5-3 592,4 0 0,3-2 0,3-2 0,27 43-592,-55-100 21,1 0 0,0-1 0,0 1 0,0-1 0,0 1 1,1-1-1,-1 0 0,1 0 0,0 0 0,-1-1 0,2 1 0,-1-1 0,0 0 0,0 0 0,1 0 0,-1-1 0,1 0 1,-1 1-1,1-2 0,0 1 0,-1 0 0,1-1 0,0 0 0,0 0 0,-1 0 0,1-1-21,-4 1 21,0 0-1,0 0 1,0 0-1,-1-1 1,1 1-1,0 0 0,0-1 1,0 1-1,0-1 1,-1 1-1,1-1 1,0 1-1,-1-1 1,1 1-1,0-1 1,-1 0-1,1 1 1,-1-1-1,1 0 0,-1 0 1,1 1-1,-1-1 1,1 0-1,-1 0 1,0 0-21,8-26 190,-6 20-106,33-152-596,-7-2 1,-4-34 511,-10 81-1216,-14 111 1165,17-164-4621,-17 115 10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29.300"/>
    </inkml:context>
    <inkml:brush xml:id="br0">
      <inkml:brushProperty name="width" value="0.1" units="cm"/>
      <inkml:brushProperty name="height" value="0.1" units="cm"/>
      <inkml:brushProperty name="color" value="#0000FF"/>
    </inkml:brush>
  </inkml:definitions>
  <inkml:trace contextRef="#ctx0" brushRef="#br0">31 0 6465,'0'0'2961,"0"0"32,0 0-849,0 0-656,0 0-767,0 0-185,0 0-424,5 52-40,-5-39-72,0 0-688,-18-4-1377,1-1-4056</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30.951"/>
    </inkml:context>
    <inkml:brush xml:id="br0">
      <inkml:brushProperty name="width" value="0.1" units="cm"/>
      <inkml:brushProperty name="height" value="0.1" units="cm"/>
      <inkml:brushProperty name="color" value="#0000FF"/>
    </inkml:brush>
  </inkml:definitions>
  <inkml:trace contextRef="#ctx0" brushRef="#br0">0 1 6705,'0'0'2576,"0"0"-511,0 0-418,0 0-421,0 0-260,0 0-192,0 13-308,0 300-441,2-333-284,1-1 1,1 1-1,0 1 0,2-1 1,0 0-1,2 1 0,0 1 0,1-1 1,1 1-1,0 0 0,2 1 1,2-2 258,-9 12-91,1 0 0,0 1 0,0-1 0,0 1 0,1 0 0,4-2 91,-9 6 20,1 0 1,-1 0 0,1 1-1,-1 0 1,1-1 0,0 1-1,0 0 1,-1 0 0,1 0-1,0 1 1,0-1 0,0 1-1,0-1 1,0 1 0,0 0-1,0 0 1,0 0 0,0 1-1,0-1 1,0 1-1,1 0-20,-3 0 25,0 1 0,0-1-1,0 1 1,0 0 0,0 0-1,0 0 1,0 0-1,-1-1 1,1 1 0,-1 0-1,1 0 1,-1 0 0,0 0-1,0 0 1,0 0-1,0 0 1,0 0 0,0 0-1,-1 1-24,2 6 149,0 95 520,-2-72-450,1 1 0,4 26-219,-4-58-32,1 1 1,-1-1 0,1 0 0,-1 0 0,1 1 0,-1-1 0,1 0 0,0 0 0,0 1 0,-1-1-1,1 0 1,0 0 0,0 0 0,0 0 0,0 0 0,1 0 0,-1-1 0,0 1 0,0 0-1,0 0 1,1-1 31,31 11-3565,-29-10 2548,14 3-4559</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31.379"/>
    </inkml:context>
    <inkml:brush xml:id="br0">
      <inkml:brushProperty name="width" value="0.1" units="cm"/>
      <inkml:brushProperty name="height" value="0.1" units="cm"/>
      <inkml:brushProperty name="color" value="#0000FF"/>
    </inkml:brush>
  </inkml:definitions>
  <inkml:trace contextRef="#ctx0" brushRef="#br0">110 1 5753,'0'0'4145,"0"0"-1952,0 0-73,0 0-808,0 0-488,0 0-335,0 0-177,-18 112-304,5-95-16,-13 14-400,-1-10-1385,1-4-4344</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6.797"/>
    </inkml:context>
    <inkml:brush xml:id="br0">
      <inkml:brushProperty name="width" value="0.05" units="cm"/>
      <inkml:brushProperty name="height" value="0.05" units="cm"/>
      <inkml:brushProperty name="color" value="#E71225"/>
    </inkml:brush>
  </inkml:definitions>
  <inkml:trace contextRef="#ctx0" brushRef="#br0">364 47 4489,'0'0'4430,"0"0"-2380,0 0-379,0 0-528,0 0-467,0 0-306,-14-7-141,-45-23-144,55 29-88,1-1-1,-1 1 1,0-1 0,1 1-1,-1 1 1,0-1-1,0 0 1,0 1 0,0 0-1,0-1 1,1 2-1,-1-1 1,-4 1 3,-7 0-9,10-1 8,0 1 0,0 0 1,1 0-1,-1 0 0,0 1 0,1 0 0,-1-1 1,1 1-1,0 1 0,0-1 0,0 1 1,0-1-1,0 1 0,0 0 0,1 0 1,-1 1-1,0 1 1,1-2-24,0 0 1,0 0-1,0 1 0,1-1 1,0 1-1,-1 0 1,1-1-1,1 1 0,-1 0 1,1 0-1,-1 0 1,1 0-1,0 1 0,1-1 1,-1 0-1,1 0 1,0 0-1,0 1 0,0 0 24,1-4-19,-1 0-1,1 0 0,0-1 0,-1 1 1,1 0-1,0 0 0,-1 0 0,1-1 0,0 1 1,0 0-1,0-1 0,0 1 0,-1 0 1,1-1-1,0 1 0,0-1 0,0 1 1,0-1-1,1 0 0,-1 1 0,0-1 0,0 0 1,1 0 19,28 4-357,-28-4 316,108 1-2553,-45-1 1761,-70 11 877,-61 49 585,18-18 329,2 3-958,20-17 337,2 0 1,1 1-1,1 2 0,-4 9-337,17-25 59,1 0-1,1 0 1,1 1-1,0 0 1,1 0 0,1 0-1,1 1 1,0-1-1,1 1 1,1 8-59,1-22-12,0-1 0,0 0 0,0 1 0,0-1 0,0 1 0,0-1 0,1 1 0,-1-1 0,1 0 0,0 1 0,0-1 0,0 0 0,0 1 0,0-1 0,1 0 0,-1 0 0,1 0 12,0 0-38,1-1 0,-1 0 0,1 1 0,-1-1 0,1 0 0,0-1-1,-1 1 1,1 0 0,0-1 0,-1 1 0,1-1 0,0 0 0,0 0 0,0 0 0,-1 0-1,1 0 39,2 0-46,0 0 0,-1 0-1,1 0 1,-1-1 0,1 1-1,-1-1 1,1 0-1,-1 0 1,0-1 0,1 1-1,-1-1 1,0 0 0,0 0-1,0 0 1,0-1-1,-1 1 1,1-1 0,-1 0-1,1 0 1,-1 0 0,0 0-1,2-3 47,2-2-38,0-1-1,-1 1 1,-1-1 0,1-1-1,-1 1 1,-1 0-1,0-1 1,-1 0-1,0 0 1,0 0 0,-1 0-1,0 0 1,-1-1-1,0 1 1,-1-1-1,-1-6 39,1 15 48,0 0-1,0-1 0,-1 1 1,1 0-1,-1 0 0,0 0 0,1 0 1,-1 0-1,0 0 0,0 0 1,0 0-1,-1 1 0,1-1 0,0 0 1,-1 0-1,1 1 0,-2-1-47,-32-23 1345,23 18-530,12 7-790,0 0 0,0 0 0,1 0 0,-1 0 0,0 0 1,0 0-1,0-1 0,1 1 0,-1 0 0,0 0 0,0 0 0,0 0 1,1 0-1,-1 0 0,0 0 0,0 0 0,0 0 0,0 0 0,0-1 0,1 1 1,-1 0-1,0 0 0,0 0 0,0 0 0,0 0 0,0-1 0,0 1 1,1 0-1,-1 0 0,0 0 0,0 0 0,0-1 0,0 1 0,0 0 0,0 0 1,0 0-1,0 0 0,0-1 0,0 1 0,0 0 0,0 0 0,0 0 1,0-1-1,0 1 0,0 0 0,0 0 0,0 0 0,-1 0 0,1-1 0,0 1 1,0 0-1,0 0 0,0 0 0,0 0 0,0-1 0,0 1 0,-1 0 1,1 0-1,0 0 0,0 0 0,0 0 0,0 0 0,-1 0 0,1 0 1,0-1-1,0 1 0,0 0-25,18-2 276,-15 2-335,111-6-1309,-38 4-3150,-30 2-406</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39.068"/>
    </inkml:context>
    <inkml:brush xml:id="br0">
      <inkml:brushProperty name="width" value="0.1" units="cm"/>
      <inkml:brushProperty name="height" value="0.1" units="cm"/>
      <inkml:brushProperty name="color" value="#0000FF"/>
    </inkml:brush>
  </inkml:definitions>
  <inkml:trace contextRef="#ctx0" brushRef="#br0">1 231 3713,'0'0'3559,"0"0"-1652,0 0-345,0 0-479,0 0-371,0 0-136,0 0-12,6 0 657,12 0-269,-9 0-844,-1 1 1,0-1 0,1-1-1,-1 1 1,0-1-1,1-1 1,-1 0 0,0 0-1,0 0 1,0-1 0,5-2-109,-4 0 29,6-3-12,0-1 0,-1 0 0,0-1-1,5-5-16,-15 12-49,0 0-1,-1 0 0,0-1 0,0 0 0,0 1 0,0-1 1,-1 0-1,1-1 0,-1 1 0,0 0 0,-1 0 0,1-1 1,-1 1-1,0-1 0,0 0 0,0 1 0,0-1 0,-1-2 50,0-65-856,0 72 828,-1 0 0,1-1 0,-1 1 1,1-1-1,0 1 0,-1 0 0,1-1 0,-1 1 0,1 0 0,-1-1 0,1 1 0,-1 0 0,1 0 0,-1-1 0,1 1 0,-1 0 0,0 0 0,1 0 1,-1 0-1,1 0 0,-1 0 0,1 0 0,-1 0 0,0 0 0,1 0 0,-1 0 28,-23 0-254,19 0 94,0 1 146,0 0 0,0 0 0,0 0 0,1 0 0,-1 1 0,0 0 0,1 0 0,-1 0 1,1 0-1,0 1 0,0-1 0,0 1 0,0 0 0,0 0 0,1 1 0,0-1 0,-2 2 14,-4 6-21,-1 0 1,2 0-1,0 1 1,0 0-1,-2 7 21,4-2-3,0 1 0,1 0-1,1 0 1,0 0 0,2 1 0,0-1 0,1 0 0,2 13 3,-3 24-14,-5 1 353,1-6-1384,5-19-6249,1-35 2634</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40.052"/>
    </inkml:context>
    <inkml:brush xml:id="br0">
      <inkml:brushProperty name="width" value="0.1" units="cm"/>
      <inkml:brushProperty name="height" value="0.1" units="cm"/>
      <inkml:brushProperty name="color" value="#0000FF"/>
    </inkml:brush>
  </inkml:definitions>
  <inkml:trace contextRef="#ctx0" brushRef="#br0">0 31 2721,'0'0'2131,"0"0"-572,0 0-284,0 0-469,0 0-121,0 0-89,6-12 2288,15 7-2804,1 0-1,0 2 0,0 0 1,0 1-1,1 1 0,14 2-79,-28-1 48,-9 0-40,1 1-1,0-1 0,-1 0 1,1 1-1,0-1 0,-1 1 0,1-1 1,-1 1-1,1-1 0,-1 1 0,1-1 1,-1 1-1,1 0 0,-1-1 1,0 1-1,1 0 0,-1-1 0,0 1 1,1 0-1,-1-1 0,0 1 0,0 0 1,0 0-1,0-1 0,0 1 0,0 0 1,0 0-1,0-1 0,0 1 1,0 0-8,0 32 91,-1-24-30,1-6-51,1 0 1,-2 0-1,1 1 0,0-1 0,-1 0 0,1 0 1,-1 1-1,0-1 0,0 0 0,0 0 0,-1 0 1,1 0-1,-1 0 0,1 0 0,-2 1-10,0-2-1,0 1 0,0-1 0,0 0 0,0 0 0,0 0-1,-1-1 1,1 1 0,-1-1 0,1 1 0,-1-1 0,1 0 0,-1 0 0,0-1 0,0 1 1,-1 0-16,-32 3-1084,36-4 1080,1 0 0,-1 0 0,0 0 0,0 0 0,0 0 1,1 0-1,-1 0 0,0-1 0,0 1 0,0 0 0,1-1 0,-1 1 0,0 0 0,1-1 0,-1 1 0,0-1 0,1 1 1,-1-1-1,0 1 0,1-1 0,-1 1 0,1-1 0,-1 0 0,1 1 0,-1-1 0,1 0 0,0 1 0,-1-1 0,1 0 1,0 0-1,0 1 0,-1-1 0,1 0 0,0 0 0,0 1 0,0-1 0,0 0 0,0 0 20,4 17 255,1 0-1,1 0 1,0 0-1,1-1 1,1 0-1,5 8-254,16 10-554,-7-14-3810,-12-11-2254</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41.936"/>
    </inkml:context>
    <inkml:brush xml:id="br0">
      <inkml:brushProperty name="width" value="0.1" units="cm"/>
      <inkml:brushProperty name="height" value="0.1" units="cm"/>
      <inkml:brushProperty name="color" value="#0000FF"/>
    </inkml:brush>
  </inkml:definitions>
  <inkml:trace contextRef="#ctx0" brushRef="#br0">206 2 2969,'0'0'1331,"0"0"118,0 0-210,0 0-247,0 0-125,0 0-132,-2 0-624,-5 0 7438,9-1-7541,0 1-1,-1 0 1,1 0 0,0-1-1,0 1 1,0 0-1,-1 1 1,1-1-1,0 0 1,0 0-1,-1 1 1,1-1-1,0 1 1,-1 0-1,1-1 1,-1 1 0,1 0-1,-1 0 1,1 0-1,-1 0 1,1 0-1,-1 0 1,0 0-1,1 1 1,-1-1-1,0 0 1,0 1 0,0-1-1,0 0 1,0 2-8,6 6-5,12 15 19,-12-15-14,0-1-1,0 1 1,-1 0 0,0 0 0,0 0 0,-1 1-1,-1 0 1,0 0 0,0 0 0,-1 1 0,2 9 0,1 50-3,-3 0 1,-3 31 2,-1-28-18,0-63-11,0-1 0,-1 0-1,0 0 1,-1 0 0,1 0 0,-2 0-1,1-1 1,-4 5 29,-39 66-135,31-57-116,-1-1 0,-1-1 0,-1 0 0,0-2 1,-2 0-1,-4 3 251,-6 2-3472,-2 0 0,-9 3 3472,1-4-7299</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27T12:38:31.667"/>
    </inkml:context>
    <inkml:brush xml:id="br0">
      <inkml:brushProperty name="width" value="0.1" units="cm"/>
      <inkml:brushProperty name="height" value="0.1" units="cm"/>
      <inkml:brushProperty name="color" value="#0000FF"/>
      <inkml:brushProperty name="ignorePressure" value="1"/>
    </inkml:brush>
  </inkml:definitions>
  <inkml:trace contextRef="#ctx0" brushRef="#br0">1 1,'16091'0,"-16060"0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8:46.720"/>
    </inkml:context>
    <inkml:brush xml:id="br0">
      <inkml:brushProperty name="width" value="0.1" units="cm"/>
      <inkml:brushProperty name="height" value="0.1" units="cm"/>
      <inkml:brushProperty name="color" value="#0000FF"/>
    </inkml:brush>
  </inkml:definitions>
  <inkml:trace contextRef="#ctx0" brushRef="#br0">27 0 7922,'0'0'1489,"0"0"102,0 0 76,0 0-276,0 0-225,0 0-214,0 0-220,0 0-65,0 0-191,0 0 23,0 0-147,0 0 19,0 0-123,1 34 677,2-17-922,0-1 0,-1 1 0,-1 0 0,-1 0 0,0 0 0,-3 9-3,2 23-70,1-44 45,-1 67-3192,-4 23 3217,2-69-2825,-1 0 0,-1 0 0,-3 5 2825,1-3-5742</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8:47.687"/>
    </inkml:context>
    <inkml:brush xml:id="br0">
      <inkml:brushProperty name="width" value="0.1" units="cm"/>
      <inkml:brushProperty name="height" value="0.1" units="cm"/>
      <inkml:brushProperty name="color" value="#0000FF"/>
    </inkml:brush>
  </inkml:definitions>
  <inkml:trace contextRef="#ctx0" brushRef="#br0">114 34 4897,'0'0'1844,"0"0"-102,0 0-264,0 0-213,0 0-135,1-6-91,2-16-115,-2 17 122,-1 5-122,0 0-47,0 0-190,0 0-63,0 0-189,0 4-110,-3 29-509,-2 0-1,-1 0 0,-1 0 1,-2-1-1,-1 0 0,-7 11 185,-11 42-3397,11-28-1111,0-6-1787</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8:48.665"/>
    </inkml:context>
    <inkml:brush xml:id="br0">
      <inkml:brushProperty name="width" value="0.1" units="cm"/>
      <inkml:brushProperty name="height" value="0.1" units="cm"/>
      <inkml:brushProperty name="color" value="#0000FF"/>
    </inkml:brush>
  </inkml:definitions>
  <inkml:trace contextRef="#ctx0" brushRef="#br0">205 0 7138,'0'0'2001,"0"0"-47,0 0-324,0 0-121,0 0-316,-4 5-363,-5 7-631,0 0 0,1 1 0,1 0 0,0 1 0,1 0 0,1 0 0,0 0 0,-3 15-199,-22 53-11,-8-1-912,-13 28-4429,33-68 136</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8:49.598"/>
    </inkml:context>
    <inkml:brush xml:id="br0">
      <inkml:brushProperty name="width" value="0.1" units="cm"/>
      <inkml:brushProperty name="height" value="0.1" units="cm"/>
      <inkml:brushProperty name="color" value="#0000FF"/>
    </inkml:brush>
  </inkml:definitions>
  <inkml:trace contextRef="#ctx0" brushRef="#br0">200 0 5737,'0'0'1721,"0"0"55,0 0-480,0 0-264,0 0 65,0 0-177,-38 66 8,27-49-184,1 0-112,-7 5-424,1 5-24,0-5-176,0 6 8,0-6-16,-6 11-976,1 0-1208,4-11-2761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8:50.518"/>
    </inkml:context>
    <inkml:brush xml:id="br0">
      <inkml:brushProperty name="width" value="0.1" units="cm"/>
      <inkml:brushProperty name="height" value="0.1" units="cm"/>
      <inkml:brushProperty name="color" value="#0000FF"/>
    </inkml:brush>
  </inkml:definitions>
  <inkml:trace contextRef="#ctx0" brushRef="#br0">216 1 5473,'0'0'1881,"0"0"167,0 0-600,0 0-191,0 0-553,0 0-168,-103 176-288,82-137-104,-1-6-104,6 6-24,-5-1-32,4-5-1272,1-11-1641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8:51.451"/>
    </inkml:context>
    <inkml:brush xml:id="br0">
      <inkml:brushProperty name="width" value="0.1" units="cm"/>
      <inkml:brushProperty name="height" value="0.1" units="cm"/>
      <inkml:brushProperty name="color" value="#0000FF"/>
    </inkml:brush>
  </inkml:definitions>
  <inkml:trace contextRef="#ctx0" brushRef="#br0">248 28 6393,'0'0'1650,"0"0"-78,0 0-282,0 0-368,0 0-192,-22-27 1324,19 27-2028,0 0-1,0 0 0,-1 1 1,1 0-1,0 0 1,0 0-1,0 0 0,0 0 1,0 0-1,0 1 1,0-1-1,0 1 0,1 0 1,-1 0-1,0 0 1,1 0-1,-2 3-25,-34 48 58,17-22-58,-11 16-1657,2 1 1,2 1 1656,22-39-774,-11 19-3383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20T19:03:32.286"/>
    </inkml:context>
    <inkml:brush xml:id="br0">
      <inkml:brushProperty name="width" value="0.05" units="cm"/>
      <inkml:brushProperty name="height" value="0.05" units="cm"/>
      <inkml:brushProperty name="color" value="#FFC114"/>
      <inkml:brushProperty name="ignorePressure" value="1"/>
    </inkml:brush>
  </inkml:definitions>
  <inkml:trace contextRef="#ctx0" brushRef="#br0">1 0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7.617"/>
    </inkml:context>
    <inkml:brush xml:id="br0">
      <inkml:brushProperty name="width" value="0.05" units="cm"/>
      <inkml:brushProperty name="height" value="0.05" units="cm"/>
      <inkml:brushProperty name="color" value="#E71225"/>
    </inkml:brush>
  </inkml:definitions>
  <inkml:trace contextRef="#ctx0" brushRef="#br0">39 0 5937,'0'0'2229,"0"0"-178,0 0-284,0 0-539,0 0-350,0 0-257,-6 32-157,-17 98-245,16-86-83,4-25 23,3-14-122,0-3 4,0-2 35,0 0 16,0-13-6,1 6-149,0 1 0,0 0 0,0-1 0,1 1 0,0 0 0,0 0 0,1 0 0,0 0 0,0 1 0,0-1 0,2 0 63,11-17-446,1 0-1,3 1 447,-4 3-215,-13 15 194,0 1-1,0-1 0,0 1 0,1 0 0,-1 0 1,1 0-1,0 1 0,0-1 0,0 1 0,0 0 1,1 0-1,1-1 22,2 1-28,1 0-1,-1 1 1,0 0 0,0 0 0,1 1 0,6 0 28,-14 0 12,0 0-1,-1 1 1,1-1 0,0 1 0,-1-1 0,1 0 0,0 1 0,-1-1 0,1 1 0,-1 0 0,1-1 0,-1 1 0,1-1-1,-1 1 1,1 0 0,-1-1 0,0 1 0,1 0 0,-1-1 0,0 1 0,0 0 0,0 0 0,1-1 0,-1 1 0,0 0 0,0 0-1,0-1 1,0 1 0,0 0 0,-1 0-12,1 33 477,0-25-379,0 6-75,0 0 1,-1-1 0,-1 1 0,0 0-1,-1-1 1,-1 1 0,0-1-1,-3 5-23,4-10-706,2-7-2961,1-2-134</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8:52.449"/>
    </inkml:context>
    <inkml:brush xml:id="br0">
      <inkml:brushProperty name="width" value="0.1" units="cm"/>
      <inkml:brushProperty name="height" value="0.1" units="cm"/>
      <inkml:brushProperty name="color" value="#0000FF"/>
    </inkml:brush>
  </inkml:definitions>
  <inkml:trace contextRef="#ctx0" brushRef="#br0">98 1 7194,'0'0'2088,"0"0"-24,0 0-783,0 0-489,0 0-496,0 0-32,-70 209-216,59-170-96,0 0 40,11-6-1160,-5-6-1785,5-10-5809</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8:53.402"/>
    </inkml:context>
    <inkml:brush xml:id="br0">
      <inkml:brushProperty name="width" value="0.1" units="cm"/>
      <inkml:brushProperty name="height" value="0.1" units="cm"/>
      <inkml:brushProperty name="color" value="#0000FF"/>
    </inkml:brush>
  </inkml:definitions>
  <inkml:trace contextRef="#ctx0" brushRef="#br0">189 0 5369,'0'0'1881,"0"0"247,0 0-624,0 0-215,0 0-577,0 0-200,-81 171-344,59-132-80,1-1-88,5-4-8,-1-1-296,1 0-1513,5-11-2407,6-11-3074</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8:54.233"/>
    </inkml:context>
    <inkml:brush xml:id="br0">
      <inkml:brushProperty name="width" value="0.1" units="cm"/>
      <inkml:brushProperty name="height" value="0.1" units="cm"/>
      <inkml:brushProperty name="color" value="#0000FF"/>
    </inkml:brush>
  </inkml:definitions>
  <inkml:trace contextRef="#ctx0" brushRef="#br0">221 1 6913,'0'0'1689,"0"0"-73,0 0-280,0 0-71,0 0-361,0 0 64,-118 127-480,91-89-216,5 1-104,1-6-168,-1 0-80,11-5-904,11-1-944,0-10-2433,0-6-3897</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8:54.971"/>
    </inkml:context>
    <inkml:brush xml:id="br0">
      <inkml:brushProperty name="width" value="0.1" units="cm"/>
      <inkml:brushProperty name="height" value="0.1" units="cm"/>
      <inkml:brushProperty name="color" value="#0000FF"/>
    </inkml:brush>
  </inkml:definitions>
  <inkml:trace contextRef="#ctx0" brushRef="#br0">297 0 6753,'0'0'1817,"0"0"-65,0 0-207,0 0-33,0 0-536,0 0-128,-108 149-464,81-110-192,0-6-192,0 0 0,-10 11-520,4-5-1896,-5-12-4162</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8:57.962"/>
    </inkml:context>
    <inkml:brush xml:id="br0">
      <inkml:brushProperty name="width" value="0.1" units="cm"/>
      <inkml:brushProperty name="height" value="0.1" units="cm"/>
      <inkml:brushProperty name="color" value="#0000FF"/>
    </inkml:brush>
  </inkml:definitions>
  <inkml:trace contextRef="#ctx0" brushRef="#br0">205 0 8410,'0'0'2083,"0"0"-156,0 0-224,0 0-263,0 0-314,0 0-205,0 0-264,0 0-75,0 0-219,0 0 12,0 8 21,0-2-388,-1 1 0,0-1 0,-1 0-1,1 1 1,-1-1 0,0 0 0,-1 0 0,1 0 0,-1-1 0,-1 1 0,-2 4-8,-51 63-205,23-31-520,-13 25-2465,20-19-2655,14-15-1227</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8:59.201"/>
    </inkml:context>
    <inkml:brush xml:id="br0">
      <inkml:brushProperty name="width" value="0.1" units="cm"/>
      <inkml:brushProperty name="height" value="0.1" units="cm"/>
      <inkml:brushProperty name="color" value="#0000FF"/>
    </inkml:brush>
  </inkml:definitions>
  <inkml:trace contextRef="#ctx0" brushRef="#br0">5 0 7266,'0'0'1992,"0"0"-346,0 0-457,0 0-226,0 0-104,-1 4-43,0 0-692,0 0-1,1 0 0,-1 0 1,1 0-1,0 0 0,0 0 1,0 0-1,1 0 1,-1 0-1,1 0 0,0-1 1,0 1-1,0 0 1,1 0-1,-1-1 0,1 1 1,0 0-1,0-1 1,0 0-1,2 3-123,6 5-9,0-1-1,0 0 1,1-1 0,1 0 0,4 2 9,-10-7 31,34 19-267,-33-20 22,1 1 0,-1 0 0,0 0 0,-1 1 0,1 0-1,2 2 215,-9-7-69,1 0 0,-1 1 0,0-1 0,1 1 0,-1-1 0,1 1 0,-1-1 0,0 1 0,0 0 0,1-1 0,-1 1 0,0-1 0,0 1-1,0 0 1,1-1 0,-1 1 0,0-1 0,0 1 0,0 0 0,0-1 0,0 1 0,0 0 0,0-1 0,-1 1 0,1 0 0,0-1 0,0 1 0,0-1 0,-1 1-1,1-1 1,0 1 0,0 0 0,-1-1 0,1 1 0,-1-1 0,1 1 0,0-1 0,-1 0 0,1 1 0,-1-1 0,1 1 0,-1-1 0,1 0 0,-1 1 0,0-1-1,1 0 1,-1 0 0,1 1 0,-1-1 69,-37 15-766,24-10 261,-21 7 143,30-11 386,-1 0 0,0 1 0,1 0-1,0 0 1,-1 1 0,1-1 0,0 1 0,-2 2-24,6-5 33,1 1 0,0-1 0,0 0 1,-1 1-1,1-1 0,0 1 0,0-1 0,0 0 1,0 1-1,-1-1 0,1 1 0,0-1 0,0 1 0,0-1 1,0 1-1,0-1 0,0 1 0,0-1 0,0 0 0,0 1 1,0-1-1,1 1 0,-1-1 0,0 1 0,0-1 0,0 1 1,0-1-1,1 0 0,-1 1 0,0-1 0,0 1 0,1-1 1,-1 0-1,0 1 0,1-1 0,-1 0 0,0 0 0,1 1 1,-1-1-1,1 0 0,-1 0 0,0 1 0,1-1 0,-1 0 1,1 0-34,25 12 92,-19-9 26,8 4-62,117 51-555,-44-25-3447,-39-21-1580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0.421"/>
    </inkml:context>
    <inkml:brush xml:id="br0">
      <inkml:brushProperty name="width" value="0.1" units="cm"/>
      <inkml:brushProperty name="height" value="0.1" units="cm"/>
      <inkml:brushProperty name="color" value="#0000FF"/>
    </inkml:brush>
  </inkml:definitions>
  <inkml:trace contextRef="#ctx0" brushRef="#br0">28 0 6185,'0'0'1565,"0"0"-196,0 0-363,0 0-133,0 0-126,9 5-92,214 95 1175,-223-100-1838,1 0 0,-1 1 1,1-1-1,-1 0 0,1 0 1,-1 0-1,1 0 0,-1 0 0,1 1 1,-1-1-1,1 0 0,-1 0 1,1 1-1,-1-1 0,0 0 1,1 1-1,-1-1 0,1 1 1,-1-1-1,0 0 0,1 1 0,-1-1 1,0 1-1,0-1 0,1 1 1,-1-1-1,0 1 0,0-1 1,0 1-1,0-1 0,0 1 0,0-1 1,0 1-1,1-1 0,-1 1 1,-1 0-1,1-1 0,0 1 1,0-1-1,0 1 0,0-1 1,0 1-1,0-1 0,-1 1 0,1-1 1,0 1-1,0-1 0,-1 1 1,1-1-1,0 0 0,-1 1 1,1-1-1,0 1 0,-1-1 0,1 0 1,-1 1-1,1-1 0,-1 0 1,1 0-1,-1 1 8,-29 13-504,28-13 503,-16 4-531,0 0-1,0-1 1,-9 0 532,13-2-288,-1 0 0,1 1 0,0 1 0,0 0 0,0 1 0,-1 1 288,14-6-25,0 1 0,0-1 0,1 0 0,-1 1 0,0-1 0,0 1 0,0-1 0,0 1 1,1 0-1,-1-1 0,0 1 0,1 0 0,-1-1 0,0 1 0,1 0 0,-1 0 0,1-1 0,-1 1 0,1 0 0,0 0 0,-1 0 0,1 0 0,0 0 0,-1 0 25,1 0 0,1 0 0,-1 0-1,0 0 1,1 0 0,-1 0 0,1 0-1,-1-1 1,1 1 0,-1 0 0,1 0-1,0-1 1,-1 1 0,1 0 0,0-1-1,-1 1 1,1-1 0,0 1 0,0-1-1,0 1 1,43 17 504,-43-18-497,75 26 253,-69-23-248,-1 0 0,0 0 0,0 0 0,0 1 0,-1 0 0,1 0 0,-1 1 0,0-1 0,0 1 0,2 3-12,-6-6 44,1 1 0,-1 0 1,0 0-1,0 0 0,0 0 0,-1 0 0,1 0 1,-1 0-1,0 1 0,1-1 0,-1 0 1,-1 1-45,1-2 21,0 0 0,0 0 0,0-1 0,0 1 0,0 0 0,-1 0 0,1 0 0,0-1 0,-1 1 0,0 0 1,1-1-1,-1 1 0,0 0 0,0-1 0,0 1 0,0-1 0,0 1 0,0-1 0,-1 0 0,1 1 0,-1-1-21,-13 5-403,-1 0-1,0-2 0,-1 0 0,1 0 0,-1-2 1,0 0-1,0-1 0,0 0 0,-15-3 404,22 2-546,-24 0-3007</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1.249"/>
    </inkml:context>
    <inkml:brush xml:id="br0">
      <inkml:brushProperty name="width" value="0.1" units="cm"/>
      <inkml:brushProperty name="height" value="0.1" units="cm"/>
      <inkml:brushProperty name="color" value="#0000FF"/>
    </inkml:brush>
  </inkml:definitions>
  <inkml:trace contextRef="#ctx0" brushRef="#br0">206 0 7306,'0'0'1495,"0"0"-446,0 0-343,0 0-172,0 0-99,-18 18 3,-126 124 639,140-138-1070,1-2-29,0 1 0,0 0 0,0 0 0,0 0 0,0 1 0,0-1 1,1 0-1,0 1 0,0 0 0,0-1 0,0 1 0,0 0 0,1 0 1,0 0-1,-1 0 0,2 1 0,-1-1 0,0 0 0,1 0 0,0 2 22,21-4-498,313 29-499,-237-20-2646,-86-10 1317</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1.598"/>
    </inkml:context>
    <inkml:brush xml:id="br0">
      <inkml:brushProperty name="width" value="0.1" units="cm"/>
      <inkml:brushProperty name="height" value="0.1" units="cm"/>
      <inkml:brushProperty name="color" value="#0000FF"/>
    </inkml:brush>
  </inkml:definitions>
  <inkml:trace contextRef="#ctx0" brushRef="#br0">286 0 3753,'0'0'1640,"0"0"-368,0 0-463,0 0-385,0 0-424,0 0 24,-172 254-24,145-221-200,-6 6-448,1-12-953,10-10-3344</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2.619"/>
    </inkml:context>
    <inkml:brush xml:id="br0">
      <inkml:brushProperty name="width" value="0.1" units="cm"/>
      <inkml:brushProperty name="height" value="0.1" units="cm"/>
      <inkml:brushProperty name="color" value="#0000FF"/>
    </inkml:brush>
  </inkml:definitions>
  <inkml:trace contextRef="#ctx0" brushRef="#br0">259 1 5369,'0'0'1335,"0"0"5,0 0-258,0 0-329,0 0-228,-14 12-155,-2 1-256,-24 19 436,-25 28-550,61-56 9,1 0 0,-1 1 0,1 0 0,1-1 0,-1 1 0,1 0 0,-1 1 0,1-1 0,1 0 0,-1 1 0,1-1 0,0 1 0,0-1 0,1 1 0,-1-1 0,1 1 0,0-1 0,1 6-9,1-9 2,-1 1 1,1-1-1,0 0 1,0 1-1,-1-1 1,1 0-1,1 0 1,-1 0-1,0 0 1,0-1-1,1 1 1,-1-1-1,1 1 1,-1-1-1,1 0 1,2 1-3,9 6 10,11 9 49,22 18 176,-45-32-141,0-1-1,0 0 0,0 1 0,0-1 1,-1 1-1,1 0 0,-1 0 0,0 0 1,1-1-1,-1 1 0,-1 0 0,1 0 1,0 0-1,-1 1 0,1-1 0,-1 0 1,0 0-94,-1-1 33,1 0 1,-1-1 0,1 1 0,-1-1 0,0 1-1,0-1 1,0 1 0,0-1 0,0 1 0,0-1-1,0 0 1,-1 1 0,1-1 0,0 0 0,-1 0 0,1 0-1,-1 0 1,1 0 0,-1 0 0,1-1 0,-1 1-1,0 0 1,1-1 0,-1 1 0,0-1 0,0 0-1,1 0 1,-1 1 0,0-1 0,-1 0-34,-65 3-139,60-3 112,-23 1-593,21 0-137,1 0 1,-1-1-1,1 0 0,-1-1 1,1 0-1,-5-2 757,-3-6-2801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8.034"/>
    </inkml:context>
    <inkml:brush xml:id="br0">
      <inkml:brushProperty name="width" value="0.05" units="cm"/>
      <inkml:brushProperty name="height" value="0.05" units="cm"/>
      <inkml:brushProperty name="color" value="#E71225"/>
    </inkml:brush>
  </inkml:definitions>
  <inkml:trace contextRef="#ctx0" brushRef="#br0">1 0 1736,'0'0'4281,"0"0"-2536,0 0 143,0 0-560,0 0-279,0 0-225,0 0-8,0 0-112,7 4 24,5-1-416,3 1 144,0-4-344,4 0-112,1 0-72,10 0-1008,1 0-1208,-9 0-1769</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3.007"/>
    </inkml:context>
    <inkml:brush xml:id="br0">
      <inkml:brushProperty name="width" value="0.1" units="cm"/>
      <inkml:brushProperty name="height" value="0.1" units="cm"/>
      <inkml:brushProperty name="color" value="#0000FF"/>
    </inkml:brush>
  </inkml:definitions>
  <inkml:trace contextRef="#ctx0" brushRef="#br0">1 1 5545,'0'0'1344,"0"0"137,0 0-305,0 0-248,0 0-160,0 0-23,0 0-337,0 5 56,11 7-152,5-1 0,0-6-264,11 6-48,0 0-80,5-5-664,22 5-537,-11-6-1591,-5 1-3362</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3.855"/>
    </inkml:context>
    <inkml:brush xml:id="br0">
      <inkml:brushProperty name="width" value="0.1" units="cm"/>
      <inkml:brushProperty name="height" value="0.1" units="cm"/>
      <inkml:brushProperty name="color" value="#0000FF"/>
    </inkml:brush>
  </inkml:definitions>
  <inkml:trace contextRef="#ctx0" brushRef="#br0">303 1 5705,'0'0'1611,"0"0"-76,0 0-412,0 0-329,0 0 14,-9 0-91,5 0-665,0-1 25,0 1 0,0 0 1,0 0-1,0 1 0,0-1 1,0 1-1,0 0 1,1 0-1,-1 0 0,0 0 1,0 1-1,1-1 1,-1 1-1,0 0 0,1 0 1,0 0-1,0 1 1,-1-1-1,1 1 0,-1 1-77,-6 9 191,-22 30 330,1 0 1,-9 22-522,32-52 4,1 1 0,1 1 0,0-1 0,1 1 0,0 0 0,2 0 0,-1 0 0,2 1 0,0-1 0,0 9-4,1-2 38,1-16-81,-1 0 1,1 0-1,0 0 0,1 0 1,-1-1-1,2 6 43,-1-10-21,-1 0 1,0 1-1,1-1 1,0 0-1,-1 0 0,1 0 1,0 0-1,-1 0 1,1 0-1,0 0 0,0 0 1,0 0-1,0 0 1,0 0-1,0-1 1,0 1-1,0 0 0,0-1 1,0 1-1,1 0 1,-1-1-1,0 0 0,0 1 1,1-1-1,-1 0 1,0 0-1,0 1 0,1-1 1,-1 0-1,0 0 1,2-1 20,18 2-155,-6-1 50,0 1-1,-1-2 1,1 0-1,0-1 1,0 0-1,-1-1 1,1-1 105,-11 2 0,-1 1 0,1-1 0,-1 0 0,0 1 0,1-2 0,-1 1 0,0 0 0,0-1 0,0 1 0,-1-1 1,1 0-1,-1 0 0,1 0 0,-1 0 0,0 0 0,0-1 0,0 1 0,-1-1 0,1 1 0,-1-1 0,0 0 0,0 1 0,0-1 1,0 0-1,-1 0 0,1 0 0,-1 1 0,0-1 0,-1-3 0,1 4 26,0 0 0,0 0 0,0 1 0,0-1 0,-1 0 0,1 1 0,-1-1 1,1 0-1,-1 1 0,0-1 0,0 1 0,-1-1 0,1 1 0,0-1 0,-1 1 0,0 0 0,-1-2-26,-2 0 5,0 0-1,-1 0 0,1 1 0,-1 0 0,0 0 0,-5-2-4,6 2-3,-9-1-347,1 0 0,-1 0 0,0 1 0,1 1 0,-1 1 0,-1 0-1,1 0 1,0 2 0,-7 0 350,-15 0-2551,3-1-2846</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4.785"/>
    </inkml:context>
    <inkml:brush xml:id="br0">
      <inkml:brushProperty name="width" value="0.1" units="cm"/>
      <inkml:brushProperty name="height" value="0.1" units="cm"/>
      <inkml:brushProperty name="color" value="#0000FF"/>
    </inkml:brush>
  </inkml:definitions>
  <inkml:trace contextRef="#ctx0" brushRef="#br0">0 0 3825,'0'0'1695,"0"0"-108,0 0-146,0 0-387,0 0-179,10 7-224,4 2-436,1-1 0,-1-1 1,2 0-1,-1 0 1,1-2-1,5 1-215,51 12 412,9 2-81,11 7-331,-91-26 9,-1-1 0,1 1 0,0 0 0,0 0 0,-1 0 0,1-1 0,-1 1 0,1 0 0,-1 0 1,1 0-1,-1 0 0,0 0 0,1 0 0,-1 0 0,0 0 0,0 0 0,0 0 0,0 0 0,0 0 0,0 0 0,0 0 0,0 1 1,0-1-1,0 0 0,-1 0-9,1 2 5,0 0 0,-1 1 1,1-1-1,-1 0 0,0 0 1,0-1-1,0 1 0,-1 0 1,1 0-1,-1 0-5,-83 99-957,49-61-1095,-26 38 2052,17-11-2423,2-7-1939</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5.814"/>
    </inkml:context>
    <inkml:brush xml:id="br0">
      <inkml:brushProperty name="width" value="0.1" units="cm"/>
      <inkml:brushProperty name="height" value="0.1" units="cm"/>
      <inkml:brushProperty name="color" value="#0000FF"/>
    </inkml:brush>
  </inkml:definitions>
  <inkml:trace contextRef="#ctx0" brushRef="#br0">358 210 7210,'0'0'1405,"0"0"-131,0 0-486,0 0-160,0 0-196,1-14-64,0 0-279,2-8 216,-2-1 1,-1 0 0,-2-18-306,2 38 10,-2 0 1,1 0 0,0 0-1,-1 0 1,1 0-1,-1 0 1,0 0 0,0 1-1,0-1 1,-1 1-1,1-1 1,0 1 0,-1 0-1,0 0 1,1 0-1,-1 0 1,0 0-1,0 1 1,0-1 0,0 1-1,0 0 1,-1 0-11,-7-4 26,-1 1 0,0 1 0,0 0 1,0 1-1,-4-1-26,-93 3-392,108 0 386,0 0 1,0 1 0,0-1-1,-1 1 1,1 0 0,0-1-1,0 1 1,0 0-1,0 0 1,0 0 0,1 0-1,-1 0 1,0 0 0,0 0-1,0 0 1,1 0 0,-1 0-1,1 0 1,-1 0-1,1 0 1,-1 1 0,1-1-1,0 0 1,-1 0 0,1 1-1,0-1 1,0 0-1,0 0 1,0 1 0,0 0 5,-2 50-59,3-42 24,-3 45-1,1-19 18,2 1-1,1 4 19,-1-30 3,1 0 0,0-1 0,0 1-1,1-1 1,1 1 0,-1-1 0,2 0-1,-1 0 1,3 1-3,-2-3 10,0 0 0,-1 1 0,0-1 0,0 1 0,-1-1 0,0 1 0,-1 0 0,0 0 1,0 1-1,-1-1 0,0 0 0,0 0 0,-1 5-10,-26-13 132,8-1-114,8 1-74,-1-1 1,0 0-1,0-1 1,1 0-1,-1-1 1,-6-2 55,15 3-63,-1 0 0,0 0 0,1 0 0,-1-1 0,0 1-1,1-1 1,0 0 0,-1 0 0,1 1 0,0-1 0,0-1 0,0 1 0,0 0 0,0 0 0,1-1 0,-1 1 0,1-1 0,-1 0 0,1 1 0,0-1 0,0 0 0,0 0 0,1 1 0,-1-1 0,1 0 0,-1-2 63,0 0-149,0 1-1,1-1 1,0 0 0,-1 1-1,1-1 1,1 0 0,-1 0-1,1 1 1,0-1 0,0 0-1,1-2 150,0 4-21,-1 0-1,1 1 0,0 0 0,0-1 1,0 1-1,0 0 0,0 0 1,0 0-1,1 0 0,-1 1 0,1-1 1,-1 1-1,1-1 0,0 1 0,-1 0 1,1 0-1,0 0 0,1 0 22,33-10-334,0 1 0,1 2 0,1 2 0,-1 1 0,1 2 0,16 2 334,1 1-2306</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6.727"/>
    </inkml:context>
    <inkml:brush xml:id="br0">
      <inkml:brushProperty name="width" value="0.1" units="cm"/>
      <inkml:brushProperty name="height" value="0.1" units="cm"/>
      <inkml:brushProperty name="color" value="#0000FF"/>
    </inkml:brush>
  </inkml:definitions>
  <inkml:trace contextRef="#ctx0" brushRef="#br0">335 228 7850,'0'0'1377,"0"0"-303,0 0-539,0 0-243,0 0-152,5-23-12,2-3-96,-3 14-18,-1 0-1,0 0 0,-1 0 1,0-1-1,-1 1 1,-1 0-1,0-3-13,0 11-2,0 1-1,-1 0 0,1 0 0,-1 0 0,0 0 0,0 0 0,0 0 0,0 0 0,-1 0 0,1 1 0,-1-1 0,1 0 0,-1 1 0,0-1 0,0 1 0,0 0 0,-1 0 0,1-1 0,0 1 1,-1 1-1,1-1 0,-1 0 0,0 1 0,0-1 0,1 1 0,-1 0 0,0 0 0,0 0 0,0 0 0,0 0 0,-3 1 3,-13-4-36,-1 1 1,1 2-1,0 0 0,-17 1 36,19 0-6,10 0 1,1 1 1,-1-1-1,0 1 0,1 0 0,-1 1 0,1 0 0,0 0 0,-1 0 0,1 1 0,0-1 0,0 2 0,1-1 0,-1 1 0,0-1 0,1 1 0,0 1 0,0-1 0,1 1 0,-1 0 0,1 0 0,-2 3 5,2-3-23,1 0 1,0 0-1,0 0 0,0 0 0,1 0 0,0 1 0,0-1 0,0 1 0,1 0 0,0-1 0,0 1 0,0 0 0,0 0 0,1-1 1,0 1-1,1 1 23,4-5-98,0 0 1,0-1 0,0 0 0,0 0 0,1-1 0,-1 1-1,0-1 1,1 0 0,-1-1 0,4 0 97,0 1-174,43 2-514,-38 0 574,0-1 0,0 0 0,1-1 0,-1-1 0,0 0 0,0-1 1,0 0-1,0-2 0,0 1 0,1-2 114,10-10 495,-24 11 1508,-4 5-1832,0 1 1,-1 0 0,1 0-1,0 0 1,0 0 0,0 0-1,0 1 1,0-1 0,1 1-1,-3 2-171,-18 22 205,-13 12-266,2 2-1,1 1 0,3 2 0,1 1 0,-1 9 62,-17 39-3787,29-48-454</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7.631"/>
    </inkml:context>
    <inkml:brush xml:id="br0">
      <inkml:brushProperty name="width" value="0.1" units="cm"/>
      <inkml:brushProperty name="height" value="0.1" units="cm"/>
      <inkml:brushProperty name="color" value="#0000FF"/>
    </inkml:brush>
  </inkml:definitions>
  <inkml:trace contextRef="#ctx0" brushRef="#br0">189 1 7042,'0'0'1288,"0"0"368,0 0-600,0 0-231,0 0-401,0 0-96,-97 231-144,70-181-136,0 0-24,6-6-24,10-5-128,5-6-929,6-11-647,0-6-2409</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8.248"/>
    </inkml:context>
    <inkml:brush xml:id="br0">
      <inkml:brushProperty name="width" value="0.1" units="cm"/>
      <inkml:brushProperty name="height" value="0.1" units="cm"/>
      <inkml:brushProperty name="color" value="#0000FF"/>
    </inkml:brush>
  </inkml:definitions>
  <inkml:trace contextRef="#ctx0" brushRef="#br0">63 1 5065,'0'0'1475,"0"0"-221,0 0-249,0 0-219,0 0-131,-10 28-197,-30 91-20,37-111-342,1 0-1,0 0 1,0 0 0,1 0 0,-1 0 0,2 1 0,-1-1 0,1 1-1,1-1 1,0 2-96,0 15 274,0-24-267,-1 1-1,0 0 1,0-1 0,1 1 0,-1-1-1,1 1 1,0-1 0,-1 1-1,1-1 1,0 1 0,0-1 0,0 1-1,0-1 1,0 0 0,0 0-1,0 0 1,0 1 0,1-1 0,-1 0-1,0 0 1,1-1 0,-1 1 0,0 0-1,1 0 1,0-1 0,-1 1-1,1-1 1,-1 1 0,1-1 0,-1 1-1,1-1 1,0 0 0,-1 0-1,2 0-6,11 1 55,1 0 0,-1-1-1,1-1 1,1 0-55,11 0 33,-21 0-46,0 0 0,-1 1 1,1-2-1,-1 1 0,1-1 0,-1 0 0,1 0 0,-1 0 0,0-1 1,0 0-1,0 0 0,-1 0 0,1 0 0,-1-1 0,0 0 1,0 0-1,0 0 0,0 0 0,0-1 0,-1 0 0,1-2 13,2-1-19,-1-1-1,-1 1 0,1-1 1,-1-1-1,-1 1 0,0 0 1,0-1-1,-1 0 1,0 0-1,0 1 0,-2-1 1,1-1 19,-1 9 6,1 0 1,-1 0-1,0 0 1,0 1-1,0-1 1,0 0-1,-1 0 1,1 0-1,0 0 1,-1 0-1,1 1 1,-1-1-1,0 0 1,0 0-1,0 1 1,1-1-1,-1 0 1,-1 1-1,1-1 1,0 1-1,-1-2-6,-1 2-24,-1 0-1,1 0 0,0 0 0,-1 0 0,1 1 1,-1 0-1,1-1 0,-1 1 0,1 0 0,-1 0 1,1 1 24,-2-1-68,-32 0-1431,13 0-2436,14 0-1362</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8.985"/>
    </inkml:context>
    <inkml:brush xml:id="br0">
      <inkml:brushProperty name="width" value="0.1" units="cm"/>
      <inkml:brushProperty name="height" value="0.1" units="cm"/>
      <inkml:brushProperty name="color" value="#0000FF"/>
    </inkml:brush>
  </inkml:definitions>
  <inkml:trace contextRef="#ctx0" brushRef="#br0">1 1 7482,'0'0'1392,"0"0"224,0 0-215,0 0-857,0 0-232,0 0-256,5 27 0,0-21-56,6 0-440,11-1-665,-6-5-1175,5 0-2441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9.403"/>
    </inkml:context>
    <inkml:brush xml:id="br0">
      <inkml:brushProperty name="width" value="0.1" units="cm"/>
      <inkml:brushProperty name="height" value="0.1" units="cm"/>
      <inkml:brushProperty name="color" value="#0000FF"/>
    </inkml:brush>
  </inkml:definitions>
  <inkml:trace contextRef="#ctx0" brushRef="#br0">0 1 7017,'0'0'1497,"0"0"-305,0 0-600,0 0-472,0 0-8,0 0-112,11 27-312,5-21-656,0-6-536,-5 0-1329</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9.849"/>
    </inkml:context>
    <inkml:brush xml:id="br0">
      <inkml:brushProperty name="width" value="0.1" units="cm"/>
      <inkml:brushProperty name="height" value="0.1" units="cm"/>
      <inkml:brushProperty name="color" value="#0000FF"/>
    </inkml:brush>
  </inkml:definitions>
  <inkml:trace contextRef="#ctx0" brushRef="#br0">0 0 8474,'0'0'1480,"0"0"-64,0 0-279,0 0-801,0 0-208,0 0-128,17 0 0,4 0-968,-5 0-1097,6 0-4488</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8.531"/>
    </inkml:context>
    <inkml:brush xml:id="br0">
      <inkml:brushProperty name="width" value="0.05" units="cm"/>
      <inkml:brushProperty name="height" value="0.05" units="cm"/>
      <inkml:brushProperty name="color" value="#E71225"/>
    </inkml:brush>
  </inkml:definitions>
  <inkml:trace contextRef="#ctx0" brushRef="#br0">0 1 5033,'0'0'2079,"0"0"-92,0 0-460,0 0-559,0 0-177,0 0 19,4 17-257,0 4-369,-2-4 11,2-1 1,0 1-1,1 0 0,1-1 1,4 9-196,-6-18 19,-1 0 0,2 0 1,-1 0-1,1 0 0,0-1 1,0 0-1,1 0 0,0 0 1,0-1-1,6 4-19,-11-8-190,0 0 0,0-1 0,0 1-1,0-1 1,1 1 0,-1-1 0,0 0 0,0 1 0,1-1 0,-1 0 0,0 0-1,1 0 1,-1 0 0,0 0 0,0 0 0,1 0 190,3 0-1780,-1 0-1899</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24.622"/>
    </inkml:context>
    <inkml:brush xml:id="br0">
      <inkml:brushProperty name="width" value="0.05" units="cm"/>
      <inkml:brushProperty name="height" value="0.05" units="cm"/>
      <inkml:brushProperty name="color" value="#E71225"/>
    </inkml:brush>
  </inkml:definitions>
  <inkml:trace contextRef="#ctx0" brushRef="#br0">226 435 7282,'0'0'1611,"0"0"106,0 0-43,0 0-366,0 0-440,0 0-217,0 0-5,0 0-149,0 0-19,0 0-146,0 0 21,0 0-125,0 0 8,0 0-60,0 16 343,0-16-460,-11 16 159,1-13-234,0 0 0,0-1-1,-1 0 1,1-1 0,-1 0-1,1 0 1,0-1 0,-3-1 16,6 1-72,5 0 56,1-1 1,0 1 0,0-1 0,0 0 0,0 1-1,0-1 1,0 0 0,0 0 0,0 1 0,0-1-1,0 0 1,0 0 0,0 0 0,1 0 0,-1 0-1,0 0 1,1 0 0,-1-1 0,1 1 0,-1 0-1,1 0 1,0 0 0,-1-2 15,-10-35-71,9 28 42,-41-109-134,12 34-38,29 75 179,0 0-1,1-1 0,0 1 1,1 0-1,0-1 1,1 1-1,1-4 23,0-23-153,-2 34 135,0 0 0,0 0 0,0 0 0,0 0 0,1 0 0,-1 0 0,1 0-1,0 0 1,0 0 0,0 0 0,0 0 0,1 0 0,-1 1 0,1-1 0,-1 1 0,1-1-1,0 1 1,0 0 0,0-1 0,1 1 0,-1 0 0,0 0 0,1 1 0,-1-1 0,1 0-1,0 1 1,-1 0 0,1-1 0,0 1 0,0 0 0,0 1 0,0-1 0,0 0 0,0 1-1,0 0 1,3-1 18,17-1-55,1 0-1,0 2 0,19 2 56,11-1-83,-53-1 81,1 1 0,0-1 1,-1 0-1,1 0 1,-1 1-1,1-1 1,-1 1-1,1-1 1,-1 1-1,1 0 0,-1-1 1,0 1-1,1 0 1,-1 0-1,0 0 1,0 0-1,1 0 1,-1 0-1,0 1 0,0-1 1,0 0-1,0 1 2,1 2-5,0 0 1,1 0-1,-1 1 0,-1-1 0,1 1 1,-1 0-1,0-1 0,0 2 5,2 14-16,-1 1 0,0-1 0,-2 11 16,0-26-1,0 13 0,1-11-1,-1 1-1,-1-1 1,1 1-1,-1-1 1,0 1-1,-1 3 3,0-8-2,1 0 0,0-1 0,0 1 0,-1 0 0,0-1 0,1 1 0,-1-1 0,0 1-1,0-1 1,-1 0 0,1 0 0,0 0 0,-1 0 0,1 0 0,-1-1 0,0 1 0,1-1 0,-1 1 2,-10 5-280,-1-1 0,0-1 1,0 0-1,-12 3 280,-33-2-4748,37-6 479</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26.550"/>
    </inkml:context>
    <inkml:brush xml:id="br0">
      <inkml:brushProperty name="width" value="0.05" units="cm"/>
      <inkml:brushProperty name="height" value="0.05" units="cm"/>
      <inkml:brushProperty name="color" value="#E71225"/>
    </inkml:brush>
  </inkml:definitions>
  <inkml:trace contextRef="#ctx0" brushRef="#br0">110 341 5817,'0'0'1767,"0"0"-69,0 0-295,0 0-277,0 0-300,-4 0-139,1 1-526,0-1 0,-1 0 0,1 0 0,0 0 0,-1 0 0,1-1 0,0 1 0,0-1 0,0 0 0,0 1 0,-1-2 0,1 1 0,0 0 0,1-1 0,-1 1 0,0-1 1,0 0-1,1 0 0,-1 0 0,1 0 0,-1 0 0,1-1 0,-1 0-161,-6-9 165,7 9-137,-1 0 0,1 0 0,0 0 0,0 0 0,0-1 0,0 1 0,0-1 0,1 1 0,-1-1 0,1 1 0,0-1 0,0 0 0,1 0 0,-1 0 0,1 1 0,0-1 0,0-4-28,0-2 17,-1 3-19,1 0 0,0 0 1,0 1-1,1-1 0,-1 0 0,2 0 1,-1 0-1,1 1 0,0-1 0,0 1 0,1-1 1,0 1-1,0 0 0,0 0 2,7-8-74,1 1 0,0 0 1,1 0-1,0 2 0,1-1 0,0 1 0,1 1 0,13-8 74,-19 15-33,0 1 0,0 0 0,-1 1 0,1 0 0,0 0 0,0 0 0,0 1 1,0 0-1,0 1 0,0 0 0,1 0 33,20 1 1,-24-2-6,-1 0 0,0 1 0,1 0-1,-1 0 1,0 0 0,0 0 0,0 1 0,0 0 0,0 0 0,0 0 0,0 0-1,-1 0 1,1 1 0,-1 0 0,0-1 0,1 1 0,-1 1 0,-1-1 0,1 0-1,0 1 1,-1-1 0,1 1 0,-1 0 0,0 0 0,-1 0 0,1 0 0,-1 0-1,1 0 1,-1 0 0,0 0 0,-1 2 5,4 10 4,-1 1 0,-1-1 0,-1 1 0,0 0 0,-1-1 0,-1 1 0,-2 10-4,2-23 7,0-1 0,0 0 0,0 0-1,0 0 1,-1 0 0,0 0 0,1 0 0,-1-1 0,0 1-1,0 0 1,0-1 0,-1 0 0,1 1 0,0-1-1,-1 0 1,0 0 0,-1 1-7,-54 28 60,39-21-66,9-6-249,0 1 0,0-2 0,0 1 1,0-2-1,-1 1 0,-8 0 255,13-2-850,1-1 0,-1 0 0,0 0 0,1 0-1,-1 0 1,1-1 0,-1 0 0,-4-2 850,-6-6-5281</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29.031"/>
    </inkml:context>
    <inkml:brush xml:id="br0">
      <inkml:brushProperty name="width" value="0.05" units="cm"/>
      <inkml:brushProperty name="height" value="0.05" units="cm"/>
      <inkml:brushProperty name="color" value="#E71225"/>
    </inkml:brush>
  </inkml:definitions>
  <inkml:trace contextRef="#ctx0" brushRef="#br0">298 459 7226,'0'0'1857,"0"0"-210,0 0-294,0 0-232,0 0-199,-44 0 1933,-58 11-1225,99-11-1623,0-1 1,-1 0 0,1 0 0,0 0-1,0-1 1,0 1 0,0-1-1,1 0 1,-1 1 0,0-1 0,1-1-1,-1 1 1,1 0 0,0-1 0,-1 1-1,1-1 1,0 1 0,1-1-1,-1 0 1,0-1-8,-38-72-108,31 55 32,5 14 33,-3-4-51,1-1 0,1-1-1,-1 1 1,2-1 0,0 0 0,0 0-1,2 0 1,-1 0 0,2-1 0,-1-12 94,2 23-32,0-1 1,0 0 0,0 0 0,1 0-1,-1 0 1,1 0 0,0 0-1,0 1 1,0-1 0,1 0-1,-1 1 1,3-4 31,0 3-50,0-1 0,0 1 0,1-1 0,-1 1 1,1 1-1,0-1 0,0 1 0,3-2 50,14-7-86,0 0 0,1 2 0,0 0 0,1 2 0,0 0 0,0 2 0,1 0 0,-1 2 0,1 1 0,0 1 0,1 1 0,7 1 86,-33 1-5,1-1 1,0 0 0,0 0 0,0 1 0,0-1-1,-1 1 1,1-1 0,0 1 0,0-1-1,-1 1 1,1-1 0,0 1 0,-1 0 0,1-1-1,0 1 1,-1 0 0,1-1 0,-1 1-1,0 0 1,1 0 0,-1 0 0,1-1-1,-1 1 1,0 0 0,0 0 0,1 0 4,5 27 1,-5-23-6,6 47 55,-3 1 0,-2-1 0,-3 40-50,0-17 18,1-72-17,0 1-1,0-1 1,0 0-1,0 1 1,0-1-1,-1 0 0,0 1 1,1-1-1,-1 0 1,0 1-1,-1-1 1,1 0-1,0 0 0,-1 0 0,-1-1 7,1 0 0,-1 0 0,1 0 0,-1-1-1,0 1 1,0-1 0,0 1 0,0-1 0,0 0 0,0 0-1,0-1 1,0 1 0,0-1 0,-1 1-7,-38 5-144,1-2-1,-1-2 1,-41-3 144,28 1-1418,53 0 1251,0-1 1,1 1 0,-1 0 0,1-1-1,0 1 1,-1-1 0,1 0-1,-1 1 1,1-1 0,0 0 0,-1 0-1,1 0 1,0 0 0,0 0-1,0 0 1,0 0 0,0 0 0,0 0-1,0-1 1,0 1 0,0 0-1,0-1 1,1 1 0,-1-1 0,1 1-1,-1-1 1,1 1 0,-1-1 0,1 1-1,0-1 1,0 1 0,0-1-1,0 1 1,0-1 166,-2-4-1300,-3-16-5632</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31.785"/>
    </inkml:context>
    <inkml:brush xml:id="br0">
      <inkml:brushProperty name="width" value="0.05" units="cm"/>
      <inkml:brushProperty name="height" value="0.05" units="cm"/>
      <inkml:brushProperty name="color" value="#E71225"/>
    </inkml:brush>
  </inkml:definitions>
  <inkml:trace contextRef="#ctx0" brushRef="#br0">114 211 9594,'0'0'1382,"0"0"239,0 0-42,0 0-404,0 0-427,23-5 819,127 16-500,-120-11-1013,0 0-1,1-2 0,-1-2 1,0 0-1,20-7-53,-42 8-21,0 1 0,-1-1-1,1-1 1,-1 1 0,0-1-1,0-1 1,0 1 0,-1-1-1,0 0 1,6-6 21,-8 7-46,-1-1 0,1 0-1,-1 0 1,0 0 0,0 0-1,-1 0 1,0-1 0,0 1 0,0-1-1,0 1 1,-1-1 0,0 0-1,0 1 1,-1-1 0,1 0 0,-1-3 46,0-3-109,-3-17-475,2 28 567,1 0-1,-1 1 0,0-1 0,1 0 0,-1 0 0,0 1 0,0-1 1,1 0-1,-1 1 0,0-1 0,0 1 0,0-1 0,0 1 1,0 0-1,0-1 0,0 1 0,0 0 0,0 0 0,0-1 0,0 1 1,0 0-1,0 0 0,0 0 0,0 0 0,0 0 0,0 1 18,-29-2-65,9 1 48,-1 0-1,1 1 1,-6 2 17,20-1 0,-1 0 0,0 0 0,1 0 0,-1 1 0,1 0 0,0 0 0,0 1 0,0 0 0,1 0 0,-5 4 0,-18 17-7,1 1-1,1 1 1,2 2 0,1 0-1,-11 20 8,-34 55 7,5 5-7,41-70 9,-20 49 46,37-71-3633,8-28 3118,1 0-1,1 0 0,0 0 0,0 0 0,1 1 1,0 0-1,1 0 0,0 0 0,0 1 0,1 0 1,1 0 460,23-37-1717,-13 16 1350,1 1 1,2 1-1,0 0 0,19-16 367,-37 42 236,0 0 0,1-1 0,-1 1 1,0 1-1,1-1 0,-1 0 0,1 1 0,0 0 0,-1-1 0,1 1 0,0 1 0,0-1 1,0 1-1,0-1 0,-1 1 0,1 0 0,0 1 0,0-1 0,3 1-236,14 0 576,-17 0-523,-1 0 0,1 0 0,-1 0-1,0 0 1,0 1 0,1 0 0,-1-1-1,0 1 1,0 0 0,0 1 0,-1-1-1,1 0 1,-1 1 0,1 0 0,-1-1-1,2 3-52,41 57 417,-35-47-269,-7-11-68,1 1 1,-1-1-1,-1 1 1,1 0 0,-1-1-1,0 1 1,0 0-1,0 0 1,0 1 0,-1-1-1,0 0 1,0 2-81,-15-6 184,-191-1-3330,203 0 3186,2 0 217,0 0 151,0 0-101,0 0-120,0 0 15,8 0 660,-7-1-733,1 1 0,-1 0 0,1 0-1,0 0 1,-1 0 0,1 0 0,0 0 0,-1 0 0,1 0 0,-1 1 0,1-1-1,0 1 1,-1-1 0,1 1-129,-1 18 236,0 0 0,1 0-1,0 0 1,2 0 0,3 8-236,-5-20-10,-1-1 1,2 1 0,-1-1 0,1 0 0,0 0 0,0 0 0,1 0 0,0 0 0,0-1 0,0 0 0,0 1 0,1-1 0,0-1 0,0 1 0,0-1-1,1 0 1,5 3 9,6 0-754,0-2-1,0 1 1,0-2-1,13 2 755,18 0-4316</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32.271"/>
    </inkml:context>
    <inkml:brush xml:id="br0">
      <inkml:brushProperty name="width" value="0.05" units="cm"/>
      <inkml:brushProperty name="height" value="0.05" units="cm"/>
      <inkml:brushProperty name="color" value="#E71225"/>
    </inkml:brush>
  </inkml:definitions>
  <inkml:trace contextRef="#ctx0" brushRef="#br0">0 0 5641,'0'0'1817,"0"0"-25,0 0-144,0 0-479,0 0-97,0 0-432,71 17-56,-45-6-360,1-6 0,0 1-128,0-6-96,0 5-408,6-5-1304,-12 0-1169,-5 0-4152</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32.603"/>
    </inkml:context>
    <inkml:brush xml:id="br0">
      <inkml:brushProperty name="width" value="0.05" units="cm"/>
      <inkml:brushProperty name="height" value="0.05" units="cm"/>
      <inkml:brushProperty name="color" value="#E71225"/>
    </inkml:brush>
  </inkml:definitions>
  <inkml:trace contextRef="#ctx0" brushRef="#br0">0 0 3897</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32.933"/>
    </inkml:context>
    <inkml:brush xml:id="br0">
      <inkml:brushProperty name="width" value="0.05" units="cm"/>
      <inkml:brushProperty name="height" value="0.05" units="cm"/>
      <inkml:brushProperty name="color" value="#E71225"/>
    </inkml:brush>
  </inkml:definitions>
  <inkml:trace contextRef="#ctx0" brushRef="#br0">1 0 5425,'5'6'1584,"6"5"-327,0-6-145,0 6-392,5-5-48,0 5-248,0 0-120,6-6-176,-1 1-23,6-1-89,0 1-16,22-6-425,-12 0-951,1 0-1577</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33.279"/>
    </inkml:context>
    <inkml:brush xml:id="br0">
      <inkml:brushProperty name="width" value="0.05" units="cm"/>
      <inkml:brushProperty name="height" value="0.05" units="cm"/>
      <inkml:brushProperty name="color" value="#E71225"/>
    </inkml:brush>
  </inkml:definitions>
  <inkml:trace contextRef="#ctx0" brushRef="#br0">243 1 5745,'0'0'1873,"0"0"-273,0 0-352,0 0-344,0 0-183,0 0-337,0 0-232,-135 276-96,113-227-56,-10 17-264,5-16-1489,0-6-3184</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35.418"/>
    </inkml:context>
    <inkml:brush xml:id="br0">
      <inkml:brushProperty name="width" value="0.05" units="cm"/>
      <inkml:brushProperty name="height" value="0.05" units="cm"/>
      <inkml:brushProperty name="color" value="#E71225"/>
    </inkml:brush>
  </inkml:definitions>
  <inkml:trace contextRef="#ctx0" brushRef="#br0">54 250 7818,'0'0'1612,"0"0"-86,0 0-367,0 0-371,0 0-49,20 0-170,245 0 626,-249 0-1238,1-2 0,0 0 0,-1 0 0,1-2 0,-1 0 0,0-1 0,0-1 1,-1 0-1,0-1 0,0-1 0,0 0 0,-1-1 0,0-1 0,-1 0 0,0 0 0,6-8 43,-15 13-131,-1 0 0,0 0 1,0 0-1,0-1 0,0 1 0,-1-1 0,0 0 0,0 0 1,0 0-1,-1 0 0,0 0 0,0 0 0,-1 0 0,0 0 1,0 0-1,0 0 0,0-1 0,-1 1 0,-1-3 131,1 7-29,0 1 1,0 0-1,1 0 0,-1 0 0,0 0 0,0 0 0,0 0 0,0 0 0,-1 0 1,1 0-1,0 0 0,0 0 0,-1 1 0,1-1 0,0 0 0,-1 1 0,1 0 1,0-1-1,-1 1 0,1 0 0,-1-1 0,1 1 0,0 0 0,-1 0 29,-42 0-122,32 0 33,7 0 81,-1-1 13,-1 1 0,1-1 0,-1 1-1,1 1 1,-1-1 0,1 1-1,0 0 1,-1 1 0,1 0 0,0-1-1,0 2 1,0-1 0,0 1 0,0 0-1,1 0 1,-1 1 0,1 0-1,-4 2-4,-36 43 360,1 1-1,3 2 0,2 2 0,3 2 0,-10 23-359,-9 10 144,22-32-154,-12 19 2,10-33-4307,34-42-17</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36.085"/>
    </inkml:context>
    <inkml:brush xml:id="br0">
      <inkml:brushProperty name="width" value="0.05" units="cm"/>
      <inkml:brushProperty name="height" value="0.05" units="cm"/>
      <inkml:brushProperty name="color" value="#E71225"/>
    </inkml:brush>
  </inkml:definitions>
  <inkml:trace contextRef="#ctx0" brushRef="#br0">71 1 3833,'0'0'1355,"0"0"34,0 0-284,0 0-208,0 0-173,11 0-53,-6 0-632,67 4 903,-67-3-861,1 0-1,0 1 0,-1 0 1,1-1-1,-1 2 0,1-1 1,-1 1-1,0 0 0,0 0 1,0 0-1,0 0 1,-1 1-1,1 0-80,-1 1 51,-1 0-1,1 0 1,-1 0 0,0 1 0,0-1-1,0 1 1,-1 0 0,0-1 0,0 1-1,-1 0 1,1 1 0,-1-1 0,-1 0-1,1 0 1,-1 0 0,0 0 0,0 1-1,-1-1-50,1-4 0,-1-1 0,0 1 0,1-1 0,-1 0 0,0 1 0,0-1 0,0 0 0,0 0-1,0 1 1,0-1 0,0 0 0,0 0 0,0 0 0,0-1 0,-1 1 0,1 0 0,0 0-1,-1-1 1,1 1 0,0 0 0,-1-1 0,1 1 0,-1-1 0,1 0 0,-1 0 0,1 1 0,-1-1-1,1 0 1,-1 0 0,0 0 0,-56 2-487,51-2 396,-153 0-2156,158 0 2219,2 0 163,0 0 111,0 0 4,0 0 92,0 0 4,0 0 63,0 28 686,-1-2-1012,2 0-1,0 0 1,2 0-1,1 0 1,1-1-1,1 1 1,1-1-1,1 0-82,-5-20-438,0 0 0,0 0 0,1 0 0,-1 0 0,1 0 0,0-1 0,0 0 0,1 0 0,0 0 0,-1 0 0,1-1 0,6 3 438,10 2-5763</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8.849"/>
    </inkml:context>
    <inkml:brush xml:id="br0">
      <inkml:brushProperty name="width" value="0.05" units="cm"/>
      <inkml:brushProperty name="height" value="0.05" units="cm"/>
      <inkml:brushProperty name="color" value="#E71225"/>
    </inkml:brush>
  </inkml:definitions>
  <inkml:trace contextRef="#ctx0" brushRef="#br0">0 1 5033</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36.573"/>
    </inkml:context>
    <inkml:brush xml:id="br0">
      <inkml:brushProperty name="width" value="0.05" units="cm"/>
      <inkml:brushProperty name="height" value="0.05" units="cm"/>
      <inkml:brushProperty name="color" value="#E71225"/>
    </inkml:brush>
  </inkml:definitions>
  <inkml:trace contextRef="#ctx0" brushRef="#br0">0 1 4913,'0'0'1440,"0"0"305,0 0-281,0 0-328,0 0-55,0 0-201,0 0 32,5 0-192,6 5 56,5 1-592,6-1 112,0 1-296,-1-1 0,6-5-272,-5 6-696,5-6-680,-6 0-1321,-5 0-2608</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36.932"/>
    </inkml:context>
    <inkml:brush xml:id="br0">
      <inkml:brushProperty name="width" value="0.05" units="cm"/>
      <inkml:brushProperty name="height" value="0.05" units="cm"/>
      <inkml:brushProperty name="color" value="#E71225"/>
    </inkml:brush>
  </inkml:definitions>
  <inkml:trace contextRef="#ctx0" brushRef="#br0">114 1 4137</inkml:trace>
  <inkml:trace contextRef="#ctx0" brushRef="#br0" timeOffset="1">1 150 5505,'0'0'1561,"0"5"-321,0-5-184,5 6-176,11-1-48,6 1-159,-6 0-401,6-1-24,5 1-240,0-1-16,5 1-256,16-6-729,-4 0-1135,-1 0-3089</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37.965"/>
    </inkml:context>
    <inkml:brush xml:id="br0">
      <inkml:brushProperty name="width" value="0.05" units="cm"/>
      <inkml:brushProperty name="height" value="0.05" units="cm"/>
      <inkml:brushProperty name="color" value="#E71225"/>
    </inkml:brush>
  </inkml:definitions>
  <inkml:trace contextRef="#ctx0" brushRef="#br0">48 51 5665,'0'0'1893,"0"0"-286,0 0-419,0 0-303,0 0-70,0 0-157,6-9-229,-4 7-400,-1-1-9,1 0 1,-1 1-1,1-1 0,0 1 0,-1 0 1,1-1-1,1 1 0,-1 0 0,0 0 1,0 0-1,1 1 0,-1-1 1,1 1-1,0-1 0,-1 1 0,1 0 1,0 0-1,0 0 0,0 0 1,-1 0-1,1 1 0,0-1 0,0 1 1,0 0-1,0 0 0,3 0-20,9 0 61,-10-1-36,1 1-1,-1 0 1,0 1 0,1-1-1,-1 1 1,0 0-1,3 1-24,-6-1 8,-1-1 0,1 1 0,0 0-1,-1 0 1,1 0 0,-1 1 0,1-1 0,-1 0-1,1 1 1,-1-1 0,0 1 0,0-1-1,0 1 1,0-1 0,0 1 0,0 0-1,0 0 1,0-1 0,-1 1 0,1 0 0,-1 0-1,1 2-7,0-1 19,0 0-1,0 0 1,-1 0-1,1 0 0,-1 0 1,0 1-1,0-1 1,0 0-1,0 0 1,-1 0-1,1 0 1,-1 1-1,0-1 0,0 0 1,0 0-1,0 0 1,0 0-1,-1-1 1,1 1-1,-1 0 0,0 0 1,0 0-19,-5 3-9,1 0-1,-1-1 1,0 0 0,-1 0-1,1-1 1,-1 1 0,-2 0 9,-10 5-138,-16 8-209,27-15 280,-1 2-1,1-1 1,0 1-1,0 1 1,1-1 0,0 2-1,-2 1 68,9-7 12,0-1 0,0 1 0,0 0 0,1 0 0,-1 0 0,0 0 0,1 0 0,-1 0 0,0 0 0,1 0 0,-1 0 0,1 0 0,0 0 0,-1 0 0,1 0 0,0 0 0,0 0 0,-1 1 0,1-1 0,0 0 0,0 0 0,0 0 0,1 0 0,-1 0 0,0 1 0,0-1-1,1 0-11,0 1 22,0 0 0,0 0-1,1 0 1,-1 0-1,1 0 1,-1-1-1,1 1 1,0 0-1,0-1 1,0 0-1,0 1 1,0-1-1,0 0-21,10 5 8,0 0 0,0-2 0,1 1 0,5 0-8,-18-5-1,36 9-1775,0-1 0,25 2 1776,-22-5-4125</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39.621"/>
    </inkml:context>
    <inkml:brush xml:id="br0">
      <inkml:brushProperty name="width" value="0.05" units="cm"/>
      <inkml:brushProperty name="height" value="0.05" units="cm"/>
      <inkml:brushProperty name="color" value="#E71225"/>
    </inkml:brush>
  </inkml:definitions>
  <inkml:trace contextRef="#ctx0" brushRef="#br0">0 195 8234,'0'0'1432,"0"0"-197,0 0-498,0 0-370,0 0-76,40-4-35,129-12 93,-129 13-206,40-4 287,34-10-430,-92 12 14,1 0 0,-1-2 0,0-1 1,-1-1-1,1 0 0,6-6-14,-20 11 20,-1 0-1,0-1 1,0 0 0,0 0-1,4-4-19,-9 7-75,0-1-1,-1 1 0,1-1 0,0 1 1,-1-1-1,1 1 0,-1-1 0,0 0 0,0 1 1,0-1-1,0 0 0,0 0 0,-1 0 1,0 0-1,1 0 0,-1 0 0,0-1 76,-1 3-48,-1 0 0,1 1 0,0-1 0,0 0 0,-1 1 0,1-1 0,-1 1 0,1-1 0,0 1 0,-1-1 0,1 1 0,-1 0 0,1 0 0,-1 0 0,1 0 0,-1 0 0,1 0 0,-1 1 48,1-1-41,-215 0-103,213 0 180,0 1 0,0 0 1,-1 0-1,1 0 0,0 1 0,0-1 1,0 1-1,1 0 0,-1 0 0,0 0 1,0 0-1,1 0 0,0 0 0,-1 1 1,1-1-1,0 1 0,0 0 1,0 0-1,0 0-36,-38 66 346,31-53-257,-108 217 44,-1 33-133,106-238-148,11-25-184,-1 1 0,0-1-1,0 1 1,0-1 0,0 0-1,0 0 1,0 0-1,-1 0 1,0-1 0,1 1-1,-1-1 1,0 1 0,0-1-1,-1 0 333,-3 0-3927</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40.320"/>
    </inkml:context>
    <inkml:brush xml:id="br0">
      <inkml:brushProperty name="width" value="0.05" units="cm"/>
      <inkml:brushProperty name="height" value="0.05" units="cm"/>
      <inkml:brushProperty name="color" value="#E71225"/>
    </inkml:brush>
  </inkml:definitions>
  <inkml:trace contextRef="#ctx0" brushRef="#br0">0 0 4721,'0'0'1434,"0"0"-82,0 0-184,0 0-361,0 0-188,19 0-94,355 0 1484,-373 1-1995,-1 1 0,1-1 1,0 0-1,0 0 0,-1 0 1,1 1-1,-1-1 0,1 0 1,-1 1-1,1-1 1,-1 0-1,0 1 0,0-1 1,0 0-1,1 1 0,-1-1 1,-1 0-1,1 1 0,0-1 1,0 1-1,0-1 0,-1 0 1,1 1-1,-1-1 0,1 0 1,-1 0-1,1 1 0,-1-1 1,0 1-15,-15 9 37,0-1 1,0-1-1,-1 0 0,0-1 1,0-1-1,-1-1 1,-14 4-38,13-4-21,3-1-384,-1-1 0,1-1 0,0-1 0,-1 0 0,0-1 0,-13-1 405,29 0-110,1-24 484,0 30 1146,0 39-496,-2 0-702,0-34-294,1 0 0,0 0 1,1 0-1,1 1 0,-1-1 1,2 0-1,-1 0 0,1 0 0,1 0 1,0 0-1,3 5-28,-4-13-115,0-1-1,1 1 1,-1 0-1,1-1 1,-1 1 0,1-1-1,0 0 1,0 0-1,0 0 1,0 0 0,0 0-1,1-1 1,-1 0 0,0 1-1,1-1 116,35 8-4078,-6-7-3280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40.765"/>
    </inkml:context>
    <inkml:brush xml:id="br0">
      <inkml:brushProperty name="width" value="0.05" units="cm"/>
      <inkml:brushProperty name="height" value="0.05" units="cm"/>
      <inkml:brushProperty name="color" value="#E71225"/>
    </inkml:brush>
  </inkml:definitions>
  <inkml:trace contextRef="#ctx0" brushRef="#br0">1 6 6001,'0'0'1569,"0"0"375,0 0-432,0 0-551,0 0-9,0 0-416,5-5 40,11 5-296,6 0 104,5 0-184,0 0-56,0 0-32,5 5-96,-5-5-32,-5 6-648,5-6-712,-6 5-1105,-10-5-3168</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41.099"/>
    </inkml:context>
    <inkml:brush xml:id="br0">
      <inkml:brushProperty name="width" value="0.05" units="cm"/>
      <inkml:brushProperty name="height" value="0.05" units="cm"/>
      <inkml:brushProperty name="color" value="#E71225"/>
    </inkml:brush>
  </inkml:definitions>
  <inkml:trace contextRef="#ctx0" brushRef="#br0">1 0 3425</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41.435"/>
    </inkml:context>
    <inkml:brush xml:id="br0">
      <inkml:brushProperty name="width" value="0.05" units="cm"/>
      <inkml:brushProperty name="height" value="0.05" units="cm"/>
      <inkml:brushProperty name="color" value="#E71225"/>
    </inkml:brush>
  </inkml:definitions>
  <inkml:trace contextRef="#ctx0" brushRef="#br0">0 0 5145,'0'0'1232,"0"0"-95,0 0-65,0 6-216,0-1-88,0 1-296,11-6 200,5 0-135,6 5 79,-1-5-256,6 0-232,-5 0-128,5 0-24,10 0-440,-10 0-1129,0 0-2392</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42.081"/>
    </inkml:context>
    <inkml:brush xml:id="br0">
      <inkml:brushProperty name="width" value="0.05" units="cm"/>
      <inkml:brushProperty name="height" value="0.05" units="cm"/>
      <inkml:brushProperty name="color" value="#E71225"/>
    </inkml:brush>
  </inkml:definitions>
  <inkml:trace contextRef="#ctx0" brushRef="#br0">152 0 6745,'0'0'1471,"0"0"119,0 0-240,0 0-187,0 0-257,0 0-113,8 7-223,33 22-104,-18-13-342,0 0-1,-1 2 0,-1 0 1,-1 1-1,9 13-123,-28-31-14,0 0-1,0 0 1,0 0 0,-1 0-1,1 0 1,0 0-1,-1 0 1,1 0-1,-1 1 1,1-1-1,-1 0 1,0 0-1,1 1 1,-1-1 0,0 0-1,0 0 1,0 1-1,0-1 1,0 0-1,0 1 1,0-1-1,-1 0 1,1 0 0,0 1-1,-1-1 1,1 0-1,-1 0 1,1 1-1,-1-1 1,0 0-1,1 0 1,-1 0-1,0 0 1,0 0 0,0 0-1,0 0 1,0 0-1,0-1 1,0 1-1,0 0 1,0 0-1,0-1 1,0 1 0,0-1-1,-1 1 1,1-1-1,-1 1 15,-10 3-177,0 0 0,0 0 0,0-1 0,0-1 0,-1 0 177,-1 0-257,4 1 115,0-1 0,0 1 0,0 1 0,1-1 0,-6 4 142,14-6-7,0-1 0,0 0-1,0 1 1,0-1 0,0 1 0,0 0-1,0-1 1,0 1 0,0-1-1,0 1 1,0 0 0,0 0 0,0 0-1,1 0 1,-1-1 0,0 1 0,1 0-1,-1 0 1,0 0 0,1 0-1,0 0 1,-1 1 0,1-1 0,-1 0-1,1 0 1,0 0 0,0 0-1,0 0 1,0 1 0,0-1 0,0 0-1,0 0 1,0 0 0,0 0 0,0 0-1,1 1 1,-1-1 0,0 0-1,1 0 1,-1 0 0,1 0 0,-1 0-1,1 0 1,0 0 0,-1 0 0,1 0-1,0-1 1,0 1 0,0 0-1,-1 0 1,1 0 0,0-1 0,0 1-1,0-1 1,1 1 7,112 80 1097,-73-53-598,-36-25-451,25 22 799,-30-25-833,1 1 0,-1 0-1,0-1 1,1 1 0,-1 0-1,0-1 1,1 1 0,-1 0 0,0 0-1,0-1 1,0 1 0,1 0-1,-1 0 1,0 0 0,0-1 0,0 1-1,0 0 1,-1 0 0,1 0-1,0-1 1,0 1 0,0 0 0,-1 0-1,1-1 1,0 1 0,-1 0-1,1-1 1,0 1 0,-1 0 0,1-1-1,-1 1 1,1-1 0,-1 1-1,0 0 1,1-1 0,-1 1 0,0-1-1,1 0 1,-1 1 0,0-1-1,1 0 1,-1 1 0,0-1 0,0 0-1,1 0 1,-2 1-14,-21 8-268,0-1-1,-1 0 1,0-2 0,0-1-1,0-1 1,-1 0-1,-7-2 269,-41 7-3062,-1 2-2570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01.533"/>
    </inkml:context>
    <inkml:brush xml:id="br0">
      <inkml:brushProperty name="width" value="0.1" units="cm"/>
      <inkml:brushProperty name="height" value="0.1" units="cm"/>
      <inkml:brushProperty name="color" value="#0000FF"/>
    </inkml:brush>
  </inkml:definitions>
  <inkml:trace contextRef="#ctx0" brushRef="#br0">0 100 10802,'0'0'1637,"0"0"163,0 0-366,0 0-617,0 0-382,8-9-287,-3 2-129,1-1 1,0 1-1,1 1 1,-1-1-1,1 1 1,1 0-1,-1 1 1,1-1-1,0 2 1,0-1-1,0 1 1,1 0-1,3 0-19,-4 1-20,1 1 0,0 0 0,0 0-1,0 1 1,0 0 0,4 1 20,-12 0-2,-1 0 1,1 0-1,-1 1 1,1-1-1,-1 0 1,1 0-1,-1 1 1,1-1-1,-1 1 1,1-1-1,-1 0 0,1 1 1,-1-1-1,1 1 1,-1-1-1,0 1 1,1-1-1,-1 1 1,0-1-1,0 1 0,1-1 1,-1 1-1,0-1 1,0 1-1,0 0 1,0-1-1,1 1 1,-1-1-1,0 1 1,0 0-1,0-1 0,-1 1 2,1 29-41,0-17 35,-10 458 104,9-458-128,-2 55-246,3 1 0,4 29 276,-3-96-56,-1 0 1,1 0 0,-1 0-1,1 0 1,0 0 0,0 0-1,0-1 1,0 1-1,0 0 1,0-1 0,0 1-1,1-1 1,-1 1 0,1-1-1,-1 1 1,1-1 0,-1 0-1,1 0 1,0 0 0,0 0-1,-1 0 1,1 0 0,0 0-1,0-1 1,0 1 0,0-1-1,0 1 1,0-1 0,0 0-1,0 0 56,12 2-664,0-1 0,0 0 0,-1-1 1,5-2 663,3 2-1831,13 0-3149</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9.178"/>
    </inkml:context>
    <inkml:brush xml:id="br0">
      <inkml:brushProperty name="width" value="0.05" units="cm"/>
      <inkml:brushProperty name="height" value="0.05" units="cm"/>
      <inkml:brushProperty name="color" value="#E71225"/>
    </inkml:brush>
  </inkml:definitions>
  <inkml:trace contextRef="#ctx0" brushRef="#br0">66 1 5033,'164'25'1864,"-164"-25"17,0 0-353,0 0-632,0 0-119,0 0 159,0 0-264,0 0-16,-8 0-24,0 0-376,-3 0 40,-8 8-240,-4 3-88,-4 3 32,-22 8-1152,7-3-1969,0-1-4888</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02.322"/>
    </inkml:context>
    <inkml:brush xml:id="br0">
      <inkml:brushProperty name="width" value="0.1" units="cm"/>
      <inkml:brushProperty name="height" value="0.1" units="cm"/>
      <inkml:brushProperty name="color" value="#0000FF"/>
    </inkml:brush>
  </inkml:definitions>
  <inkml:trace contextRef="#ctx0" brushRef="#br0">809 23 6633,'0'0'1754,"0"0"-162,0 0-253,0 0-348,0 0-225,0-4-118,0-11-176,0 12 45,0 3 40,0 0 48,0 0-137,0 0 58,0 0-96,0 0-31,0 0-16,0 0-114,0 0 22,-14 0 97,0 1-364,-1 0 0,1 2 0,0 0 0,0 0 0,0 1 0,0 1-1,1 0 1,0 1 0,0 1 0,-11 6-24,15-8 1,-130 74-13,-48 39 12,-61 36-12,201-132-153,45-19-973,2 5-7144,0-8 8538,0 1-3810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0.761"/>
    </inkml:context>
    <inkml:brush xml:id="br0">
      <inkml:brushProperty name="width" value="0.1" units="cm"/>
      <inkml:brushProperty name="height" value="0.1" units="cm"/>
      <inkml:brushProperty name="color" value="#0000FF"/>
    </inkml:brush>
  </inkml:definitions>
  <inkml:trace contextRef="#ctx0" brushRef="#br0">289 1 11562,'0'0'2276,"0"0"-401,0 0-546,0 39 1509,1-34-2774,0-1 1,1 0-1,-1 0 0,1 0 0,0 0 0,-1-1 0,2 1 1,-1 0-1,0-1 0,1 0 0,0 1 0,0-1 0,0 0 1,0 0-1,0-1 0,1 1 0,-1-1 0,1 1 0,-1-1 1,1 0-1,0-1 0,2 2-64,12 5 44,0 0 0,0-1-1,1 0 1,8 0-44,7-1 36,0-1 1,20 0-37,-20-2-85,-1 1 0,30 7 85,-62-11-19,-1 0 0,1 0-1,-1 0 1,1 0 0,-1 0 0,1 0 0,-1 1-1,1-1 1,-1 0 0,1 0 0,-1 0 0,1 1 0,-1-1-1,1 0 1,-1 1 0,1-1 0,-1 0 0,0 1-1,1-1 1,-1 0 0,0 1 0,1-1 0,-1 1 0,0-1-1,1 1 1,-1-1 0,0 1 0,0-1 0,0 1-1,1-1 1,-1 1 0,0-1 0,0 1 0,0-1 0,0 1-1,0-1 1,0 1 0,0-1 0,0 1 0,0-1-1,0 1 1,-1-1 0,1 1 0,0-1 0,0 1 0,0-1-1,-1 1 1,1-1 0,0 1 0,0-1 0,-1 1-1,1-1 1,0 1 0,-1-1 0,1 0 0,-1 1 0,1-1 19,-27 22-461,-119 58-953,-287 164-955,402-227 2393,20-12-32,0 1 1,0 0-1,0 1 0,1 0 0,-6 7 8,16-14-10,-1 0 0,1 0-1,0 1 1,-1-1 0,1 0 0,0 1 0,-1-1-1,1 1 1,0-1 0,0 0 0,-1 1 0,1-1-1,0 1 1,0-1 0,0 1 0,0-1 0,-1 1 0,1-1-1,0 1 1,0-1 0,0 1 0,0-1 0,0 1-1,0-1 1,0 0 0,0 1 0,0-1 0,1 1-1,-1-1 1,0 1 0,0-1 0,0 1 0,1-1-1,-1 1 1,0-1 0,0 0 0,1 1 0,-1-1-1,0 1 1,1-1 0,-1 0 0,0 1 0,1-1-1,-1 0 1,0 0 0,1 1 0,-1-1 0,1 0-1,-1 0 1,1 0 0,-1 1 10,24 6-229,102 11-127,0-7 0,38-3 356,16-6-4265,-179-2 3791,-1-29-1507,0 16 7502,0 63-5531,3 0 0,4 9 10,-6-23-4816,-1-24 119</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1.165"/>
    </inkml:context>
    <inkml:brush xml:id="br0">
      <inkml:brushProperty name="width" value="0.1" units="cm"/>
      <inkml:brushProperty name="height" value="0.1" units="cm"/>
      <inkml:brushProperty name="color" value="#0000FF"/>
    </inkml:brush>
  </inkml:definitions>
  <inkml:trace contextRef="#ctx0" brushRef="#br0">1 1 6465,'0'0'1498,"0"0"-271,0 0-310,0 0-226,0 0-40,0 5-151,0-3-457,0 0 0,0-1 0,0 1 0,1 0 0,-1 0 0,1 0 0,0 0 0,-1 0 0,1 0 0,0-1 0,0 1 0,0 0 0,0-1 0,0 1 0,1-1 0,-1 1-1,0-1 1,1 1 0,-1-1 0,1 0 0,-1 0 0,1 1-43,4 1 76,-1 0 0,1 0 0,0-1 0,0 0 0,0 0-1,0 0 1,5 1-76,15 1 124,-1-2 0,0 0-1,15-1-123,178-1 82,-126 0-2590,-90-7-1459,-2-3-291</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1.503"/>
    </inkml:context>
    <inkml:brush xml:id="br0">
      <inkml:brushProperty name="width" value="0.1" units="cm"/>
      <inkml:brushProperty name="height" value="0.1" units="cm"/>
      <inkml:brushProperty name="color" value="#0000FF"/>
    </inkml:brush>
  </inkml:definitions>
  <inkml:trace contextRef="#ctx0" brushRef="#br0">280 0 6305,'0'0'2055,"0"0"-235,0 0-284,0 0-380,0 0-241,-17 48-306,-54 152-301,43-118-201,-14 21-107,39-95-16,1-4-156,0 1 0,0-1-1,0 0 1,-1 0 0,0 0 0,1-1-1,-1 1 1,-1-1 0,1 1 0,-2 1 172,1-3-572,0 1 0,0-1 1,-1 0-1,1 0 0,-1-1 0,1 1 1,-1-1-1,1 0 0,-1 0 1,0-1-1,0 1 0,1-1 1,-1 0-1,-3 0 572,-9 0-3165</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1.817"/>
    </inkml:context>
    <inkml:brush xml:id="br0">
      <inkml:brushProperty name="width" value="0.1" units="cm"/>
      <inkml:brushProperty name="height" value="0.1" units="cm"/>
      <inkml:brushProperty name="color" value="#0000FF"/>
    </inkml:brush>
  </inkml:definitions>
  <inkml:trace contextRef="#ctx0" brushRef="#br0">1 6 5505,'0'0'1921,"0"0"-49,0 0-624,0 0-224,0 0-383,0 0 71,38-5-192,-17 10-56,6 12-120,5-1-192,6-5-16,5 0-88,6 0-96,-1-11-384,6 0-416,16 0-913,-10 0-831,-12 0-2745</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2.152"/>
    </inkml:context>
    <inkml:brush xml:id="br0">
      <inkml:brushProperty name="width" value="0.1" units="cm"/>
      <inkml:brushProperty name="height" value="0.1" units="cm"/>
      <inkml:brushProperty name="color" value="#0000FF"/>
    </inkml:brush>
  </inkml:definitions>
  <inkml:trace contextRef="#ctx0" brushRef="#br0">109 1 6945,'0'0'1713,"0"0"-241,0 0-48,0 0-599,0 0-193,0 0-400,-71 198-128,61-154-32,-1-11-64,5 1-16,1-12-536,5-6-745,-5-5-1063,5-11-2193</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2.481"/>
    </inkml:context>
    <inkml:brush xml:id="br0">
      <inkml:brushProperty name="width" value="0.1" units="cm"/>
      <inkml:brushProperty name="height" value="0.1" units="cm"/>
      <inkml:brushProperty name="color" value="#0000FF"/>
    </inkml:brush>
  </inkml:definitions>
  <inkml:trace contextRef="#ctx0" brushRef="#br0">561 1 6545,'0'0'1527,"0"0"219,0 0-232,0 0-281,-6 54-206,0 6-758,-2 19 200,-3-1 0,-3-1 1,-13 35-470,-267 866 1325,289-964-1411,0 2 76,-1-1 0,0 0 0,-1 0-1,0-1 1,-1 1 0,-1-1 10,6-11-212,1 0 0,-1 0 1,0 0-1,0 0 0,0 0 0,0-1 0,0 0 1,0 1-1,-1-1 0,1 0 0,-1 0 1,1-1-1,-1 1 0,0-1 0,0 0 1,0 0-1,0 0 0,0 0 0,0-1 1,0 0-1,0 0 0,0 0 0,0 0 1,0 0-1,0-1 0,-1 0 212,3 1-324,0-1-1,0 1 1,0-1-1,0 0 1,0 1 0,0-1-1,0 0 1,0 0 0,1 0-1,-1-1 1,0 1-1,1 0 1,-1-1 324,-16-27-6212</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4.431"/>
    </inkml:context>
    <inkml:brush xml:id="br0">
      <inkml:brushProperty name="width" value="0.1" units="cm"/>
      <inkml:brushProperty name="height" value="0.1" units="cm"/>
      <inkml:brushProperty name="color" value="#0000FF"/>
    </inkml:brush>
  </inkml:definitions>
  <inkml:trace contextRef="#ctx0" brushRef="#br0">0 398 8266,'0'0'1704,"0"0"-86,0 0-191,0 0-332,0 0-55,29 0-291,16 1-496,7 0 71,0-1 1,9-4-325,-23-1 53,0-1 1,0-1-1,0-3 0,-1-1 1,0-1-1,-1-2 0,0-2 1,-2-2-1,14-8-53,-41 21-25,0 1 0,0-1-1,-1-1 1,1 1 0,-1-1 0,0 0-1,-1-1 1,1 0 0,-1 1 0,0-2-1,-1 1 1,0 0 0,1-4 25,0-2-176,-2 0-1,1 0 1,-2 0-1,0-1 1,0 1 0,-2 0-1,1-1 1,-2 0 176,1 11-62,-1 0 1,1 1-1,-1-1 1,0 0-1,0 0 1,0 1-1,0-1 1,-1 1 0,1-1-1,-1 1 1,0-1-1,1 1 1,-1 0-1,0 0 1,0 0-1,0 0 1,-1 0-1,1 0 1,0 1-1,-1-1 1,1 1-1,-1 0 1,0-1-1,1 1 1,-1 0-1,0 1 1,0-1-1,1 0 1,-1 1-1,0 0 1,-2-1 61,-1 0-36,0 0 1,-1 1 0,1-1 0,0 1 0,-1 1 0,1-1 0,0 1 0,-1 0 0,1 1 0,0-1 0,0 1 0,0 0 0,0 1 0,1-1 0,-1 1 0,0 0 35,-7 8 51,-1 1 1,2 0 0,0 1 0,0 0-1,1 0 1,0 2 0,1 0-52,-65 113 849,46-76-489,-30 50 49,4 2 0,5 3 0,5 1 0,-8 42-409,43-105-921,8-16-5886,2-24 1198</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5.064"/>
    </inkml:context>
    <inkml:brush xml:id="br0">
      <inkml:brushProperty name="width" value="0.1" units="cm"/>
      <inkml:brushProperty name="height" value="0.1" units="cm"/>
      <inkml:brushProperty name="color" value="#0000FF"/>
    </inkml:brush>
  </inkml:definitions>
  <inkml:trace contextRef="#ctx0" brushRef="#br0">55 5 5969,'0'0'1806,"0"0"-3,0 0-297,0 0-411,0 0-163,7-1-169,2 0-598,0 0 1,0 0 0,0 1 0,0 0-1,-1 1 1,1 0 0,0 0-1,0 1 1,-1 0 0,1 1 0,6 2-166,62 39 282,-71-40-272,1 0-1,-1 1 1,0 0 0,0 0-1,-1 0 1,0 1 0,0 0-1,0 0 1,0 0-1,0 3-9,-4-8 4,-1 0-1,1 1 0,0-1 1,-1 0-1,0 1 0,1-1 1,-1 1-1,0-1 0,1 1 1,-1-1-1,0 1 0,0-1 1,0 0-1,0 1 0,-1-1 1,1 1-1,0-1 0,-1 1 1,1-1-1,0 0 0,-1 1 1,0-1-1,1 0 0,-1 1 1,0-1-1,0 0 0,0 0 1,0 1-1,0-1 0,0 0 1,0 0-1,0 0 0,0-1 1,0 1-1,0 0 0,-1 0 1,1 0-1,0-1 0,-1 1 1,0 0-4,-9 3-102,0-1 0,1 0 0,-1 0 1,0-1-1,-4 0 102,-3 2-330,-25 4-1433,-1-1 1,0-3-1,-29 0 1763,72-4 63,1 0 296,0 0 161,0 0 122,0 0-124,0 0-98,2 11-178,-1 1 0,0 0 1,-1 0-1,0 0 0,-2 11-242,0 18 528,2-17-347,0-1 0,2 1 0,0 0 1,2 0-1,0-1 0,2 0 0,0 0 0,2 0 0,1-1 0,0 0 0,12 18-181,-16-34-327,1 0-1,-1-1 0,1 1 0,0-1 0,0-1 0,1 1 1,0-1-1,0 0 0,0-1 0,0 1 0,0-1 0,0-1 1,1 1-1,0-2 0,-1 1 0,1-1 0,1 0 328,40 7-6113</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5.567"/>
    </inkml:context>
    <inkml:brush xml:id="br0">
      <inkml:brushProperty name="width" value="0.1" units="cm"/>
      <inkml:brushProperty name="height" value="0.1" units="cm"/>
      <inkml:brushProperty name="color" value="#0000FF"/>
    </inkml:brush>
  </inkml:definitions>
  <inkml:trace contextRef="#ctx0" brushRef="#br0">1 1 9010,'0'0'2168,"0"0"-231,0 0-569,0 0-416,0 0-392,0 0-176,11 0-384,10 0 57,-5 5-57,11 1-609,-5 5-1247,0-6-1001,-12 1-3712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0.700"/>
    </inkml:context>
    <inkml:brush xml:id="br0">
      <inkml:brushProperty name="width" value="0.05" units="cm"/>
      <inkml:brushProperty name="height" value="0.05" units="cm"/>
      <inkml:brushProperty name="color" value="#E71225"/>
    </inkml:brush>
  </inkml:definitions>
  <inkml:trace contextRef="#ctx0" brushRef="#br0">1 0 6793,'0'0'2381,"0"0"-1,0 0-314,0 0-715,0 0-633,0 0-134,0 0-193,1 22 57,0-2-291,4 126 1234,-5-130-1174,1-1 0,0 0 0,3 9-217,-3-20-17,0 1-1,0-1 1,1 1-1,-1-1 1,1 1-1,0-1 1,1 0-1,-1 0 1,1 0-1,0 0 1,0 0 0,0 0-1,3 2 18,-4-5-234,1 0 0,-1 0 0,0 0 0,1 0 0,-1 0 0,1 0 0,-1 0 0,1-1 1,0 1-1,-1-1 0,1 0 0,0 0 0,-1 0 0,1 0 0,0 0 0,1 0 234,7-1-2498,5 1-2567</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5.903"/>
    </inkml:context>
    <inkml:brush xml:id="br0">
      <inkml:brushProperty name="width" value="0.1" units="cm"/>
      <inkml:brushProperty name="height" value="0.1" units="cm"/>
      <inkml:brushProperty name="color" value="#0000FF"/>
    </inkml:brush>
  </inkml:definitions>
  <inkml:trace contextRef="#ctx0" brushRef="#br0">1 105 6905,'0'0'1801,"0"0"-177,0 0-632,0 0-431,0 0-489,0 0-72,258-44-1017,-193 17-1167,-11-7-3833</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6.260"/>
    </inkml:context>
    <inkml:brush xml:id="br0">
      <inkml:brushProperty name="width" value="0.1" units="cm"/>
      <inkml:brushProperty name="height" value="0.1" units="cm"/>
      <inkml:brushProperty name="color" value="#0000FF"/>
    </inkml:brush>
  </inkml:definitions>
  <inkml:trace contextRef="#ctx0" brushRef="#br0">97 1 9466,'0'0'1338,"0"0"53,0 0-159,0 0-489,0 0-261,-7 16-225,-50 133-16,56-147-242,-6 18-228,1 0-1,1 0 1,0 0-1,2 0 1,0 1-1,0 10 230,6-29-14,0 1-1,0-1 0,-1 0 0,1-1 1,0 1-1,0 0 0,1-1 0,-1 0 1,0 1-1,1-1 0,-1 0 0,0-1 1,1 1-1,0-1 15,-1 1-19,90 22 8,-9-4 425,70 28-414,-149-45 17,-1 0 0,0 0 0,0 1 0,0-1 0,0 1 0,0 0 0,-1 0 0,1 0 0,-1 1 1,0-1-1,2 3-17,-4-5-10,-1 0 0,1 0 0,-1 0 0,1 0 1,-1-1-1,1 1 0,-1 0 0,0 0 0,1 0 0,-1 0 1,0 0-1,0 0 0,0 0 0,0 0 0,0 0 0,0 1 1,0-1-1,0 0 0,0 0 0,0 0 0,-1 0 0,1 0 10,-1 1-63,0-1 0,0 1 0,-1-1 0,1 0 0,0 1 0,-1-1 0,1 0-1,-1 0 1,1 0 0,-1 0 0,1 0 0,-1-1 0,0 1 0,1 0 0,-1-1 0,0 1 0,0-1-1,0 1 64,-101 21-3992,50-11-40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6.588"/>
    </inkml:context>
    <inkml:brush xml:id="br0">
      <inkml:brushProperty name="width" value="0.1" units="cm"/>
      <inkml:brushProperty name="height" value="0.1" units="cm"/>
      <inkml:brushProperty name="color" value="#0000FF"/>
    </inkml:brush>
  </inkml:definitions>
  <inkml:trace contextRef="#ctx0" brushRef="#br0">539 1 6129,'0'0'1617,"0"0"143,0 0-616,0 0-240,0 0-471,-248 342-289,189-276-112,10-10-32,-5-7-304,1 6-761,9-16-863,12-17-2105</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6.939"/>
    </inkml:context>
    <inkml:brush xml:id="br0">
      <inkml:brushProperty name="width" value="0.1" units="cm"/>
      <inkml:brushProperty name="height" value="0.1" units="cm"/>
      <inkml:brushProperty name="color" value="#0000FF"/>
    </inkml:brush>
  </inkml:definitions>
  <inkml:trace contextRef="#ctx0" brushRef="#br0">1 1 7786,'0'0'2120,"0"0"-520,0 0-679,0 0-465,0 0-296,0 0-160,75 204-104,-48-143-1128,-5-17-1249,-12 0-5249</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8.405"/>
    </inkml:context>
    <inkml:brush xml:id="br0">
      <inkml:brushProperty name="width" value="0.1" units="cm"/>
      <inkml:brushProperty name="height" value="0.1" units="cm"/>
      <inkml:brushProperty name="color" value="#0000FF"/>
    </inkml:brush>
  </inkml:definitions>
  <inkml:trace contextRef="#ctx0" brushRef="#br0">26 1 6585,'0'0'1686,"0"0"-136,0 0-205,0 0-263,0 0-56,-5 0-24,4 0-923,1-1 0,-1 1 0,0 0 0,0 0 0,1 0-1,-1 0 1,0 0 0,0 0 0,1 1 0,-1-1 0,0 0 0,1 0-1,-1 0 1,0 1 0,1-1 0,-1 0 0,0 1 0,1-1 0,-1 0-1,1 1 1,-1-1 0,0 1 0,1-1 0,-1 1 0,1-1-1,0 1 1,-1 0 0,1-1 0,-1 1 0,1 0 0,0-1 0,-1 1-1,1 0 1,0-1 0,0 1-79,0 1 45,0-1 1,1 1-1,-1-1 1,1 0-1,0 1 0,-1-1 1,1 1-1,0-1 1,0 0-1,0 0 0,0 1 1,0-1-1,0 0 0,0 0 1,0 0-1,0 0 1,0 0-1,1 0 0,-1-1 1,0 1-1,2 0-45,26 15 92,1-1 0,0-1 0,1-2 0,1-1 0,24 4-92,47 8-1249,14-3 1249,-83-14-940,21 3-1455,-20-6-3823,-34-3-333</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8.752"/>
    </inkml:context>
    <inkml:brush xml:id="br0">
      <inkml:brushProperty name="width" value="0.1" units="cm"/>
      <inkml:brushProperty name="height" value="0.1" units="cm"/>
      <inkml:brushProperty name="color" value="#0000FF"/>
    </inkml:brush>
  </inkml:definitions>
  <inkml:trace contextRef="#ctx0" brushRef="#br0">184 0 6721,'0'0'1617,"0"0"-65,0 0-544,0 0-520,-135 287-416,119-232 16,0-5-88,10-17-104,1-5-880,-1-12-1088,6-10-2689</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9.090"/>
    </inkml:context>
    <inkml:brush xml:id="br0">
      <inkml:brushProperty name="width" value="0.1" units="cm"/>
      <inkml:brushProperty name="height" value="0.1" units="cm"/>
      <inkml:brushProperty name="color" value="#0000FF"/>
    </inkml:brush>
  </inkml:definitions>
  <inkml:trace contextRef="#ctx0" brushRef="#br0">6 0 6737,'0'0'1534,"0"0"-44,0 0-302,0 0-284,0 0-209,19 8-151,59 26-212,-73-31-275,1 0 0,-1 1 1,0 0-1,0 0 0,0 1 0,0 0 0,-1-1 0,0 1 0,0 1 1,0-1-1,-1 1 0,0-1 0,2 5-57,0 0 128,-3-7-88,0 0 1,-1 0-1,1 0 0,-1 0 1,0 0-1,0 1 0,0-1 0,-1 0 1,1 1-1,-1 2-40,0-5 3,0 0 0,0 0 0,0 0 0,0 0 0,-1 0 0,1 0 0,0 0 0,-1 0 0,1 0 0,-1 0 0,1 0 0,-1 0 0,1 0 1,-1-1-1,0 1 0,1 0 0,-1 0 0,0 0 0,0-1 0,0 1 0,0-1 0,1 1 0,-1-1 0,0 1 0,0-1 0,0 1 0,0-1 0,0 0 0,0 1 0,0-1 0,0 0 0,-1 0-3,-25 6-1599,-1-1-1,0-2 1,0-1 0,-4-1 1599,14-1-3093</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9.435"/>
    </inkml:context>
    <inkml:brush xml:id="br0">
      <inkml:brushProperty name="width" value="0.1" units="cm"/>
      <inkml:brushProperty name="height" value="0.1" units="cm"/>
      <inkml:brushProperty name="color" value="#0000FF"/>
    </inkml:brush>
  </inkml:definitions>
  <inkml:trace contextRef="#ctx0" brushRef="#br0">70 0 6201,'0'0'1617,"0"0"-5,0 0-290,0 0-218,0 0-41,0 20 88,0-11-1043,0 68 1163,-4 0 1,-4 7-1272,-17 80 544,7 0-1,7 1 1,8 82-544,4-236-5,0-1 1,1 0-1,0 1 0,1-1 1,0-1-1,1 1 1,0 0-1,1-1 0,0 0 1,4 6 4,-8-11-170,1-1 1,0 0-1,0 0 0,1-1 1,-1 1-1,0 0 0,1-1 1,0 1-1,-1-1 0,1 0 1,0 0-1,0 0 0,0 0 1,1-1-1,-1 1 0,0-1 1,1 0-1,-1 0 1,0 0-1,1 0 0,0 0 1,-1-1-1,1 0 0,-1 0 1,1 0-1,-1 0 0,1 0 1,0-1-1,-1 1 0,1-1 1,2-1 169,15-15-3002,-4-13-2098</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9.772"/>
    </inkml:context>
    <inkml:brush xml:id="br0">
      <inkml:brushProperty name="width" value="0.1" units="cm"/>
      <inkml:brushProperty name="height" value="0.1" units="cm"/>
      <inkml:brushProperty name="color" value="#0000FF"/>
    </inkml:brush>
  </inkml:definitions>
  <inkml:trace contextRef="#ctx0" brushRef="#br0">696 1 8642,'0'0'960,"0"0"-48,0 0-488,0 0-376,0 0-48,0 0-1224,0 132-1545</inkml:trace>
  <inkml:trace contextRef="#ctx0" brushRef="#br0" timeOffset="1">507 762 7362,'0'0'1864,"0"0"-400,0 0-472,0 0-615,0 0-273,-302 177-104,221-144-649,11-11-847,16-5-1344</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20.136"/>
    </inkml:context>
    <inkml:brush xml:id="br0">
      <inkml:brushProperty name="width" value="0.1" units="cm"/>
      <inkml:brushProperty name="height" value="0.1" units="cm"/>
      <inkml:brushProperty name="color" value="#0000FF"/>
    </inkml:brush>
  </inkml:definitions>
  <inkml:trace contextRef="#ctx0" brushRef="#br0">5 1 8186,'0'0'1832,"0"0"49,0 0-401,0 0-512,0 0-560,0 0 72,-5 0-472,5 0 152,11 0-160,10 0 0,1 0-480,5 0-712,-6 0-640,12 0-433,-6 0-568,-6 0-3488</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1.046"/>
    </inkml:context>
    <inkml:brush xml:id="br0">
      <inkml:brushProperty name="width" value="0.05" units="cm"/>
      <inkml:brushProperty name="height" value="0.05" units="cm"/>
      <inkml:brushProperty name="color" value="#E71225"/>
    </inkml:brush>
  </inkml:definitions>
  <inkml:trace contextRef="#ctx0" brushRef="#br0">249 0 6689,'0'0'2209,"0"0"736,0 0-1113,0 0-816,0 0-440,0 0-416,0 0-88,-165 51-72,142-36-144,-3 0-1224,7-4-929,3-4-2319</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20.467"/>
    </inkml:context>
    <inkml:brush xml:id="br0">
      <inkml:brushProperty name="width" value="0.1" units="cm"/>
      <inkml:brushProperty name="height" value="0.1" units="cm"/>
      <inkml:brushProperty name="color" value="#0000FF"/>
    </inkml:brush>
  </inkml:definitions>
  <inkml:trace contextRef="#ctx0" brushRef="#br0">221 1 5617,'-26'44'2025,"-7"0"-417,1 11-608,-1-5-376,7-6-344,-1-5 56,5-6-272,11-5 97,0-6-153,11-11-16,0-6-41,0-5-391,17 0-16,26 0-8,11 0 16,37-38-712,-15 4-953,-12 1-3536</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20.801"/>
    </inkml:context>
    <inkml:brush xml:id="br0">
      <inkml:brushProperty name="width" value="0.1" units="cm"/>
      <inkml:brushProperty name="height" value="0.1" units="cm"/>
      <inkml:brushProperty name="color" value="#0000FF"/>
    </inkml:brush>
  </inkml:definitions>
  <inkml:trace contextRef="#ctx0" brushRef="#br0">1 0 9218,'0'0'1331,"0"0"283,0 0-350,0 0-552,0 0-123,30 3-140,96 12-137,-113-13-297,-1 0 0,0 1 1,0 1-1,-1 0 0,1 1 1,-1 0-1,0 1 0,0 0 1,0 1-1,-1 0 0,9 8-15,2 1 2,-9-9 3,-1 2-1,-1-1 0,0 2 1,0-1-1,-1 1 0,0 1 0,0-1 1,-1 2-1,-1-1 0,0 1 1,-1 0-1,0 0 0,0 1 1,-2 0-1,1 0 0,-2 0 1,0 1-1,0-1 0,-1 1 0,-1-1 1,0 1-1,-2 8-4,2 0 29,-2 1 0,0 0 0,-2-1 0,-1 1 0,-5 17-29,6-31-41,0 0 0,-1 0-1,0 0 1,0 0 0,-1-1-1,0 0 1,-1 0 0,0 0-1,0-1 1,-1 0 0,0 0-1,0-1 1,0 0 0,-8 6 41,9-9-312,1-1 1,-1 1-1,0-1 0,1 0 1,-1 0-1,0 0 1,0-1-1,0 0 1,0 0-1,-1-1 1,1 0-1,0 0 1,0 0-1,0-1 1,-2 0 311,7 1-162,0 0 0,0 0 1,0 0-1,0-1 1,0 1-1,0 0 0,0-1 1,0 1-1,0-1 1,0 1-1,0-1 1,0 1-1,0-1 0,1 0 1,-1 0-1,0 1 1,0-1-1,0 0 162,-15-28-4898</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21.132"/>
    </inkml:context>
    <inkml:brush xml:id="br0">
      <inkml:brushProperty name="width" value="0.1" units="cm"/>
      <inkml:brushProperty name="height" value="0.1" units="cm"/>
      <inkml:brushProperty name="color" value="#0000FF"/>
    </inkml:brush>
  </inkml:definitions>
  <inkml:trace contextRef="#ctx0" brushRef="#br0">744 1 7570,'0'0'2040,"0"0"121,0 0-865,0 0-496,-264 314-416,189-231-208,-1 0-176,6-6-48,-32 17-544,16-22-1328,16-12-1193</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22.201"/>
    </inkml:context>
    <inkml:brush xml:id="br0">
      <inkml:brushProperty name="width" value="0.1" units="cm"/>
      <inkml:brushProperty name="height" value="0.1" units="cm"/>
      <inkml:brushProperty name="color" value="#0000FF"/>
    </inkml:brush>
  </inkml:definitions>
  <inkml:trace contextRef="#ctx0" brushRef="#br0">211 0 6201,'0'0'2043,"0"0"27,0 0-136,0 0-347,0 0-196,-25 49-470,-79 154-256,55-98-269,34-48-156,9-24-176,1 1-6,1 1 0,2-1 0,2 34-58,0-36 43,34-30-578,-28-3 458,0 0-1,0-1 1,-1 1 0,1-1-1,0 0 1,-1 0-1,0-1 1,1 1-1,-1-1 1,0 0 0,0-1-1,-1 1 1,1-1-1,-1 0 1,0 0-1,0-1 1,0 1 0,0-1-1,-1 0 1,2-3 77,12-18-400,-1-1 1,-2 0 0,5-14 399,-13 26-181,7-13-27,-2 0 0,-1-1-1,-2-1 1,0 1 0,-2-1 0,-2-1 0,0 1 0,-2-1-1,-2-17 209,-1 47-3,1 0-1,-1 0 0,0 0 0,0 1 0,0-1 1,0 0-1,1 1 0,-1-1 0,0 1 0,0-1 1,0 1-1,0-1 0,0 1 0,-1 0 0,1 0 1,0-1-1,0 1 0,0 0 0,0 0 0,0 0 1,0 0-1,0 0 0,0 0 0,0 1 1,0-1-1,0 0 0,-1 0 0,1 1 0,0-1 1,0 1 3,-4-1 2,1 1 1,0 0-1,0 0 1,0 1-1,-1-1 1,1 1-1,0 0 1,-2 1-3,-3 6 109,1 1-1,0 0 1,0 0 0,1 1-1,0 0 1,1 0-1,0 0 1,1 1 0,0 0-1,1 0 1,-2 8-109,0 5 109,0 1-1,2 0 1,1 0-1,1 0 1,1 7-109,1-32-66,0 1 0,1 0 0,-1-1 0,1 1 0,0-1 0,-1 0 0,1 1 0,0-1 0,0 0 0,0 1 0,0-1 0,0 0 0,0 0 0,0 0 0,0 0 0,1 0 0,-1 0 0,0 0 0,1 0 0,-1 0 0,1 0 0,-1-1 0,1 1 0,-1-1 0,1 1 1,-1-1-1,1 0 0,-1 1 0,1-1 0,0 0 0,-1 0 0,1 0 0,0 0 66,72 0-2214,-49-2 366,24 2-3086</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22.555"/>
    </inkml:context>
    <inkml:brush xml:id="br0">
      <inkml:brushProperty name="width" value="0.1" units="cm"/>
      <inkml:brushProperty name="height" value="0.1" units="cm"/>
      <inkml:brushProperty name="color" value="#0000FF"/>
    </inkml:brush>
  </inkml:definitions>
  <inkml:trace contextRef="#ctx0" brushRef="#br0">0 0 7074,'0'0'912,"0"0"728,0 0-400,0 0-648,0 0 17,0 0-193,65 34-8,-38-23-392,0-6 112,5 6-120,1-5-16,4-1-368,-4 1-528,5-6-273,-1 0-839,-15 0-921</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22.899"/>
    </inkml:context>
    <inkml:brush xml:id="br0">
      <inkml:brushProperty name="width" value="0.1" units="cm"/>
      <inkml:brushProperty name="height" value="0.1" units="cm"/>
      <inkml:brushProperty name="color" value="#0000FF"/>
    </inkml:brush>
  </inkml:definitions>
  <inkml:trace contextRef="#ctx0" brushRef="#br0">190 0 7554,'-54'90'2282,"37"-66"-1442,2 1-1,0 1 1,-7 19-840,-38 75 82,59-118-87,1-1 0,-1 1 0,0-1 0,0 1 0,1-1 0,-1 1 0,1-1 0,-1 1 0,1 0 0,0-1 1,0 1-1,0 0 0,0-1 0,0 1 0,0 0 0,0-1 0,0 1 0,1-1 0,-1 1 0,1 0 0,-1-1 0,1 1 0,-1-1 0,1 1 0,0-1 0,0 1 0,0-1 0,0 0 0,0 0 0,0 1 0,0-1 0,0 0 0,0 0 0,1 0 0,-1 0 0,0 0 0,1 0 0,-1 0 0,1-1 0,-1 1 0,2 0 5,6 1-43,1 0 0,0 0 0,0-1 0,0 0 0,-1 0 0,8-2 43,7 2-84,134 0-4043,-139-1 412</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23.417"/>
    </inkml:context>
    <inkml:brush xml:id="br0">
      <inkml:brushProperty name="width" value="0.1" units="cm"/>
      <inkml:brushProperty name="height" value="0.1" units="cm"/>
      <inkml:brushProperty name="color" value="#0000FF"/>
    </inkml:brush>
  </inkml:definitions>
  <inkml:trace contextRef="#ctx0" brushRef="#br0">0 0 6025,'0'0'1773,"0"0"34,0 0-326,0 0-323,0 0-331,31 8-155,172 49 97,-136-42-689,1-3-1,0-4 1,69 0-80,12-6-5429,-149-2 2222,0-5-2908</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23.958"/>
    </inkml:context>
    <inkml:brush xml:id="br0">
      <inkml:brushProperty name="width" value="0.1" units="cm"/>
      <inkml:brushProperty name="height" value="0.1" units="cm"/>
      <inkml:brushProperty name="color" value="#0000FF"/>
    </inkml:brush>
  </inkml:definitions>
  <inkml:trace contextRef="#ctx0" brushRef="#br0">342 1 6417,'0'0'1847,"0"0"-2,0 0-397,-8 51-356,-26 167-371,18-120 533,-10 25-1254,16-88 183,-2 0 0,-1-1 0,-14 27-183,22-52 10,0 0 1,0 0 0,0 0 0,-1 0-1,-1 0-10,5-7-35,0 0 0,0 1-1,-1-1 1,1-1 0,0 1-1,-1 0 1,0 0 0,1-1-1,-1 0 1,0 1 0,1-1-1,-1 0 1,0 0 0,0-1-1,0 1 1,0-1 0,0 1-1,0-1 1,-1 0 35,1-1-81,0 1-1,-1-1 0,1 0 1,0 0-1,0-1 1,0 1-1,0-1 1,0 1-1,0-1 1,0 0-1,0 0 0,1 0 1,-1-1-1,1 1 1,0 0-1,-1-1 1,1 0-1,0 1 1,0-1-1,1 0 0,-1 0 1,1 0-1,-1 0 1,1-1-1,0 1 1,0-1 81,-7-18-422,1-1 1,1 0 0,-1-12 421,4 20-125,-3-24-123,2-1-1,1 0 1,3 0-1,1-3 249,-1-8 77,0 51-65,0-1 0,1 1 1,-1-1-1,0 1 0,0-1 1,0 1-1,0-1 0,1 1 0,-1-1 1,0 1-1,0-1 0,1 1 0,-1-1 1,0 1-1,1-1 0,-1 1 1,0 0-1,1-1 0,-1 1 0,1 0 1,-1-1-1,1 1 0,-1 0 1,1 0-1,-1-1 0,1 1 0,-1 0 1,1 0-1,-1 0 0,1 0 0,0 0-12,24-1 151,-18 1-136,-1 1 0,0 1 0,1-1-1,-1 1 1,0 0 0,6 3-15,104 72 24,-44-18-3882,-45-36-937</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24.304"/>
    </inkml:context>
    <inkml:brush xml:id="br0">
      <inkml:brushProperty name="width" value="0.1" units="cm"/>
      <inkml:brushProperty name="height" value="0.1" units="cm"/>
      <inkml:brushProperty name="color" value="#0000FF"/>
    </inkml:brush>
  </inkml:definitions>
  <inkml:trace contextRef="#ctx0" brushRef="#br0">1 0 7602,'0'0'1256,"0"0"-488,0 0-120,0 0-648,0 0-432,0 0-2344</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0.704"/>
    </inkml:context>
    <inkml:brush xml:id="br0">
      <inkml:brushProperty name="width" value="0.1" units="cm"/>
      <inkml:brushProperty name="height" value="0.1" units="cm"/>
      <inkml:brushProperty name="color" value="#0000FF"/>
    </inkml:brush>
  </inkml:definitions>
  <inkml:trace contextRef="#ctx0" brushRef="#br0">0 6 7154,'0'0'2112,"0"0"-24,0 0-431,0 0-121,0 0-184,59-6-271,-48 17-273,5 12-440,-5 4 0,0 1-368,5-6 120,-11 5-48,6-10-144,-5 5-176,-1-11-664,-5 6-897,0-1-1303,0-10-2361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1.417"/>
    </inkml:context>
    <inkml:brush xml:id="br0">
      <inkml:brushProperty name="width" value="0.05" units="cm"/>
      <inkml:brushProperty name="height" value="0.05" units="cm"/>
      <inkml:brushProperty name="color" value="#E71225"/>
    </inkml:brush>
  </inkml:definitions>
  <inkml:trace contextRef="#ctx0" brushRef="#br0">1 0 4849</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1.056"/>
    </inkml:context>
    <inkml:brush xml:id="br0">
      <inkml:brushProperty name="width" value="0.1" units="cm"/>
      <inkml:brushProperty name="height" value="0.1" units="cm"/>
      <inkml:brushProperty name="color" value="#0000FF"/>
    </inkml:brush>
  </inkml:definitions>
  <inkml:trace contextRef="#ctx0" brushRef="#br0">173 1 1088</inkml:trace>
  <inkml:trace contextRef="#ctx0" brushRef="#br0" timeOffset="1">1 155 6361,'-1'13'3076,"5"29"1801,-3-40-4833,0 0 0,0 0-1,0 0 1,0 0-1,1 0 1,-1 0-1,1-1 1,-1 1 0,1 0-1,-1-1 1,1 1-1,0-1 1,0 0-1,0 1 1,0-1 0,0 0-1,1 0-43,47 23 338,2-3-1,0-2 0,14 2-337,9 0-2318,0-2-3457,-46-12-391</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1.393"/>
    </inkml:context>
    <inkml:brush xml:id="br0">
      <inkml:brushProperty name="width" value="0.1" units="cm"/>
      <inkml:brushProperty name="height" value="0.1" units="cm"/>
      <inkml:brushProperty name="color" value="#0000FF"/>
    </inkml:brush>
  </inkml:definitions>
  <inkml:trace contextRef="#ctx0" brushRef="#br0">0 0 5921,'0'0'1297,"0"0"375,0 0-296,0 0-448,0 0-415,0 0-1,0 0-408,113 94-40,-86-83-64,6 6-320,-1-12-897,-5 6-999,-6-11-2809</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1.738"/>
    </inkml:context>
    <inkml:brush xml:id="br0">
      <inkml:brushProperty name="width" value="0.1" units="cm"/>
      <inkml:brushProperty name="height" value="0.1" units="cm"/>
      <inkml:brushProperty name="color" value="#0000FF"/>
    </inkml:brush>
  </inkml:definitions>
  <inkml:trace contextRef="#ctx0" brushRef="#br0">0 0 6721,'0'6'1257,"0"-1"39,16 1-344,6 5-456,10-6-64,6 6-376,5 0-56,0 0-32,6 0-592,-6 0-1232,-11-5-2857</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2.073"/>
    </inkml:context>
    <inkml:brush xml:id="br0">
      <inkml:brushProperty name="width" value="0.1" units="cm"/>
      <inkml:brushProperty name="height" value="0.1" units="cm"/>
      <inkml:brushProperty name="color" value="#0000FF"/>
    </inkml:brush>
  </inkml:definitions>
  <inkml:trace contextRef="#ctx0" brushRef="#br0">0 1 7730,'0'0'1688,"0"0"112,0 0-591,0 0-281,0 0-496,0 0-88,22 209-240,-11-187-96,0 1-8,-1-12-320,1 0-400,-5-6-680,4-5-161,-4 0-1103,-1 0-2618</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2.401"/>
    </inkml:context>
    <inkml:brush xml:id="br0">
      <inkml:brushProperty name="width" value="0.1" units="cm"/>
      <inkml:brushProperty name="height" value="0.1" units="cm"/>
      <inkml:brushProperty name="color" value="#0000FF"/>
    </inkml:brush>
  </inkml:definitions>
  <inkml:trace contextRef="#ctx0" brushRef="#br0">17 1 5441,'0'0'1598,"3"0"-1141,0 0 0,0 0 0,0 0-1,0 1 1,0 0 0,0-1 0,0 1 0,0 0 0,0 1 0,0-1-457,108 102 1999,-109-102-1983,-1 0 0,0 0 0,1 0 0,-1 0 1,0 1-1,0-1 0,0 0 0,0 1 0,0-1 0,0 0 0,0 1 0,-1-1 1,1 1-1,-1 0 0,1-1 0,-1 1 0,1-1 0,-1 1 0,0 0 0,0-1 1,0 1-1,0 0-16,0-1-9,-1 0 0,0 0 0,0 0 0,0-1 1,0 1-1,0 0 0,0 0 0,0-1 0,0 1 1,0-1-1,0 1 0,0-1 0,0 0 0,0 1 1,-1-1-1,1 0 0,0 0 0,0 1 0,0-1 0,-1 0 1,1 0-1,0-1 0,-1 1 9,2 0-29,-134 1-6011,117-1 3295</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2.736"/>
    </inkml:context>
    <inkml:brush xml:id="br0">
      <inkml:brushProperty name="width" value="0.1" units="cm"/>
      <inkml:brushProperty name="height" value="0.1" units="cm"/>
      <inkml:brushProperty name="color" value="#0000FF"/>
    </inkml:brush>
  </inkml:definitions>
  <inkml:trace contextRef="#ctx0" brushRef="#br0">0 0 6993,'0'0'1513,"0"0"-169,0 0 80,0 0-455,0 0 7,0 0-288,146 28-32,-103-17-192,0 0-240,0-6 0,0 1-224,0 0 0,-10-6-496,-6 5-552,-22 1-1168,-5-6-913,0 5-4953</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3.087"/>
    </inkml:context>
    <inkml:brush xml:id="br0">
      <inkml:brushProperty name="width" value="0.1" units="cm"/>
      <inkml:brushProperty name="height" value="0.1" units="cm"/>
      <inkml:brushProperty name="color" value="#0000FF"/>
    </inkml:brush>
  </inkml:definitions>
  <inkml:trace contextRef="#ctx0" brushRef="#br0">0 354 6697,'0'0'1331,"0"0"0,0 0-398,0 0-543,0 0-135,30-2-192,192-7-3,-220 23-31,-2 22 236,2-23-163,-2 1 0,1-1 0,-2 1 0,0-1 0,0 1 0,-2-1 0,1 1 1,-2-1-1,0 0 0,-5 12-102,-17 23-1933,30-58 1832,1 1 0,0 0-1,0 0 1,1 0 0,0 1 0,7-7 101,14-20-78,273-370-84,-281 378 353,1 1 0,10-10-191,-29 35 167,-1 17 111,-4 49 273,-3-1 0,-3-1-1,-2 0 1,-17 45-551,12-45 203,2 0 0,3 2 0,3-1 1,0 50-204,10 46 70,0-157-81,-1 1-1,1-1 1,0 1-1,0-1 1,0 0-1,1 1 1,0-1-1,-1 0 1,1 0-1,0 0 1,0 0-1,0 0 1,1-1-1,-1 1 0,1 0 1,0-1 11,-1 0-146,-1-1 0,1 0-1,-1 1 1,1-1 0,0 0 0,-1 0-1,1 0 1,0 0 0,0-1 0,0 1 0,0 0-1,0-1 1,0 0 0,0 1 0,0-1 0,0 0-1,0 0 1,0 0 0,0 0 0,0 0-1,0 0 1,0-1 0,0 1 0,0-1 0,0 0-1,-1 1 1,1-1 0,1-1 146,9-11-2661</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3.417"/>
    </inkml:context>
    <inkml:brush xml:id="br0">
      <inkml:brushProperty name="width" value="0.1" units="cm"/>
      <inkml:brushProperty name="height" value="0.1" units="cm"/>
      <inkml:brushProperty name="color" value="#0000FF"/>
    </inkml:brush>
  </inkml:definitions>
  <inkml:trace contextRef="#ctx0" brushRef="#br0">1 1 6865,'0'0'961,"0"0"231,0 0-648,0 0-336,0 0-208,0 0-1584,123 110-6338</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3.801"/>
    </inkml:context>
    <inkml:brush xml:id="br0">
      <inkml:brushProperty name="width" value="0.1" units="cm"/>
      <inkml:brushProperty name="height" value="0.1" units="cm"/>
      <inkml:brushProperty name="color" value="#0000FF"/>
    </inkml:brush>
  </inkml:definitions>
  <inkml:trace contextRef="#ctx0" brushRef="#br0">119 0 8914,'0'0'1448,"0"0"233,0 0-481,0 0-640,0 0-296,-27 337-216,11-282 120,0 0-168,0-5-72,-1-6-1064,1-16-929,6-12-2504</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4.137"/>
    </inkml:context>
    <inkml:brush xml:id="br0">
      <inkml:brushProperty name="width" value="0.1" units="cm"/>
      <inkml:brushProperty name="height" value="0.1" units="cm"/>
      <inkml:brushProperty name="color" value="#0000FF"/>
    </inkml:brush>
  </inkml:definitions>
  <inkml:trace contextRef="#ctx0" brushRef="#br0">0 0 6617,'0'0'1321,"0"0"535,0 0-528,0 0-279,0 0-361,0 0-64,162 11-232,-124 0-112,0-5-152,5 5-120,-6-6-16,1 1 0,-5-1-424,-12 1-960,-5-1-697,-10-5-2936</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1.744"/>
    </inkml:context>
    <inkml:brush xml:id="br0">
      <inkml:brushProperty name="width" value="0.05" units="cm"/>
      <inkml:brushProperty name="height" value="0.05" units="cm"/>
      <inkml:brushProperty name="color" value="#E71225"/>
    </inkml:brush>
  </inkml:definitions>
  <inkml:trace contextRef="#ctx0" brushRef="#br0">1 41 4849,'183'-41'2993,"-183"41"-681,0 0-55,0 0-649,0 4-648,0 3-480,15 1-400,4-5 72,4 5-80,-4-5-144,4 1-112,0 0-1072,0-4-920,-4 0-737,-4 0-3680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4.473"/>
    </inkml:context>
    <inkml:brush xml:id="br0">
      <inkml:brushProperty name="width" value="0.1" units="cm"/>
      <inkml:brushProperty name="height" value="0.1" units="cm"/>
      <inkml:brushProperty name="color" value="#0000FF"/>
    </inkml:brush>
  </inkml:definitions>
  <inkml:trace contextRef="#ctx0" brushRef="#br0">189 1 7394,'0'0'1664,"0"0"-624,0 0-344,0 0-568,0 0-48,0 0-80,-140 325-152,113-286-1176,5-11-1449</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4.816"/>
    </inkml:context>
    <inkml:brush xml:id="br0">
      <inkml:brushProperty name="width" value="0.1" units="cm"/>
      <inkml:brushProperty name="height" value="0.1" units="cm"/>
      <inkml:brushProperty name="color" value="#0000FF"/>
    </inkml:brush>
  </inkml:definitions>
  <inkml:trace contextRef="#ctx0" brushRef="#br0">1 0 8466,'0'0'1616,"0"0"521,0 0-457,0 0-512,0 0-392,0 0-472,129 0-88,-102 0-216,-11 6 0,6 5-1136,-17 5-704,-5-5-2041,0 6-3152</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5.154"/>
    </inkml:context>
    <inkml:brush xml:id="br0">
      <inkml:brushProperty name="width" value="0.1" units="cm"/>
      <inkml:brushProperty name="height" value="0.1" units="cm"/>
      <inkml:brushProperty name="color" value="#0000FF"/>
    </inkml:brush>
  </inkml:definitions>
  <inkml:trace contextRef="#ctx0" brushRef="#br0">1 0 6865,'16'0'1785,"6"0"-145,-1 0-352,1 6-447,-1 5-337,1 0-160,-6-5-344,6 5 0,-12 0-48,-4-6-464,-6 1-633,0 5-407,-6 0-440,-31 0-513,-1 0-1712</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5.487"/>
    </inkml:context>
    <inkml:brush xml:id="br0">
      <inkml:brushProperty name="width" value="0.1" units="cm"/>
      <inkml:brushProperty name="height" value="0.1" units="cm"/>
      <inkml:brushProperty name="color" value="#0000FF"/>
    </inkml:brush>
  </inkml:definitions>
  <inkml:trace contextRef="#ctx0" brushRef="#br0">205 1 4961,'0'0'1291,"0"0"-116,0 0-13,0 0-14,0 0-213,22 8-114,-8-3-728,12 3 142,-1 2-1,1 1 0,-2 1 0,0 1 1,0 1-1,5 6-234,-16-9 111,0 0 1,-1 1-1,-1 1 0,0 0 1,0 1-1,-2 0 0,1 0 0,-2 1 1,0 0-1,4 13-111,-4-6 140,-1 0 1,-2 0-1,0 0 0,-1 1 1,-1 0-1,-2 0 0,0 16-140,0-22 53,-2 0 1,0-1-1,-1 1 0,0 0 0,-2 0 1,0-1-1,-2 6-53,2-13 14,-1 1 0,0-1 1,0 0-1,0-1 0,-1 1 0,-1-1 0,1 0 0,-1-1 1,0 0-1,-1 0 0,0 0 0,-8 4-14,10-7 17,-1-1 0,1 0 0,-1-1 0,0 0 0,0 0 0,0 0 0,0-1 0,0 1 0,-1-2 0,1 1 0,-3-1-17,-8 0 26,1-1 0,-1 0 0,0-1 0,-2-1-26,12 0-34,1 0 0,-1 0 1,0-1-1,1 0 0,-1 0 1,1 0-1,1-1 0,-1-1 1,1 1-1,-1-1 0,1 0 1,1 0-1,-1-1 0,1 1 1,-2-6 33,-13-18-349,2-1 1,-14-31 348,-70-181-576,101 242 591,1 0 0,-1 1-1,1-1 1,-1 0 0,1 0-1,-1 0 1,1 1 0,0-1 0,-1 0-1,1 0 1,0 0 0,0 0 0,0 0-1,-1 0 1,1 0 0,0 0 0,0 0-1,1 0 1,-1 0 0,0 0 0,0 0-1,0 0 1,0 0 0,1 1 0,-1-1-1,1 0 1,-1 0 0,0 0 0,1 0-1,-1 0 1,1 1 0,0-1 0,-1 0-1,1 1 1,0-1 0,-1 0-1,1 1 1,0-1 0,0 1 0,0-1-1,-1 1 1,1-1 0,0 1 0,0-1-1,0 1 1,0 0 0,0 0 0,0 0-1,0-1 1,0 1 0,0 0 0,0 0-1,0 0-14,10 0-8,0 0 0,-1 0 0,1 1-1,11 2 9,-8-1 55,24 5-61,0 1 1,-1 3 0,-1 1-1,0 1 1,18 11 5,-13-7-70,105 51-1514,-53-15-2827,-36-14-3827</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5.821"/>
    </inkml:context>
    <inkml:brush xml:id="br0">
      <inkml:brushProperty name="width" value="0.1" units="cm"/>
      <inkml:brushProperty name="height" value="0.1" units="cm"/>
      <inkml:brushProperty name="color" value="#0000FF"/>
    </inkml:brush>
  </inkml:definitions>
  <inkml:trace contextRef="#ctx0" brushRef="#br0">685 1 5905,'0'0'1617,"0"0"407,0 0-72,0 0-71,0 0-513,0 0-616,-33 28-104,-10 16-311,-5 0 39,-6 11-376,-11 0 88,0 0-88,-10 1-336,5-7-865,-27 6-1223,21-16-1497,17-17-1584</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6.154"/>
    </inkml:context>
    <inkml:brush xml:id="br0">
      <inkml:brushProperty name="width" value="0.1" units="cm"/>
      <inkml:brushProperty name="height" value="0.1" units="cm"/>
      <inkml:brushProperty name="color" value="#0000FF"/>
    </inkml:brush>
  </inkml:definitions>
  <inkml:trace contextRef="#ctx0" brushRef="#br0">0 0 7066,'0'0'1712,"0"0"-24,0 0-303,0 0-209,0 0-256,124 348-152,-91-276-192,4 0-328,-4-12-120,-6-10-128,-6-11-72,-5-6-784,-5-22-488,-11-11-857,0 0-1992</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6.501"/>
    </inkml:context>
    <inkml:brush xml:id="br0">
      <inkml:brushProperty name="width" value="0.1" units="cm"/>
      <inkml:brushProperty name="height" value="0.1" units="cm"/>
      <inkml:brushProperty name="color" value="#0000FF"/>
    </inkml:brush>
  </inkml:definitions>
  <inkml:trace contextRef="#ctx0" brushRef="#br0">0 0 7122,'0'0'1240,"0"0"496,0 0-592,0 0-327,0 0-425,0 0-88,146 94-296,-103-77-8,6-6-512,4 0-665,-9 0-911,-12-6-4089</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6.823"/>
    </inkml:context>
    <inkml:brush xml:id="br0">
      <inkml:brushProperty name="width" value="0.1" units="cm"/>
      <inkml:brushProperty name="height" value="0.1" units="cm"/>
      <inkml:brushProperty name="color" value="#0000FF"/>
    </inkml:brush>
  </inkml:definitions>
  <inkml:trace contextRef="#ctx0" brushRef="#br0">11 1 8106,'-5'22'1544,"-1"6"-152,6-1-671,0 1-361,0-6-240,0-6-120,0 1 0,0-6-849,0 0-439,0-5-992,0-1-1001</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7.206"/>
    </inkml:context>
    <inkml:brush xml:id="br0">
      <inkml:brushProperty name="width" value="0.1" units="cm"/>
      <inkml:brushProperty name="height" value="0.1" units="cm"/>
      <inkml:brushProperty name="color" value="#0000FF"/>
    </inkml:brush>
  </inkml:definitions>
  <inkml:trace contextRef="#ctx0" brushRef="#br0">0 1 4945,'0'0'1356,"0"0"17,0 0-401,0 0-329,0 0-253,11 6-14,-7-4-405,0 0 13,1 0 1,-1 1-1,0-1 0,0 1 0,0 0 1,-1 0-1,1 0 0,-1 0 0,1 1 0,-1-1 1,0 1-1,0 0 0,-1 0 0,1 0 1,-1 0-1,0 0 0,0 1 0,0-1 1,-1 1-1,1-1 0,-1 1 0,0 1 16,-1-5-672,0-1 80,3 0 251,0 0 1,0 0-1,1 0 0,-1-1 1,0 0-1,0 0 0,0 0 1,0 0-1,0 0 0,0 0 0,0-1 1,-1 1-1,1-1 0,0 0 1,0-1 340,24-18-1825</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7.518"/>
    </inkml:context>
    <inkml:brush xml:id="br0">
      <inkml:brushProperty name="width" value="0.1" units="cm"/>
      <inkml:brushProperty name="height" value="0.1" units="cm"/>
      <inkml:brushProperty name="color" value="#0000FF"/>
    </inkml:brush>
  </inkml:definitions>
  <inkml:trace contextRef="#ctx0" brushRef="#br0">499 0 3497,'69'0'5936,"-69"1"-5892,1-1 1,0 1-1,-1-1 0,1 1 1,-1 0-1,1-1 1,-1 1-1,1 0 1,-1-1-1,0 1 0,1 0 1,-1 0-1,0-1 1,0 1-1,1 0 1,-1 0-1,0 0 1,0-1-1,0 1 0,0 0 1,0 0-1,0 0 1,0-1-1,0 2-44,-1 31 258,1-24-86,0 0 251,0-7-570,0 0 0,-1 0-1,1 0 1,1 0-1,-1 1 1,0-1-1,0 0 1,1 0 0,-1 0-1,1 0 1,0 0-1,0 1 148,0-2-99,0 0-1,1-1 1,-1 1-1,0 0 0,1 0 1,-1-1-1,0 1 1,1-1-1,-1 1 0,1-1 1,-1 0-1,1 0 1,-1 0-1,1 1 0,-1-1 1,1-1-1,-1 1 1,1 0-1,-1 0 100,96 0 537,-97 0-4,0 0 228,1 1-633,-1 1-1,0-1 1,0 1 0,-1 0-1,1-1 1,0 1 0,0-1-1,-1 1 1,1-1 0,-1 0-1,1 1 1,-1-1 0,0 1 0,1-1-1,-1 0 1,0 1 0,0-1-1,0 0 1,0 0-128,-16 13 217,-1-2-1,0 0 1,-1-1 0,0-1 0,0-1-1,-1 0 1,-21 5-217,4 0 114,-67 25-243,-81 17 129,-12-9-2832,217-45 769,75 14 4257,-89-13-2038,0 0 1,0 1-1,0-1 1,0 1-1,-1 1 0,0-1 1,0 1-1,0-1 1,0 1-1,-1 1 1,0-1-1,1 2-156,6 9 339,-1 0 1,-1 0-1,6 14-339,-8-12 200,-1 0 0,0 0 0,1 13-200,7 22-2651,-10-47 41,2-5-1828</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2.077"/>
    </inkml:context>
    <inkml:brush xml:id="br0">
      <inkml:brushProperty name="width" value="0.05" units="cm"/>
      <inkml:brushProperty name="height" value="0.05" units="cm"/>
      <inkml:brushProperty name="color" value="#E71225"/>
    </inkml:brush>
  </inkml:definitions>
  <inkml:trace contextRef="#ctx0" brushRef="#br0">1 1 5033,'0'0'2737,"0"0"7,0 0-239,0 0-769,0 0-832,0 0-63,0 0-441,0 0-128,61 29-184,-38-29-88,11 0-304,-3 0-1793,-5 0-2232</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7.840"/>
    </inkml:context>
    <inkml:brush xml:id="br0">
      <inkml:brushProperty name="width" value="0.1" units="cm"/>
      <inkml:brushProperty name="height" value="0.1" units="cm"/>
      <inkml:brushProperty name="color" value="#0000FF"/>
    </inkml:brush>
  </inkml:definitions>
  <inkml:trace contextRef="#ctx0" brushRef="#br0">421 1 7346,'0'0'2168,"0"0"-128,0 0-527,0 0-929,0 0-168,0 0-408,-173 77-8,125-55-200,-1-5-720,-15 5-921,15-6-2328,11-5-2464</inkml:trace>
  <inkml:trace contextRef="#ctx0" brushRef="#br0" timeOffset="1">162 89 6777,'0'0'1521,"0"0"239,0 0-296,0 0-303,0 0-449,0 0-408,54 149-304,-38-116-128,6 17-840,-11-17-1641,-1 0-7185</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9.072"/>
    </inkml:context>
    <inkml:brush xml:id="br0">
      <inkml:brushProperty name="width" value="0.1" units="cm"/>
      <inkml:brushProperty name="height" value="0.1" units="cm"/>
      <inkml:brushProperty name="color" value="#0000FF"/>
    </inkml:brush>
  </inkml:definitions>
  <inkml:trace contextRef="#ctx0" brushRef="#br0">292 0 9986,'0'0'2103,"0"0"-20,0 0-630,0 0-562,0 0-365,2 7-240,-1-4-270,0 1 1,0 0 0,-1 0-1,0 0 1,0 0 0,0 0-1,0-1 1,0 1-1,-1 0 1,0 0 0,1 0-1,-2-1 1,1 1 0,0 0-1,-1-1 1,1 1 0,-1-1-1,0 0 1,0 1 0,-1-1-1,1 0 1,-1 0-17,-14 19-9,-1-1 1,-1-1-1,-2 0 9,-15 17-258,-93 95-3326,128-132 3557,1 1 0,-1-1 1,1 1-1,-1-1 0,1 1 0,-1-1 1,1 1-1,0 0 0,-1-1 1,1 1-1,0 0 0,-1-1 1,1 1-1,0 0 0,0 0 0,0-1 1,0 1-1,0 0 0,0-1 1,0 1-1,0 0 0,0 0 0,0-1 1,0 1-1,0 0 0,0-1 1,1 1-1,-1 0 0,0 0 1,1-1-1,-1 1 0,0-1 0,1 1 1,-1 0-1,1-1 0,-1 1 1,1-1-1,-1 1 0,1-1 1,-1 1-1,1-1 0,-1 1 0,1-1 1,0 0-1,-1 1 0,1-1 27,33 16 379,-30-14-382,9 4 34,0 1 0,0 0 0,-1 1 0,0 1 0,-1 0 0,0 0 0,0 1 0,-1 1 0,0 0 0,3 5-31,-10-11-42,-1 0 0,0 1 1,-1-1-1,1 0 0,-1 0 0,0 1 1,-1-1-1,1 0 0,-1 1 1,0-1-1,0 1 0,-1 4 42,0 10-167,1-17 87,-1 1 0,0-1 1,0 0-1,0 0 1,0 0-1,-1 0 0,1-1 1,-1 1-1,0 0 1,0 0-1,1-1 0,-2 1 1,1-1-1,0 0 0,0 0 1,-1 0 79,0 1-60,-1 1 0,1-1-1,0 0 1,1 1 0,-1 0 0,1 0 0,-1 0 0,1 0 0,0 0 0,1 0 0,-2 4 60,1-3 42,1-1 0,1 1 0,-1-1 0,1 1 0,-1 0 0,1 0 1,1-1-1,-1 1 0,1 0 0,0-1 0,0 1 0,0-1 0,0 1 0,1-1 1,0 0-1,0 1 0,0-1 0,0 0 0,1 0 0,-1 0 0,1-1 0,3 4-42,-1-3 37,-1 1-1,0 0 0,0 0 0,0 0 0,0 0 0,-1 1 0,0-1 0,0 1 0,0 0 0,-1 0 0,0 0 0,0 1-36,-1-4 15,0 1 0,0-1 0,0 0 0,-1 1 0,0-1 0,0 1 0,0-1-1,0 1 1,0-1 0,-1 1 0,0-1 0,1 0 0,-1 1 0,-1-1 0,1 0 0,0 0 0,-1 0 0,1 0 0,-1 0 0,0 0 0,0 0 0,0 0 0,-1 0-15,-12 10 19,0 0 1,-1-1-1,0-1 1,-12 6-20,12-8-3,1 0 1,1 1-1,0 1 1,0 0-1,1 1 0,-2 4 3,13-15-9,0 0 0,1 1 0,0 0 0,-1-1 0,1 1 0,0 0 0,0 0 0,0-1 0,0 1 0,0 0 0,0 0 0,0 0 0,1 0 0,-1 0 0,1 0 0,0 1 0,-1-1 0,1 0 0,0 0 0,0 0 0,0 1 9,1-1 6,0-1-1,0 0 0,0 1 1,0-1-1,0 0 0,0 1 1,0-1-1,0 0 0,0 0 1,1 0-1,-1 0 0,0 0 1,1 0-1,-1 0 0,1-1 1,-1 1-1,1 0 1,-1-1-1,1 1 0,-1-1 1,1 1-6,14 2 123,0-1 1,0 0-1,0-1 1,1-1-1,2-1-123,-6 1 102,24 0 57,0-1 0,16-4-159,-36 2-97,-1 0 1,0-1 0,0-1 0,-1-1-1,1 0 1,13-9 96,39-23-4141,36-29 4141,-32 16-5486</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9.402"/>
    </inkml:context>
    <inkml:brush xml:id="br0">
      <inkml:brushProperty name="width" value="0.1" units="cm"/>
      <inkml:brushProperty name="height" value="0.1" units="cm"/>
      <inkml:brushProperty name="color" value="#0000FF"/>
    </inkml:brush>
  </inkml:definitions>
  <inkml:trace contextRef="#ctx0" brushRef="#br0">0 0 8242,'0'0'1848,"0"0"33,0 0-49,0 0-696,0 0-120,0 0-303,27 0-345,-5 17-176,5-1-184,5 6-8,0 0-464,6 6-705,-11-6-1199,-5 0-2033</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9.741"/>
    </inkml:context>
    <inkml:brush xml:id="br0">
      <inkml:brushProperty name="width" value="0.1" units="cm"/>
      <inkml:brushProperty name="height" value="0.1" units="cm"/>
      <inkml:brushProperty name="color" value="#0000FF"/>
    </inkml:brush>
  </inkml:definitions>
  <inkml:trace contextRef="#ctx0" brushRef="#br0">82 0 6625,'0'0'1521,"0"0"-289,0 0-808,0 0-160,0 0-264,-76 298-432,71-265-992,5-16-1361</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40.069"/>
    </inkml:context>
    <inkml:brush xml:id="br0">
      <inkml:brushProperty name="width" value="0.1" units="cm"/>
      <inkml:brushProperty name="height" value="0.1" units="cm"/>
      <inkml:brushProperty name="color" value="#0000FF"/>
    </inkml:brush>
  </inkml:definitions>
  <inkml:trace contextRef="#ctx0" brushRef="#br0">0 0 5209,'20'1'744,"-1"0"0,1 1 0,-1 1-1,0 1 1,0 0 0,0 1 0,-1 2 0,13 5-744,17 6 789,137 59 1029,-153-61-1687,0 1 0,-2 1-1,0 2 1,15 13-131,-40-29 19,0 1 0,0 0 0,0 0 0,-1 1 0,0-1 0,0 1 0,0 0 0,-1 0 0,0 0 0,0 1 1,0-1-1,-1 1 0,0 0 0,0-1 0,-1 1 0,0 0 0,0 0 0,0 0 0,-1 0 0,0 0 0,-1 0 0,1 0 0,-2 4-19,1-7-7,0-1 0,0 0 0,-1 0 0,1 0-1,-1-1 1,1 1 0,-1 0 0,0 0 0,0-1-1,0 1 1,0-1 0,-1 0 0,1 1 0,-1-1-1,1 0 1,-1-1 0,0 1 0,0 0 0,0-1-1,-1 1 8,-70 28-862,65-27 659,-20 7-1041,-1-2-1,0-1 1,-6-1 1244,-23 1-3745</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40.471"/>
    </inkml:context>
    <inkml:brush xml:id="br0">
      <inkml:brushProperty name="width" value="0.1" units="cm"/>
      <inkml:brushProperty name="height" value="0.1" units="cm"/>
      <inkml:brushProperty name="color" value="#0000FF"/>
    </inkml:brush>
  </inkml:definitions>
  <inkml:trace contextRef="#ctx0" brushRef="#br0">206 1 5657,'0'0'990,"0"0"242,0 0 10,0 0-649,0 0-333,-3 27-199,-15 128-65,17-79-2892,1-75 2577,4 0 250,39 4 256,-36-5-1,-1 1-1,1-1 1,0 1 0,0 0-1,-1 0 1,1 1-1,0 0 1,-1 0-1,0 1 1,1 0-1,-1 0 1,1 1-186,-5-2 113,0-1 0,-1 1 0,1 0 0,-1 0 0,1 0 0,-1 1 0,0-1 0,0 0 0,0 0 0,0 1 0,0-1 0,-1 0 0,1 1 0,-1-1 0,0 1 0,1 1-113,0 45 1181,-2-33-886,0-12-258,0 1-1,0-1 1,0 1 0,-1-1-1,0 1 1,0-1-1,0 0 1,-1 0-1,1 0 1,-1 0-1,0-1 1,0 1 0,0-1-1,0 0 1,-1 1-1,1-1 1,-1-1-1,0 1 1,-4 2-37,-5 3 20,0 0 1,-1-1-1,0 0 0,0-1 0,-7 2-20,1-2-707,1-1 0,0-1 0,-1-1-1,0-1 1,0 0 0,-19-2 707,6 0-3693</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40.801"/>
    </inkml:context>
    <inkml:brush xml:id="br0">
      <inkml:brushProperty name="width" value="0.1" units="cm"/>
      <inkml:brushProperty name="height" value="0.1" units="cm"/>
      <inkml:brushProperty name="color" value="#0000FF"/>
    </inkml:brush>
  </inkml:definitions>
  <inkml:trace contextRef="#ctx0" brushRef="#br0">1 1 5553,'0'0'1617,"0"0"263,0 0-568,0 0-384,0 0-447,0 0-17,54 127-352,-33-100-32,6-4-80,16-1-600,-10-11-1049,-6 0-2304</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41.135"/>
    </inkml:context>
    <inkml:brush xml:id="br0">
      <inkml:brushProperty name="width" value="0.1" units="cm"/>
      <inkml:brushProperty name="height" value="0.1" units="cm"/>
      <inkml:brushProperty name="color" value="#0000FF"/>
    </inkml:brush>
  </inkml:definitions>
  <inkml:trace contextRef="#ctx0" brushRef="#br0">136 1 5225,'55'2'4845,"43"8"-4845,1 1 155,-90-11-147,-1 0 1,0 1-1,1 0 1,-1 0-1,0 1 1,0 0-1,0 0 0,0 1 1,0 0-1,0 1 1,-1-1-1,2 2-8,-8-4 6,-1 0-1,1 0 1,0 0-1,-1 0 0,1 0 1,-1 0-1,1 0 1,-1 0-1,0 0 1,1 0-1,-1 0 1,0 0-1,0 0 1,0 0-1,1 0 0,-1 1 1,-1-1-1,1 0 1,0 0-1,0 0 1,0 0-1,0 0 1,-1 0-1,1 0 1,-1 0-1,1 0 0,0 0 1,-1 0-1,0 0 1,1 0-1,-1 0 1,0 0-6,-27 26 135,-26 5-52,-3-2 0,-5 0-83,-7 4 58,-13 10-58,56-28-15,-1 1-440,0-2-1,-17 7 456,28-20-3270,15-2 471</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41.472"/>
    </inkml:context>
    <inkml:brush xml:id="br0">
      <inkml:brushProperty name="width" value="0.1" units="cm"/>
      <inkml:brushProperty name="height" value="0.1" units="cm"/>
      <inkml:brushProperty name="color" value="#0000FF"/>
    </inkml:brush>
  </inkml:definitions>
  <inkml:trace contextRef="#ctx0" brushRef="#br0">1 0 5297,'0'0'1558,"0"0"-69,0 0-214,0 0-436,0 0-184,0 52-311,0 159-78,0-191-252,1 40 72,-1-59-77,1 0-1,-1 1 0,1-1 1,-1 1-1,1-1 0,-1 0 1,1 1-1,0-1 1,-1 0-1,1 0 0,0 1 1,0-1-1,0 0 0,0 0 1,0 0-9,5 5 39,-1-1-25,1-1 1,0 1-1,0-1 0,1 0 1,-1-1-1,1 0 1,0 0-1,0 0 0,0-1 1,0 0-1,0 0 0,1-1 1,-1 0-1,0 0 1,8 0-15,-5-1-159,1 1 0,-1-1 0,0-1 0,1 0 0,-1-1 0,0 0 0,0 0 0,0-1 0,0 0 0,-1-1 1,5-2 158,-3-2-498,0 0 1,-1 0 0,0-1 0,0-1 0,-1 0-1,-1 0 1,0-1 0,0 0 0,-1 0 0,0-1-1,1-4 498,15-24-2409</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41.801"/>
    </inkml:context>
    <inkml:brush xml:id="br0">
      <inkml:brushProperty name="width" value="0.1" units="cm"/>
      <inkml:brushProperty name="height" value="0.1" units="cm"/>
      <inkml:brushProperty name="color" value="#0000FF"/>
    </inkml:brush>
  </inkml:definitions>
  <inkml:trace contextRef="#ctx0" brushRef="#br0">0 0 3017,'0'0'1304,"0"0"-80,0 0-560,0 0 32,0 0-311,0 0-9,5 0 104,17 0 256,5 0-120,11 0-296,-1 0-96,7 0-96,4 6-56,-5-6-72,6 5-64,5 1-776,-11-1-1312,-6-5-4922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7:07.325"/>
    </inkml:context>
    <inkml:brush xml:id="br0">
      <inkml:brushProperty name="width" value="0.05" units="cm"/>
      <inkml:brushProperty name="height" value="0.05" units="cm"/>
      <inkml:brushProperty name="color" value="#E71225"/>
    </inkml:brush>
  </inkml:definitions>
  <inkml:trace contextRef="#ctx0" brushRef="#br0">1 0 7786,'0'0'1904,"0"0"-432,0 0-927,0 0-545,0 0-1177,0 0-3440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2.478"/>
    </inkml:context>
    <inkml:brush xml:id="br0">
      <inkml:brushProperty name="width" value="0.05" units="cm"/>
      <inkml:brushProperty name="height" value="0.05" units="cm"/>
      <inkml:brushProperty name="color" value="#E71225"/>
    </inkml:brush>
  </inkml:definitions>
  <inkml:trace contextRef="#ctx0" brushRef="#br0">86 22 536,'0'0'6622,"0"0"-3344,0 0-858,0 0-653,0 0-616,0 0-400,-12 17-208,-38 53-234,47-67-285,0 1-1,1 0 1,-1 0-1,1 1 1,0-1-1,0 0 1,1 1-1,-1-1 1,1 1 0,0-1-1,0 1 1,1 0-1,-1 0 1,1-1-1,0 1 1,1 3-24,0 10 28,-1-18-30,1 1 0,0-1 0,-1 1 0,1-1 0,0 1 0,0-1 0,-1 1-1,1-1 1,0 1 0,0-1 0,0 0 0,0 0 0,-1 1 0,1-1-1,0 0 1,0 0 0,0 0 0,0 0 0,0 0 0,0 0 0,-1 0 0,1 0-1,0 0 1,0 0 0,0-1 0,1 1 2,2 0-25,3 0-79,1-1-1,-1 1 0,0-1 0,0-1 1,0 1-1,0-1 0,-1 0 0,1 0 1,0-1-1,-1 0 0,1 0 0,-1 0 1,0-1-1,0 0 0,-1 0 0,1 0 0,-1-1 1,3-3 104,-2 3-42,-1 0-1,0 0 1,0 0 0,0-1 0,-1 1 0,1-1 0,-1 0 0,-1-1 0,1 1 0,-1-1-1,-1 1 1,1-1 0,-1 0 0,0 0 0,-1 0 0,0 0 0,0 0 0,0 0 0,-1-2 42,-1 8 5,1-1 0,0 1 0,-1 0 1,1 0-1,-1-1 0,0 1 0,1 0 1,-1 0-1,0 0 0,0 0 0,0 0 0,1 0 1,-1 0-1,0 0 0,-1 0 0,1 1 1,0-1-1,0 0 0,0 0 0,0 1 1,-1-1-1,1 1 0,0-1 0,0 1 1,-1 0-1,1-1 0,0 1 0,-1 0 1,1 0-1,-1 0 0,0 0-5,-50-3-1865,46 3 951,-13-1-3291,6-2-2750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42.137"/>
    </inkml:context>
    <inkml:brush xml:id="br0">
      <inkml:brushProperty name="width" value="0.1" units="cm"/>
      <inkml:brushProperty name="height" value="0.1" units="cm"/>
      <inkml:brushProperty name="color" value="#0000FF"/>
    </inkml:brush>
  </inkml:definitions>
  <inkml:trace contextRef="#ctx0" brushRef="#br0">1 1 9226,'0'0'1656,"0"0"97,0 0-153,0 0-592,0 0-256,0 0-440,145 55-151,-107-33-113,-6-6-48,6-5-257,-6 1-1111,-5 4-608,-10 1-1889,-7-6-2929</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42.467"/>
    </inkml:context>
    <inkml:brush xml:id="br0">
      <inkml:brushProperty name="width" value="0.1" units="cm"/>
      <inkml:brushProperty name="height" value="0.1" units="cm"/>
      <inkml:brushProperty name="color" value="#0000FF"/>
    </inkml:brush>
  </inkml:definitions>
  <inkml:trace contextRef="#ctx0" brushRef="#br0">221 1 6473,'0'0'1689,"22"5"95,0 6-360,5-5-351,-1 5-321,7 0-328,-1 0-120,6 6-256,-6-6-96,1 0-96,-1 11-712,-11-11-961,-4 5-1471</inkml:trace>
  <inkml:trace contextRef="#ctx0" brushRef="#br0" timeOffset="1">0 288 6833,'0'0'1897,"0"0"-297,0 0-232,0 0-551,0 0-97,0 0-440,308 0-104,-244 0-176,-4 0-480,10-17-1185,-11 1-1335,-16-6-4626</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42.789"/>
    </inkml:context>
    <inkml:brush xml:id="br0">
      <inkml:brushProperty name="width" value="0.1" units="cm"/>
      <inkml:brushProperty name="height" value="0.1" units="cm"/>
      <inkml:brushProperty name="color" value="#0000FF"/>
    </inkml:brush>
  </inkml:definitions>
  <inkml:trace contextRef="#ctx0" brushRef="#br0">416 0 7146,'0'0'1720,"0"0"-320,-135 287-320,86-193-728,1 0-352,-1-6-176,-5 28-672,11-27-1488,5-23-3561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43.119"/>
    </inkml:context>
    <inkml:brush xml:id="br0">
      <inkml:brushProperty name="width" value="0.1" units="cm"/>
      <inkml:brushProperty name="height" value="0.1" units="cm"/>
      <inkml:brushProperty name="color" value="#0000FF"/>
    </inkml:brush>
  </inkml:definitions>
  <inkml:trace contextRef="#ctx0" brushRef="#br0">276 1 6865,'0'0'1495,"0"0"-96,0 0-422,0 0-308,0 0-38,29 8-184,89 31-54,-114-38-374,1 1-1,-1 0 1,0 0-1,-1 1 1,1-1-1,0 1 1,-1-1-1,1 1 1,-1 1 0,0-1-1,0 0 1,0 1-1,0-1 1,-1 1-1,1 0 1,-1 0-1,0 0 1,0 0 0,0 1-19,0 4 66,0 0 0,-1-1 0,0 1 0,0 0 0,-1 0 0,0 0 0,-1 4-66,0 8 204,2-16-166,-2 0 1,1 0-1,0 0 1,-1 0-1,0 0 0,0 0 1,-1-1-1,0 1 1,1 0-1,-1-1 0,-1 1 1,1-1-1,-1 0 1,1 1-1,-3 1-38,-4 3 47,0-1 0,0 1 1,-1-2-1,0 1 0,-10 5-47,2-3-188,0 0 0,0-2 0,-1 0 0,0-1 0,0 0 0,-1-2 0,-15 3 188,-6-2-1901,0-1 0,0-2 0,-14-2 1901,1-1-4199</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43.466"/>
    </inkml:context>
    <inkml:brush xml:id="br0">
      <inkml:brushProperty name="width" value="0.1" units="cm"/>
      <inkml:brushProperty name="height" value="0.1" units="cm"/>
      <inkml:brushProperty name="color" value="#0000FF"/>
    </inkml:brush>
  </inkml:definitions>
  <inkml:trace contextRef="#ctx0" brushRef="#br0">1 1 6737,'0'0'1865,"0"0"199,0 0-343,0 0-585,0 0-104,0 0-368,48 209-16,-26-164-416,5-1-24,0 0-200,5-5-8,1-6-688,4 5-1096,-10-5-721,-5-11-2576</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45.123"/>
    </inkml:context>
    <inkml:brush xml:id="br0">
      <inkml:brushProperty name="width" value="0.1" units="cm"/>
      <inkml:brushProperty name="height" value="0.1" units="cm"/>
      <inkml:brushProperty name="color" value="#0000FF"/>
    </inkml:brush>
  </inkml:definitions>
  <inkml:trace contextRef="#ctx0" brushRef="#br0">1084 22 7402,'0'0'1951,"0"0"-98,0 0-50,0 0-166,0 0-145,9-3-341,3 1-807,31-14 1267,-77 40-775,0 1 0,-23 24-836,-4 2 103,-38 29-107,-445 378-579,495-413 343,-4 5-1136,-1-3 0,-59 38 1376,84-70-1646,9-12-3798,19-3 935</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45.641"/>
    </inkml:context>
    <inkml:brush xml:id="br0">
      <inkml:brushProperty name="width" value="0.1" units="cm"/>
      <inkml:brushProperty name="height" value="0.1" units="cm"/>
      <inkml:brushProperty name="color" value="#0000FF"/>
    </inkml:brush>
  </inkml:definitions>
  <inkml:trace contextRef="#ctx0" brushRef="#br0">1 0 7706,'0'0'2012,"0"0"-164,0 0-205,0 0-370,0 0-124,3 0-268,-1 1-815,0-1 0,-1 0 0,1 1 1,0-1-1,-1 1 0,1 0 0,-1-1 1,1 1-1,-1 0 0,0 0 0,1 0 1,-1 0-1,0 0 0,1 0 0,-1 0 1,0 1-1,0-1 0,0 0 0,0 1 1,0-1-1,0 1 0,0 0-66,19 45 885,-9-22-487,107 274 1301,-48-112-1348,-33-94-422,94 217 341,-100-249-1309,2 0 0,3-3 0,44 54 1039,-24-44-7738,23 15 7738,-28-30-7989</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50.452"/>
    </inkml:context>
    <inkml:brush xml:id="br0">
      <inkml:brushProperty name="width" value="0.1" units="cm"/>
      <inkml:brushProperty name="height" value="0.1" units="cm"/>
      <inkml:brushProperty name="color" value="#0000FF"/>
    </inkml:brush>
  </inkml:definitions>
  <inkml:trace contextRef="#ctx0" brushRef="#br0">130 10 6601,'0'0'1749,"0"0"8,0 0-61,0 0-260,5-6 120,-5 6-1505,0 0 0,0-1 0,0 1 0,0 0 0,0 0 0,0 0 0,0 0 0,0 0 0,0 0 0,0-1 0,0 1 0,0 0 0,1 0 0,-1 0 0,0 0 0,0 0 1,0 0-1,0 0 0,0 0 0,0-1 0,0 1 0,0 0 0,0 0 0,0 0 0,1 0 0,-1 0 0,0 0 0,0 0 0,0 0 0,0 0 0,0 0 0,0 0 0,0 0 1,1 0-1,-1 0 0,0 0 0,0 0 0,0 0 0,0 0 0,0 0 0,0 0 0,0 0 0,1 0 0,-1 0 0,0 0 0,0 0 0,0 0 0,0 0 0,0 0 0,0 0 1,0 0-1,1 0 0,-1 0 0,0 0 0,0 0 0,0 1 0,0-1 0,0 0 0,0 0 0,0 0 0,0 0 0,0 0 0,0 0 0,0 0 0,0 0 0,1 1 0,-1-1 1,0 0-52,0 10 37,1 43 33,-3 1-1,-1-1 1,-3 0 0,-10 41-70,-24 65-1265,7 1 1,-2 72 1264,33-214-964,-2 18-1878,3-13-2283,1-17-190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51.790"/>
    </inkml:context>
    <inkml:brush xml:id="br0">
      <inkml:brushProperty name="width" value="0.1" units="cm"/>
      <inkml:brushProperty name="height" value="0.1" units="cm"/>
      <inkml:brushProperty name="color" value="#0000FF"/>
    </inkml:brush>
  </inkml:definitions>
  <inkml:trace contextRef="#ctx0" brushRef="#br0">190 63 4537,'0'0'1410,"0"0"22,0 0-291,0 0-124,0 0-144,0 0 7,0 0-179,0 0-103,0 0-70,-3 3-151,-6 5-262,-1 0 0,0-1 0,0-1 0,-1 1 0,0-2 0,0 1 0,-2-1-115,1 0 7,1 1 1,-1 0-1,1 0 1,0 1-1,1 0 1,-1 1-1,-1 3-7,11-9-21,-1 0 0,1-1-1,0 1 1,0 0 0,0 1 0,0-1-1,0 0 1,1 0 0,-1 0 0,1 0-1,-1 1 1,1-1 0,0 0 0,0 0 0,0 1-1,0-1 1,0 2 21,0 0-8,0 6-7,4 21-219,-3-29 225,0-1 0,0 0 0,0 0 0,0 0 1,0 0-1,1 0 0,-1 0 0,0 0 0,1 0 0,-1-1 0,0 1 0,1 0 0,-1-1 0,1 1 0,-1-1 1,1 0-1,-1 1 0,1-1 0,0 0 0,0 0 9,82 16-12,-25-4-2,0-3-1,0-2 1,18-2 14,-70-6 4,0 1 0,0 0 0,-1 1 0,1 0-1,0 0 1,0 0 0,-1 1 0,1 0 0,2 1-4,-8-2 4,-1-1 49,0 0 1,0 0-16,0 0 30,0 0 4,0 0 4,0 0-46,-2-15 73,-1-1 0,0 1 0,-1 0 0,-1 0 0,-1 1-1,0 0 1,0 0 0,-9-13-103,-16-38 256,-1-39-829,32 103 516,-1 0 0,1 0 0,0 0 0,-1 0 0,1 0 0,-1 0 0,0 0 0,1 0 0,-1 0 0,0 1 0,1-1 0,-1 0 0,0 0 0,0 0 0,0 1 0,0-1 0,0 1 0,0-1 0,0 1 0,0-1 0,0 1 0,0-1 0,0 1 0,0 0 0,0-1 0,0 1 0,0 0 0,0 0 0,0 0 0,0 0 0,0 0 0,-1 0 0,1 0 0,0 0 0,0 1 0,0-1 0,-1 1 57,-8-1-1218,-11 0-2473</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59.257"/>
    </inkml:context>
    <inkml:brush xml:id="br0">
      <inkml:brushProperty name="width" value="0.1" units="cm"/>
      <inkml:brushProperty name="height" value="0.1" units="cm"/>
      <inkml:brushProperty name="color" value="#0000FF"/>
    </inkml:brush>
  </inkml:definitions>
  <inkml:trace contextRef="#ctx0" brushRef="#br0">1 72 4617,'0'0'564,"0"0"-200,0 0-261,0 0-60,0 0 13,26-8 68,5-2 112,10-3 1088,0 2-1,24-3-1323,-38 7 1885,16-1 723,-42 8-2559,0 0 0,0 0 1,0 1-1,0-1 0,0 0 0,0 1 0,0-1 1,0 1-1,0-1 0,0 1 0,0 0 1,0-1-1,0 1 0,0 0 0,-1 0 1,1-1-1,0 1 0,-1 0 0,1 0 1,0 0-1,-1 0 0,1 0 0,-1 0 1,1 0-1,-1 0 0,0 0 0,1 1-49,8 38 522,-6-21-149,30 146 1075,-24-107-1190,3 0-1,2-1 1,2 0-1,18 36-257,-30-84 39,0-1-1,0 0 1,1 0 0,0 0-1,1 0 1,0-1 0,0 0-1,6 5-38,-8-8-151,0-1 0,1 0 0,-1 0 0,1 0 0,-1-1-1,1 0 1,0 0 0,0 0 0,0 0 0,0-1 0,0 0 0,0 0 0,0 0 0,1 0-1,4-1 152,-9-18-6772,-1-3-1847</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3.664"/>
    </inkml:context>
    <inkml:brush xml:id="br0">
      <inkml:brushProperty name="width" value="0.05" units="cm"/>
      <inkml:brushProperty name="height" value="0.05" units="cm"/>
      <inkml:brushProperty name="color" value="#E71225"/>
    </inkml:brush>
  </inkml:definitions>
  <inkml:trace contextRef="#ctx0" brushRef="#br0">35 12 1280,'0'0'5731,"0"0"-2627,0 0-579,0 0-649,0 0-770,0 0-350,-4 28-316,-1 9-277,-13 85 322,10-74-429,20-64-960,10-18-269,5-7-2241,20-24 3414,-37 53-175,1 1-1,-1 0 1,2 0 0,0 1-1,0 0 1,1 1 0,5-2 175,-16 10 25,0 0-1,0 0 1,0 0 0,1 1 0,-1-1 0,0 1 0,0 0 0,1-1 0,-1 1 0,0 0 0,1 0-1,-1 1 1,1-1-25,7 0 459,-9 1-437,0-1 0,-1 1 0,1-1 0,-1 0 0,1 1 0,-1-1 0,1 1 0,-1 0 0,1-1 0,-1 1-1,0-1 1,1 1 0,-1 0 0,0-1 0,0 1 0,1 0 0,-1-1 0,0 1 0,0 0 0,0-1-1,0 1 1,0 0 0,0-1 0,0 1 0,0 0 0,0 0-22,0 25 464,0-21-283,0-2-98,1 11 209,-1-1 0,-1 1-1,0 0 1,-1-1 0,-1 1 0,0-1 0,-3 6-292,5-16-4,-2 5-26,-1 0-1,1 1 1,1-1-1,0 1 1,0-1-1,1 1 1,0 3 30,1-11-89,-1-1 1,1 1 0,0-1-1,0 1 1,0-1-1,0 1 1,0-1 0,0 0-1,0 1 1,1-1-1,-1 1 1,0-1 0,0 1-1,0-1 1,0 1-1,1-1 1,-1 1 0,0-1-1,1 0 1,-1 1-1,0-1 1,1 1 0,-1-1-1,0 0 1,1 1-1,-1-1 1,1 0 0,-1 1-1,0-1 1,1 0-1,-1 0 1,1 0 0,-1 1-1,1-1 1,-1 0-1,1 0 1,-1 0 0,1 0-1,-1 0 1,1 0-1,0 0 1,-1 0 88,18 1-4412</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59.780"/>
    </inkml:context>
    <inkml:brush xml:id="br0">
      <inkml:brushProperty name="width" value="0.1" units="cm"/>
      <inkml:brushProperty name="height" value="0.1" units="cm"/>
      <inkml:brushProperty name="color" value="#0000FF"/>
    </inkml:brush>
  </inkml:definitions>
  <inkml:trace contextRef="#ctx0" brushRef="#br0">609 6 5913,'0'0'1505,"0"0"154,0 0-208,0 0-466,0 0-155,31-6 4069,-45 7-4868,0-1-1,0 2 0,0 0 0,1 0 0,-1 1 0,1 1 0,0 0 1,0 1-1,0 1 0,0 0 0,1 0 0,0 1 0,0 2-30,-223 133-1486,82-43-3920,85-54-1487</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29.690"/>
    </inkml:context>
    <inkml:brush xml:id="br0">
      <inkml:brushProperty name="width" value="0.05" units="cm"/>
      <inkml:brushProperty name="height" value="0.05" units="cm"/>
      <inkml:brushProperty name="color" value="#E71225"/>
    </inkml:brush>
  </inkml:definitions>
  <inkml:trace contextRef="#ctx0" brushRef="#br0">0 0 8010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27T12:54:39.007"/>
    </inkml:context>
    <inkml:brush xml:id="br0">
      <inkml:brushProperty name="width" value="0.1" units="cm"/>
      <inkml:brushProperty name="height" value="0.1" units="cm"/>
      <inkml:brushProperty name="color" value="#0000FF"/>
      <inkml:brushProperty name="ignorePressure" value="1"/>
    </inkml:brush>
  </inkml:definitions>
  <inkml:trace contextRef="#ctx0" brushRef="#br0">0 1,'195'0,"17046"0,-17542 0,194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45.570"/>
    </inkml:context>
    <inkml:brush xml:id="br0">
      <inkml:brushProperty name="width" value="0.1" units="cm"/>
      <inkml:brushProperty name="height" value="0.1" units="cm"/>
      <inkml:brushProperty name="color" value="#0000FF"/>
    </inkml:brush>
  </inkml:definitions>
  <inkml:trace contextRef="#ctx0" brushRef="#br0">86 1 4201,'0'0'1236,"0"0"51,0 0-91,0 0-46,0 0-182,1 39 6727,4-34-7510,-1-1 0,1 1 1,0-1-1,0 0 0,0 0 0,1-1 0,5 4-185,2 1 188,76 48 600,-58-39-706,0 2 0,-2 2-1,0 0 1,-1 2 0,0 3-82,182 193 81,-209-219-71,0 1 0,0 0 1,0 0-1,0 0 0,0-1 0,0 1 1,0 0-1,0 0 0,-1 0 0,1 1 0,0-1 1,-1 0-1,1 0 0,-1 0 0,1 0 1,-1 1-1,1-1 0,-1 0 0,0 1-10,-23 0 159,7-2-220,-57 1-745,1 4 1,0 3-1,0 3 0,1 4 0,-50 17 806,6 1-4515</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46.859"/>
    </inkml:context>
    <inkml:brush xml:id="br0">
      <inkml:brushProperty name="width" value="0.1" units="cm"/>
      <inkml:brushProperty name="height" value="0.1" units="cm"/>
      <inkml:brushProperty name="color" value="#0000FF"/>
    </inkml:brush>
  </inkml:definitions>
  <inkml:trace contextRef="#ctx0" brushRef="#br0">157 1 8458,'0'0'1824,"0"0"-174,0 0-438,0 0-81,0 0-220,0 0-151,0 0-109,0 0-8,0 7 430,0-4-1048,1 5 50,-1 0 1,0 0-1,-1 0 1,0 0-1,0 0 0,-1 0 1,0-1-1,0 1 1,-1 0-1,-2 4-75,-114 267-8791,98-234 1971</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48.495"/>
    </inkml:context>
    <inkml:brush xml:id="br0">
      <inkml:brushProperty name="width" value="0.1" units="cm"/>
      <inkml:brushProperty name="height" value="0.1" units="cm"/>
      <inkml:brushProperty name="color" value="#0000FF"/>
    </inkml:brush>
  </inkml:definitions>
  <inkml:trace contextRef="#ctx0" brushRef="#br0">28 1 7698,'0'0'1792,"0"0"219,0 0-60,0 0-436,0 0-357,0 0-1010,1 0-1,0 0 1,0 0 0,-1 0 0,1 0 0,0 0-1,0 0 1,-1 0 0,1 0 0,0 1 0,-1-1-1,1 0 1,0 1 0,-1-1 0,1 0 0,0 1 0,-1-1-1,1 1 1,-1-1 0,1 1 0,-1-1 0,1 1-1,-1-1 1,1 1-148,-2 19-538,0 0 1,-2-1-1,0 1 0,-2 6 538,-14 43-6623,8-35-194</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49.241"/>
    </inkml:context>
    <inkml:brush xml:id="br0">
      <inkml:brushProperty name="width" value="0.1" units="cm"/>
      <inkml:brushProperty name="height" value="0.1" units="cm"/>
      <inkml:brushProperty name="color" value="#0000FF"/>
    </inkml:brush>
  </inkml:definitions>
  <inkml:trace contextRef="#ctx0" brushRef="#br0">71 1 5921,'0'0'2033,"0"0"575,0 0-359,0 0-145,0 0-696,0 0-335,-49 138-449,39-116-176,4 0-296,1-11-104,5 0-48,0 0-344,0-6-960,0 1-2641,0-1-2177</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49.870"/>
    </inkml:context>
    <inkml:brush xml:id="br0">
      <inkml:brushProperty name="width" value="0.1" units="cm"/>
      <inkml:brushProperty name="height" value="0.1" units="cm"/>
      <inkml:brushProperty name="color" value="#0000FF"/>
    </inkml:brush>
  </inkml:definitions>
  <inkml:trace contextRef="#ctx0" brushRef="#br0">65 0 5289,'0'0'1672,"0"0"-71,0 0-25,0 0-104,0 0 249,0 0-297,-22 105-216,11-72-447,1-5-345,-1 5-208,5-11-192,1 0-32,5 0-464,0-5-1353,0-6-2712</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0.501"/>
    </inkml:context>
    <inkml:brush xml:id="br0">
      <inkml:brushProperty name="width" value="0.1" units="cm"/>
      <inkml:brushProperty name="height" value="0.1" units="cm"/>
      <inkml:brushProperty name="color" value="#0000FF"/>
    </inkml:brush>
  </inkml:definitions>
  <inkml:trace contextRef="#ctx0" brushRef="#br0">38 1 7698,'0'0'2432,"0"0"-263,0 0-73,0 0-368,0 0-319,0 0-513,-11 38-288,11-16-72,-5 6-424,-1 0-16,1-1 16,0 6-224,-1-5-408,6 11-936,0-12-1697,0-5-3040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1.155"/>
    </inkml:context>
    <inkml:brush xml:id="br0">
      <inkml:brushProperty name="width" value="0.1" units="cm"/>
      <inkml:brushProperty name="height" value="0.1" units="cm"/>
      <inkml:brushProperty name="color" value="#0000FF"/>
    </inkml:brush>
  </inkml:definitions>
  <inkml:trace contextRef="#ctx0" brushRef="#br0">60 0 7162,'0'0'2336,"0"0"-344,0 0-279,0 0-217,0 0 48,0 0-551,-22 88-41,11-55-488,1-5-192,4-6-208,1 0-56,-1-5-16,6-6-512,0-6-728,0 1-2697,0-6-3553</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5.098"/>
    </inkml:context>
    <inkml:brush xml:id="br0">
      <inkml:brushProperty name="width" value="0.05" units="cm"/>
      <inkml:brushProperty name="height" value="0.05" units="cm"/>
      <inkml:brushProperty name="color" value="#E71225"/>
    </inkml:brush>
  </inkml:definitions>
  <inkml:trace contextRef="#ctx0" brushRef="#br0">0 0 6361,'0'0'1921,"0"0"319,0 0-343,0 0-641,0 0-328,0 0-88,50 15-232,-31-8-7,0 0-73,0-3-232,4 0 128,0-1-408,4-3-16,0 4 0,3-4-88,4 0-944,-3 0-1761,-12 0-3376</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1.800"/>
    </inkml:context>
    <inkml:brush xml:id="br0">
      <inkml:brushProperty name="width" value="0.1" units="cm"/>
      <inkml:brushProperty name="height" value="0.1" units="cm"/>
      <inkml:brushProperty name="color" value="#0000FF"/>
    </inkml:brush>
  </inkml:definitions>
  <inkml:trace contextRef="#ctx0" brushRef="#br0">49 1 8650,'0'0'2016,"0"0"713,0 0-601,0 0-999,0 0-385,0 0-584,-38 110-16,33-82-144,-1-6-56,6 16-960,0-4-1425,0-7-2496</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2.492"/>
    </inkml:context>
    <inkml:brush xml:id="br0">
      <inkml:brushProperty name="width" value="0.1" units="cm"/>
      <inkml:brushProperty name="height" value="0.1" units="cm"/>
      <inkml:brushProperty name="color" value="#0000FF"/>
    </inkml:brush>
  </inkml:definitions>
  <inkml:trace contextRef="#ctx0" brushRef="#br0">71 1 8346,'0'0'2296,"0"0"17,0 0-513,0 0-1008,0 0-344,0 0-440,-65 138-8,60-116-168,5 0-1168,0 0-1392,0-5-3194</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3.175"/>
    </inkml:context>
    <inkml:brush xml:id="br0">
      <inkml:brushProperty name="width" value="0.1" units="cm"/>
      <inkml:brushProperty name="height" value="0.1" units="cm"/>
      <inkml:brushProperty name="color" value="#0000FF"/>
    </inkml:brush>
  </inkml:definitions>
  <inkml:trace contextRef="#ctx0" brushRef="#br0">108 1 8978,'0'0'2376,"0"0"385,0 0-1073,0 0-391,0 0-337,0 0-432,-37 138-96,21-100-304,-6 6 0,6-5-64,5-6-128,6-5-256,5-12-624,0 1-1457,0-12-3200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3.805"/>
    </inkml:context>
    <inkml:brush xml:id="br0">
      <inkml:brushProperty name="width" value="0.1" units="cm"/>
      <inkml:brushProperty name="height" value="0.1" units="cm"/>
      <inkml:brushProperty name="color" value="#0000FF"/>
    </inkml:brush>
  </inkml:definitions>
  <inkml:trace contextRef="#ctx0" brushRef="#br0">97 1 10690,'0'0'2865,"0"0"-377,0 0-1463,0 0-385,0 0-536,0 0 24,-92 221-128,87-194-48,5 1-656,0-1-1505,0-10-3024</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4.459"/>
    </inkml:context>
    <inkml:brush xml:id="br0">
      <inkml:brushProperty name="width" value="0.1" units="cm"/>
      <inkml:brushProperty name="height" value="0.1" units="cm"/>
      <inkml:brushProperty name="color" value="#0000FF"/>
    </inkml:brush>
  </inkml:definitions>
  <inkml:trace contextRef="#ctx0" brushRef="#br0">86 1 9938,'0'0'2241,"0"0"31,0 0-1184,0 0-584,0 0-312,0 0-184,-86 182-16,86-154-352,0-6-1112,0 0-2505,0-11-5329</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5.077"/>
    </inkml:context>
    <inkml:brush xml:id="br0">
      <inkml:brushProperty name="width" value="0.1" units="cm"/>
      <inkml:brushProperty name="height" value="0.1" units="cm"/>
      <inkml:brushProperty name="color" value="#0000FF"/>
    </inkml:brush>
  </inkml:definitions>
  <inkml:trace contextRef="#ctx0" brushRef="#br0">265 0 8986,'0'0'1456,"0"0"241,0 0-697,0 0-616,0 0-192,0 0-192,-183 205 0,150-172-736,12-6-1161,-6-5-4480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6.258"/>
    </inkml:context>
    <inkml:brush xml:id="br0">
      <inkml:brushProperty name="width" value="0.1" units="cm"/>
      <inkml:brushProperty name="height" value="0.1" units="cm"/>
      <inkml:brushProperty name="color" value="#0000FF"/>
    </inkml:brush>
  </inkml:definitions>
  <inkml:trace contextRef="#ctx0" brushRef="#br0">205 1 7978,'0'0'1752,"0"0"-432,0 0-399,0 0-409,0 0-72,0 0-360,-129 292 32,113-253-112,-1-12-96,1 6-552,0-10-841,5-7-1543</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7.174"/>
    </inkml:context>
    <inkml:brush xml:id="br0">
      <inkml:brushProperty name="width" value="0.1" units="cm"/>
      <inkml:brushProperty name="height" value="0.1" units="cm"/>
      <inkml:brushProperty name="color" value="#0000FF"/>
    </inkml:brush>
  </inkml:definitions>
  <inkml:trace contextRef="#ctx0" brushRef="#br0">38 1 8066,'0'0'1815,"0"0"-374,0 0-566,0 0-284,0 0 63,11 0-100,-3 0-407,0 0 0,1 1 0,-1 0 0,0 0 0,0 1 1,-1 0-1,1 1 0,0 0 0,-1 0 0,1 0 0,-1 1 0,1 0-147,2 4 207,66 39 463,-69-44-664,0 1 0,0-1 0,0 0 0,1-1 0,0 0 0,-1 0 0,1-1 0,0 1 0,6-1-6,8 3-600,-22-4 537,0 0-1,1 0 1,-1 0-1,0 0 1,0 1-1,0-1 0,1 0 1,-1 0-1,0 0 1,0 1-1,0-1 1,0 0-1,1 0 1,-1 1-1,0-1 1,0 0-1,0 0 1,0 1-1,0-1 1,0 0-1,0 1 1,0-1-1,0 0 0,0 0 1,0 1-1,0-1 1,0 0-1,0 1 1,0-1-1,0 0 1,0 0-1,0 1 1,0-1-1,0 0 1,0 0-1,-1 1 64,0 1-195,-1 0 0,1-1 0,-1 1 1,0 0-1,0-1 0,0 0 0,0 1 0,0-1 0,0 0 0,0 0 1,0 0-1,0 0 0,-1 0 0,0 0 195,-50 16-2477,-44 21 2477,79-30 61,1 1-1,0 1 0,1 0 0,0 1 0,0 1 1,1 0-1,-4 5-60,16-13 124,0 0 0,0 0 1,1 0-1,-1 0 0,1 1 0,0-1 0,0 1 0,0-1 1,1 1-1,0 0 0,0 0 0,0 0 0,0-1 1,1 1-1,-1 0 0,2 5-124,-1-9 30,0 0 0,0-1 0,0 1 0,0 0 0,1 0 0,-1 0 0,0-1 0,1 1 0,-1 0 0,1-1 0,-1 1 0,1 0 0,-1-1 0,1 1 0,-1-1 0,1 1 0,-1 0 0,1-1 0,0 0 0,-1 1 0,1-1 0,0 1 0,0-1 0,-1 0 0,1 1 0,0-1 0,0 0 0,0 0 0,0 0-30,28 5 227,-20-4-149,30 3-273,-1-2 1,35-2 194,-19 0-978,22 0-1597</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8.042"/>
    </inkml:context>
    <inkml:brush xml:id="br0">
      <inkml:brushProperty name="width" value="0.1" units="cm"/>
      <inkml:brushProperty name="height" value="0.1" units="cm"/>
      <inkml:brushProperty name="color" value="#0000FF"/>
    </inkml:brush>
  </inkml:definitions>
  <inkml:trace contextRef="#ctx0" brushRef="#br0">173 1 7682,'0'0'1857,"0"0"49,0 0-338,0 0-262,0 0-315,12 8-302,49 40-147,-14-10-307,1-2-1,4-1-234,-50-34-17,0 0 1,0 0-1,0 0 0,-1 0 0,1 0 0,-1 0 0,1 1 0,-1-1 0,1 1 1,-1-1-1,0 1 0,1-1 0,-1 1 0,0 0 0,0-1 0,1 3 17,-2-3-56,0 0-1,0-1 0,-1 1 0,1 0 1,0 0-1,0-1 0,0 1 0,0 0 1,-1 0-1,1-1 0,0 1 1,-1 0-1,1-1 0,-1 1 0,1 0 1,-1-1-1,1 1 0,-1 0 0,1-1 1,-1 1-1,1-1 0,-1 1 1,0-1-1,1 0 0,-1 1 0,0-1 1,0 1 56,-9 3-657,0 0 1,0-1 0,-1 0 0,1 0 0,-6-1 656,1 2-212,-86 23-2821,101-27 3050,0 0 0,0 1-1,0-1 1,1 0 0,-1 0-1,0 0 1,0 0 0,0 0-1,0 1 1,1-1 0,-1 0-1,0 0 1,0 0 0,0 1-1,0-1 1,0 0 0,0 0 0,1 0-1,-1 1 1,0-1 0,0 0-1,0 0 1,0 1 0,0-1-1,0 0 1,0 0 0,0 1-1,0-1 1,0 0 0,0 0-1,0 0 1,0 1 0,-1-1-1,1 0 1,0 0 0,0 1 0,0-1-1,0 0 1,0 0 0,0 0-1,0 1 1,-1-1 0,1 0-1,0 0 1,0 0 0,0 0-1,0 0 1,-1 1 0,1-1-1,0 0 1,0 0 0,0 0-1,-1 0 1,1 0 0,0 0 0,0 0-1,-1 0 1,1 0 0,0 0-1,0 0 1,-1 0 0,1 0-1,0 0 1,0 0-17,18 8 905,45 6 960,-1 3 1,42 18-1866,-102-34 16,1 0 0,-1 0 0,0 0-1,0 0 1,0 0 0,0 1 0,0-1 0,0 1 0,0-1 0,-1 1-1,1 0 1,0 0 0,-1 0 0,0 0 0,1 0 0,-1 0 0,0 0-1,0 0 1,1 2-16,-1 3 53,1-1 0,-1 1 0,-1 0 0,1-1 0,-1 1 0,0 2-53,0-4 33,-1-2-23,0 0 0,0 0 0,0 0 0,0 0 0,0-1 0,-1 1 0,1 0 0,-1-1 0,0 1 0,0-1 0,0 0-1,0 0 1,0 1 0,0-1 0,0 0 0,-1-1 0,1 1 0,-1 0 0,1-1 0,-1 1 0,-1-1-10,-73 35 12,54-27-67,-2 2-488,-2-1 1,1-1 0,-1-1 0,-1-1 0,1-2 0,-1 0 0,0-2 0,-6-1 542,-30-2-2568,13 0-1459</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8.707"/>
    </inkml:context>
    <inkml:brush xml:id="br0">
      <inkml:brushProperty name="width" value="0.1" units="cm"/>
      <inkml:brushProperty name="height" value="0.1" units="cm"/>
      <inkml:brushProperty name="color" value="#0000FF"/>
    </inkml:brush>
  </inkml:definitions>
  <inkml:trace contextRef="#ctx0" brushRef="#br0">0 0 8706,'0'0'904,"0"0"368,0 0-560,0 0-704,0 0-8,0 0-1424,65 6-3537</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5.528"/>
    </inkml:context>
    <inkml:brush xml:id="br0">
      <inkml:brushProperty name="width" value="0.05" units="cm"/>
      <inkml:brushProperty name="height" value="0.05" units="cm"/>
      <inkml:brushProperty name="color" value="#E71225"/>
    </inkml:brush>
  </inkml:definitions>
  <inkml:trace contextRef="#ctx0" brushRef="#br0">0 0 5553,'0'0'2601,"0"0"47,0 0-103,0 0-809,0 0-367,0 0-649,0 0-312,115 48-168,-85-44-184,5-4-40,-1 3-16,12-3-384,-12 0-1537,-11 0-3128</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9.035"/>
    </inkml:context>
    <inkml:brush xml:id="br0">
      <inkml:brushProperty name="width" value="0.1" units="cm"/>
      <inkml:brushProperty name="height" value="0.1" units="cm"/>
      <inkml:brushProperty name="color" value="#0000FF"/>
    </inkml:brush>
  </inkml:definitions>
  <inkml:trace contextRef="#ctx0" brushRef="#br0">0 0 6113,'0'0'648,"0"0"-520,0 0-128,0 0-2200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9.370"/>
    </inkml:context>
    <inkml:brush xml:id="br0">
      <inkml:brushProperty name="width" value="0.1" units="cm"/>
      <inkml:brushProperty name="height" value="0.1" units="cm"/>
      <inkml:brushProperty name="color" value="#0000FF"/>
    </inkml:brush>
  </inkml:definitions>
  <inkml:trace contextRef="#ctx0" brushRef="#br0">1 0 7986,'0'0'1096,"0"0"368,0 0-888,0 0-376,0 0-200,0 0-224,102 28-832,-75-22-1680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9.723"/>
    </inkml:context>
    <inkml:brush xml:id="br0">
      <inkml:brushProperty name="width" value="0.1" units="cm"/>
      <inkml:brushProperty name="height" value="0.1" units="cm"/>
      <inkml:brushProperty name="color" value="#0000FF"/>
    </inkml:brush>
  </inkml:definitions>
  <inkml:trace contextRef="#ctx0" brushRef="#br0">1 34 9354,'0'0'1664,"0"0"-943,0 0-617,0 0-104,0 0-1169,0 0-1079,54 0-3705</inkml:trace>
  <inkml:trace contextRef="#ctx0" brushRef="#br0" timeOffset="1">799 1 8010,'0'0'1432,"0"0"-400,0 0-832,0 0-200,0 0-1880,0 0-5850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00.053"/>
    </inkml:context>
    <inkml:brush xml:id="br0">
      <inkml:brushProperty name="width" value="0.1" units="cm"/>
      <inkml:brushProperty name="height" value="0.1" units="cm"/>
      <inkml:brushProperty name="color" value="#0000FF"/>
    </inkml:brush>
  </inkml:definitions>
  <inkml:trace contextRef="#ctx0" brushRef="#br0">0 0 10018,'0'0'1072,"0"0"-536,0 0-536,0 0-1296,0 0-4417</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02.672"/>
    </inkml:context>
    <inkml:brush xml:id="br0">
      <inkml:brushProperty name="width" value="0.1" units="cm"/>
      <inkml:brushProperty name="height" value="0.1" units="cm"/>
      <inkml:brushProperty name="color" value="#0000FF"/>
    </inkml:brush>
  </inkml:definitions>
  <inkml:trace contextRef="#ctx0" brushRef="#br0">1 83 11322,'0'0'2070,"0"0"305,0 0-640,0 0-616,0 0-364,22 0 191,-6 0-796,-4 1-276,1 0 0,-1-1 0,1-1 0,-1 0 0,1-1 0,-1 0 0,0-1 0,1 0 0,-2-1 0,1 0 0,0-1 0,7-5 126,-7 3-233,3-3-48,0 1 1,1 1-1,-1 1 1,3-1 280,-18 8-1,1 0 0,-1 0 1,1 0-1,-1 0 0,0 0 0,1-1 0,-1 1 0,0 0 0,1 0 1,-1 0-1,0 0 0,1 0 0,-1 0 0,1 1 0,-1-1 0,0 0 1,1 0-1,-1 0 0,0 0 0,1 0 0,-1 0 0,0 1 1,1-1-1,-1 0 0,0 0 0,0 0 0,1 1 0,-1-1 0,0 0 1,0 0-1,1 1 0,-1-1 0,0 0 0,0 1 0,0-1 0,1 0 1,-1 1-1,0-1 0,0 0 0,0 1 0,0-1 0,0 0 0,0 1 1,0-1-1,0 1 0,0-1 1,0 17 63,0-15-60,0 22 62,-1 26 101,3 0-1,1 1 0,8 30-165,-8-65 8,0-1 0,2 0-1,0-1 1,0 1-1,1-1 1,1 0 0,0-1-1,1 1 1,1-2-1,0 1 1,0-1 0,2 0-1,-1-1 1,2 0-8,-6-6-105,0-1-1,0 1 1,0-1 0,1-1-1,0 1 1,0-1 0,0 0-1,0-1 1,0 0-1,0 0 1,1 0 0,-1-1-1,3 0 106,-6-1-440,1 1-1,0-1 0,-1 0 0,1 0 0,0-1 0,-1 1 0,1-1 1,-1 0-1,1-1 0,-1 1 0,1-1 0,-1 0 0,0 0 0,0 0 0,0 0 1,0-1-1,0 1 0,-1-1 0,1 0 0,-1 0 0,3-3 441,16-27-7136</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03.125"/>
    </inkml:context>
    <inkml:brush xml:id="br0">
      <inkml:brushProperty name="width" value="0.1" units="cm"/>
      <inkml:brushProperty name="height" value="0.1" units="cm"/>
      <inkml:brushProperty name="color" value="#0000FF"/>
    </inkml:brush>
  </inkml:definitions>
  <inkml:trace contextRef="#ctx0" brushRef="#br0">652 1 6265,'0'0'2277,"0"0"-141,0 0-375,0 0-534,0 0-222,0 0-318,0 0-216,-12 2 641,1 5-873,0 0 1,0 2-1,1-1 1,1 1-1,-5 6-239,-26 22 341,4-10-346,-2-1 0,0-2-1,-1-2 1,-34 13 5,-16 2-5681,-65 16 5681,87-35-4231</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19.175"/>
    </inkml:context>
    <inkml:brush xml:id="br0">
      <inkml:brushProperty name="width" value="0.05" units="cm"/>
      <inkml:brushProperty name="height" value="0.05" units="cm"/>
      <inkml:brushProperty name="color" value="#E71225"/>
    </inkml:brush>
  </inkml:definitions>
  <inkml:trace contextRef="#ctx0" brushRef="#br0">453 0 7314,'0'0'1847,"0"0"-64,0 0-294,0 0-250,53 0 4941,-52 0-6086,-1 0 38,0 0-51,-4 18 22,-4-10-121,-1 0 1,1 0 0,-1-1-1,0 0 1,-1-1 0,1 0-1,-1 0 1,-6 2 17,-16 10-201,-12 9-343,-239 150-7450,227-139 3355</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19.674"/>
    </inkml:context>
    <inkml:brush xml:id="br0">
      <inkml:brushProperty name="width" value="0.05" units="cm"/>
      <inkml:brushProperty name="height" value="0.05" units="cm"/>
      <inkml:brushProperty name="color" value="#E71225"/>
    </inkml:brush>
  </inkml:definitions>
  <inkml:trace contextRef="#ctx0" brushRef="#br0">1 0 6281,'0'0'2142,"0"0"-269,0 0-245,0 0-185,0 0 71,0 0-129,0 0-281,21 7 1448,-11 3-2443,0 1 1,-1 0-1,0 1 1,-1-1-1,0 2 1,-1-1-1,0 1 1,-1 0-1,0 1 1,-1 1-110,25 49-55,-5-23-1722,1-1 0,2-1 0,26 26 1777,-5-9-6109</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0.259"/>
    </inkml:context>
    <inkml:brush xml:id="br0">
      <inkml:brushProperty name="width" value="0.05" units="cm"/>
      <inkml:brushProperty name="height" value="0.05" units="cm"/>
      <inkml:brushProperty name="color" value="#E71225"/>
    </inkml:brush>
  </inkml:definitions>
  <inkml:trace contextRef="#ctx0" brushRef="#br0">367 2 8466,'0'0'2303,"0"0"-155,0 0-375,0 0-624,0 0-284,0 0-834,1 0 1,-1 0-1,0 1 1,0-1 0,0 0-1,0 0 1,0 0-1,0 0 1,0 0 0,1 0-1,-1 0 1,0 0-1,0 0 1,0 0 0,0 0-1,0 0 1,0 0-1,1 0 1,-1 0 0,0 0-1,0 0 1,0 0-1,0 0 1,0 0 0,1 0-1,-1 0 1,0 0-1,0 0 1,0 0 0,0 0-1,0 0 1,0 0 0,0 0-1,1 0 1,-1 0-1,0-1 1,0 1 0,0 0-1,0 0 1,0 0-1,0 0 1,0 0 0,0 0-1,0 0 1,0-1-1,1 1 1,-1 0 0,0 0-1,0 0 1,0 0-1,0 0 1,0 0 0,0-1-32,-1 7 35,0 0 0,0 0 1,-1-1-1,0 1 0,0-1 0,0 1 1,-1-1-1,1 0 0,-1 0 1,-1 0-1,1 0 0,-1-1 1,1 1-1,-1-1 0,0 0 1,-1 0-1,1 0 0,-4 1-35,-18 14-207,0-1 1,-28 14 206,40-24-213,-6 3-1205,-1-1 1,0-2-1,-1 0 1,1-1-1,-21 4 1418,34-10-723,-31 11-4733</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0.673"/>
    </inkml:context>
    <inkml:brush xml:id="br0">
      <inkml:brushProperty name="width" value="0.05" units="cm"/>
      <inkml:brushProperty name="height" value="0.05" units="cm"/>
      <inkml:brushProperty name="color" value="#E71225"/>
    </inkml:brush>
  </inkml:definitions>
  <inkml:trace contextRef="#ctx0" brushRef="#br0">0 0 7186,'0'0'2152,"0"0"-408,0 0-319,0 0-169,0 0 168,0 0-336,27 6-63,-16 16-457,0 0 40,0 5-304,5 1-104,5 11-136,1-6-64,10 5-96,22 12-1216,0-11-1857,-6-6-4473</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6.846"/>
    </inkml:context>
    <inkml:brush xml:id="br0">
      <inkml:brushProperty name="width" value="0.05" units="cm"/>
      <inkml:brushProperty name="height" value="0.05" units="cm"/>
      <inkml:brushProperty name="color" value="#E71225"/>
    </inkml:brush>
  </inkml:definitions>
  <inkml:trace contextRef="#ctx0" brushRef="#br0">0 1 6785,'0'0'3089,"0"0"1224,0 0-2265,0 0-311,0 0-497,0 0-64,23 0-512,-23 0-135,4 0-193,0 0-328,0 0-8,0 3 0,3 1-456,5 0-1209,-1-4-623,1 0-3241</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1.255"/>
    </inkml:context>
    <inkml:brush xml:id="br0">
      <inkml:brushProperty name="width" value="0.05" units="cm"/>
      <inkml:brushProperty name="height" value="0.05" units="cm"/>
      <inkml:brushProperty name="color" value="#E71225"/>
    </inkml:brush>
  </inkml:definitions>
  <inkml:trace contextRef="#ctx0" brushRef="#br0">443 0 5489,'0'0'2393,"0"0"71,0 0-631,0 0-177,0 0-392,0 0-328,-211 122-551,174-100 15,4-6-400,6 1 0,0-1 0,-16 1-1297,11-6-1799,0 5-3794</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1.693"/>
    </inkml:context>
    <inkml:brush xml:id="br0">
      <inkml:brushProperty name="width" value="0.05" units="cm"/>
      <inkml:brushProperty name="height" value="0.05" units="cm"/>
      <inkml:brushProperty name="color" value="#E71225"/>
    </inkml:brush>
  </inkml:definitions>
  <inkml:trace contextRef="#ctx0" brushRef="#br0">1 0 6985,'0'0'2081,"0"0"-145,0 0-615,0 0 183,0 0-216,0 0-96,43 0-375,-32 0-1,0 22-240,-6 0-88,6 0-112,-6 11-264,6 1-8,0-1-32,5 5-144,27 6-712,-5-5-1008,-1-11-3505</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2.281"/>
    </inkml:context>
    <inkml:brush xml:id="br0">
      <inkml:brushProperty name="width" value="0.05" units="cm"/>
      <inkml:brushProperty name="height" value="0.05" units="cm"/>
      <inkml:brushProperty name="color" value="#E71225"/>
    </inkml:brush>
  </inkml:definitions>
  <inkml:trace contextRef="#ctx0" brushRef="#br0">303 1 9834,'0'0'2289,"0"0"-497,0 0-528,0 0-680,0 0-24,0 0-455,-76 33-9,55-11-96,-1-6 0,-5 6-96,0-5-761,-21 5-583,4-11-1297,7 0-1575</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2.721"/>
    </inkml:context>
    <inkml:brush xml:id="br0">
      <inkml:brushProperty name="width" value="0.05" units="cm"/>
      <inkml:brushProperty name="height" value="0.05" units="cm"/>
      <inkml:brushProperty name="color" value="#E71225"/>
    </inkml:brush>
  </inkml:definitions>
  <inkml:trace contextRef="#ctx0" brushRef="#br0">1 0 8002,'0'0'2456,"0"0"-399,0 0-313,0 0-408,0 0-303,0 0-537,16 0 48,-10 17-432,4 5 8,6 0-120,6 0-176,10 0-552,28 11-1433,-6-11-1856,-1-5-2984</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3.272"/>
    </inkml:context>
    <inkml:brush xml:id="br0">
      <inkml:brushProperty name="width" value="0.05" units="cm"/>
      <inkml:brushProperty name="height" value="0.05" units="cm"/>
      <inkml:brushProperty name="color" value="#E71225"/>
    </inkml:brush>
  </inkml:definitions>
  <inkml:trace contextRef="#ctx0" brushRef="#br0">351 1 8618,'0'0'2464,"0"0"-111,0 0-201,0 0-847,0 0-217,0 0-656,-172 11-232,139 11-112,1 5-80,5 1-16,0-6-440,0 0-888,11-11-2441,0 0-1424</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3.608"/>
    </inkml:context>
    <inkml:brush xml:id="br0">
      <inkml:brushProperty name="width" value="0.05" units="cm"/>
      <inkml:brushProperty name="height" value="0.05" units="cm"/>
      <inkml:brushProperty name="color" value="#E71225"/>
    </inkml:brush>
  </inkml:definitions>
  <inkml:trace contextRef="#ctx0" brushRef="#br0">0 1 5457</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3.935"/>
    </inkml:context>
    <inkml:brush xml:id="br0">
      <inkml:brushProperty name="width" value="0.05" units="cm"/>
      <inkml:brushProperty name="height" value="0.05" units="cm"/>
      <inkml:brushProperty name="color" value="#E71225"/>
    </inkml:brush>
  </inkml:definitions>
  <inkml:trace contextRef="#ctx0" brushRef="#br0">0 0 7898,'0'0'2151,"0"0"-19,0 0-509,5 2 1998,6 8-2731,-8 11-597,2 0-1,0-1 1,2 1 0,7 16-293,-10-29-252,0-1 0,1 0 0,-1 0 0,1 0 0,1-1 0,-1 1-1,1-1 1,0 0 0,1-1 0,-1 0 0,1 0 0,0 0 0,5 2 252,21 10-4837,0-6-3238</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4.276"/>
    </inkml:context>
    <inkml:brush xml:id="br0">
      <inkml:brushProperty name="width" value="0.05" units="cm"/>
      <inkml:brushProperty name="height" value="0.05" units="cm"/>
      <inkml:brushProperty name="color" value="#E71225"/>
    </inkml:brush>
  </inkml:definitions>
  <inkml:trace contextRef="#ctx0" brushRef="#br0">394 1 9058,'0'0'1920,"0"0"17,0 0-577,0 0 8,0 0-664,0 0-151,0 0-489,-258 77 48,220-49-112,11-6-280,-5 0-1033,10-11-1095,6 0-2289</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4.656"/>
    </inkml:context>
    <inkml:brush xml:id="br0">
      <inkml:brushProperty name="width" value="0.05" units="cm"/>
      <inkml:brushProperty name="height" value="0.05" units="cm"/>
      <inkml:brushProperty name="color" value="#E71225"/>
    </inkml:brush>
  </inkml:definitions>
  <inkml:trace contextRef="#ctx0" brushRef="#br0">1 1 8122,'0'0'2080,"0"0"545,0 0-505,0 0-567,0 0-705,0 0-216,16 93-384,0-65-136,5 0-96,6-6 40,11 0-112,5-6-552,27-5-1353,-16-5-2928,0-1-5209</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5.304"/>
    </inkml:context>
    <inkml:brush xml:id="br0">
      <inkml:brushProperty name="width" value="0.05" units="cm"/>
      <inkml:brushProperty name="height" value="0.05" units="cm"/>
      <inkml:brushProperty name="color" value="#E71225"/>
    </inkml:brush>
  </inkml:definitions>
  <inkml:trace contextRef="#ctx0" brushRef="#br0">378 0 5665,'0'0'2057,"0"0"-113,0 0-392,0 0-47,0 0-305,0 0-40,-97 100-496,65-84-7,-6-5-489,0 6 8,6-6-176,-1 0-72,-10 0-553,6 0-1223,10-5-2585</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7.179"/>
    </inkml:context>
    <inkml:brush xml:id="br0">
      <inkml:brushProperty name="width" value="0.05" units="cm"/>
      <inkml:brushProperty name="height" value="0.05" units="cm"/>
      <inkml:brushProperty name="color" value="#E71225"/>
    </inkml:brush>
  </inkml:definitions>
  <inkml:trace contextRef="#ctx0" brushRef="#br0">0 0 8186,'0'0'2632,"0"0"473,0 0-1705,0 0-672,0 0-656,0 0-32,0 0-40,31 0-728,-23 0-1248,-5 4-2761</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5.660"/>
    </inkml:context>
    <inkml:brush xml:id="br0">
      <inkml:brushProperty name="width" value="0.05" units="cm"/>
      <inkml:brushProperty name="height" value="0.05" units="cm"/>
      <inkml:brushProperty name="color" value="#E71225"/>
    </inkml:brush>
  </inkml:definitions>
  <inkml:trace contextRef="#ctx0" brushRef="#br0">1 0 8170,'0'0'1720,"0"0"769,0 0-473,0 0-680,0 0-351,0 0-385,16 50-96,-5-11-408,5-1 8,0 1-104,16 0 0,28 10-1072,-6-10-1905,-1-6-4705</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6.211"/>
    </inkml:context>
    <inkml:brush xml:id="br0">
      <inkml:brushProperty name="width" value="0.05" units="cm"/>
      <inkml:brushProperty name="height" value="0.05" units="cm"/>
      <inkml:brushProperty name="color" value="#E71225"/>
    </inkml:brush>
  </inkml:definitions>
  <inkml:trace contextRef="#ctx0" brushRef="#br0">335 1 8370,'0'0'2200,"0"0"-191,0 0-329,0 0-240,0 0-455,0 0-217,-178 94-416,151-67-152,5-5-128,1 0-144,-1-5 40,6-1-616,-6-5-1481,6-5-1944,5-6-3720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6.576"/>
    </inkml:context>
    <inkml:brush xml:id="br0">
      <inkml:brushProperty name="width" value="0.05" units="cm"/>
      <inkml:brushProperty name="height" value="0.05" units="cm"/>
      <inkml:brushProperty name="color" value="#E71225"/>
    </inkml:brush>
  </inkml:definitions>
  <inkml:trace contextRef="#ctx0" brushRef="#br0">1 0 7250,'0'0'2304,"0"0"-384,0 0-695,0 0-129,0 0-360,0 0-248,0 149-400,0-121-88,37 16-952,-4-11-880,4-5-2753</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7.929"/>
    </inkml:context>
    <inkml:brush xml:id="br0">
      <inkml:brushProperty name="width" value="0.05" units="cm"/>
      <inkml:brushProperty name="height" value="0.05" units="cm"/>
      <inkml:brushProperty name="color" value="#E71225"/>
    </inkml:brush>
  </inkml:definitions>
  <inkml:trace contextRef="#ctx0" brushRef="#br0">405 477 7218,'0'0'2013,"0"0"-103,0 0-447,0 0-389,0 0-130,-30 4-96,-9 2-609,13-1 15,0-1-1,-1-2 1,0-1 0,-1-1-254,15 1 342,0-1 1,1-1 0,0 0-1,-7-2-342,13 1 50,1 0 1,0 0-1,0 0 0,0-1 0,0 0 0,0 0 0,0 0 1,1 0-1,-1-1 0,-1-2-50,-1 0 25,1-1-1,-1 1 1,1-1-1,1 0 1,0-1 0,0 0-1,0 1 1,1-1-1,0-1 1,1 1-1,-1 0 1,2-1 0,-2-6-25,0-10 12,1 0 1,1 0 0,1 0 0,2-6-13,-1 3-19,1 22 13,1 0 0,-1 0 0,1 0 0,0-1 0,1 2 0,-1-1 0,1 0 0,0 1 0,1-1-1,0 1 1,-1 0 0,1 0 0,1 0 0,-1 1 0,1-1 0,0 1 0,0 0 0,3-1 6,7-7-108,1 1-1,0 1 1,0 1 0,1 0-1,14-4 109,-16 7-170,0 2 0,0-1-1,0 2 1,1 0 0,-1 1 0,2 0 170,-9 2-38,0 0 1,0 0 0,0 1 0,0 0 0,1 1-1,-1-1 1,-1 2 0,1-1 0,0 1-1,-1 0 1,1 0 0,2 3 37,70 39-56,-3 4 1,-2 3-1,51 46 56,-122-94 32,1 1 0,-1 1 0,1-1 0,-2 0 0,1 1 0,0 0-1,-1 0 1,0 0 0,-1 0 0,1 1 0,-1-1 0,0 4-32,-1-6 29,0 0 0,0 0-1,-1 1 1,0-1 0,0 0 0,0 0 0,0 0 0,0 1-1,-1-1 1,0 0 0,0 0 0,0 0 0,0 0 0,-1 0-1,0 0 1,1 0 0,-1-1 0,-1 1 0,1-1 0,0 1-1,-1-1-28,-11 11 27,-1-1-1,0 0 1,-1-1-1,0-1 0,-1 0 1,0-1-1,-8 2-26,-12 6 16,-2-2 1,0-2-1,-3-1-16,10-4-78,1-3 0,-2 0 0,1-2 0,-11-1 78,-70-1-4600,94-2 582</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31.324"/>
    </inkml:context>
    <inkml:brush xml:id="br0">
      <inkml:brushProperty name="width" value="0.05" units="cm"/>
      <inkml:brushProperty name="height" value="0.05" units="cm"/>
      <inkml:brushProperty name="color" value="#E71225"/>
    </inkml:brush>
  </inkml:definitions>
  <inkml:trace contextRef="#ctx0" brushRef="#br0">444 106 9194,'0'0'1614,"0"0"165,0 0-531,0 0-344,0 0-313,0-14-102,-1-42-209,1 55-262,0-1 0,-1 1 0,1-1 0,0 1-1,-1-1 1,0 1 0,1 0 0,-1-1 0,0 1-1,1 0 1,-1-1 0,0 1 0,0 0 0,0 0-1,0 0 1,0 0 0,-1 0 0,1 0 0,0 0-1,0 0 1,-1 0 0,1 1 0,0-1 0,-1 1-1,1-1 1,-1 1 0,1-1 0,-1 1-18,-35-5 115,-8 4-60,-59 3-67,102-2 6,1 0 1,-1 0 0,0 1 0,0-1 0,0 1 0,1-1 0,-1 1-1,0-1 1,0 1 0,1 0 0,-1 0 0,1 0 0,-1 0 0,1 0-1,-1 0 1,1 0 0,-1 1 0,1-1 0,0 0 0,0 1 0,0-1-1,0 1 1,0-1 0,0 1 0,-1 1 5,1 2-110,0 1 0,0 0-1,0-1 1,0 1 0,1 0 0,0 0 0,0 2 110,0 1-186,1-7 145,0 0 0,0 1 0,0-1 0,0 0-1,1 0 1,-1 0 0,0 0 0,1 0 0,0 0 0,-1-1 0,1 1 0,0 0-1,0-1 1,0 0 0,0 1 0,0-1 0,0 0 0,0 0 0,1 0 0,-1 0-1,0 0 1,2 0 41,58 20-602,-58-20 547,22 2-213,-22-3 202,0 1 1,0-1-1,1 0 0,-1 1 1,0 0-1,0 0 1,0 0-1,0 1 1,0 0-1,0-1 1,-1 1-1,1 0 1,-1 1-1,1-1 0,-1 1 1,0-1-1,3 4 66,-5-5-5,-1-1 44,0 0-1,0 0-56,0 0 47,0 0-60,-5 6 34,-1 0 0,1-1 0,-1 0-1,0 0 1,-1 0 0,1-1 0,-1 1-1,0-2 1,0 1 0,-1-1 0,1 0-1,-2 0-2,-33 18 34,21-6 1,1 0 0,0 1 0,1 2 0,1-1-1,1 2 1,1 1 0,0 0 0,2 1 0,0 0 0,1 1 0,1 1-1,2 0 1,0 0 0,1 1 0,2 0 0,0 1 0,1 0 0,2 0 0,1 0-1,0 0 1,2 17-35,1-17 56,-1-16-13,1 0 1,0 0-1,0 0 0,1 0 1,0 0-1,1 0 0,1 3-43,-2-9 8,0-1-1,1 1 0,-1-1 0,0 0 1,1 1-1,0-1 0,-1 0 0,1 0 0,0 0 1,0-1-1,0 1 0,0 0 0,1-1 0,-1 1 1,0-1-1,1 0 0,-1 0 0,1 0 1,-1 0-1,1 0 0,0 0 0,-1-1 0,1 1 1,0-1-1,-1 0 0,3 0-7,4 2-99,0-1 1,0-1-1,1 1 0,-1-2 1,0 1-1,0-1 0,1-1 1,-1 1-1,2-2 99,-7 1-44,-1 0 0,0 1 1,0-1-1,0 0 0,0-1 1,0 1-1,0 0 0,-1-1 1,1 0-1,-1 0 0,1 1 1,-1-1-1,0-1 0,0 1 1,-1 0-1,1 0 0,-1-1 1,1 1-1,-1-1 0,0 1 1,0-1-1,-1 1 0,1-1 1,-1-1 43,4-24-281,-2 1-1,-1-1 1,-2-6 281,1 2-130,-1 27 157,0 0-1,-1 0 1,0 0-1,1 0 1,-2 0-1,1 0 1,-1 0 0,0 1-1,0-1 1,-1 1-1,1 0 1,-1 0-1,0 0 1,-1 1-1,1-1 1,-1 1 0,-1-1-27,3 2 112,3 3-46,-1-1-1,0 1 0,0-1 1,1 0-1,-1 1 0,1-1 1,-1 0-1,0 1 0,1-1 1,-1 0-1,1 1 0,0-1 1,-1 0-1,1 0 0,0 0 1,-1 0-1,1 1 0,0-1 1,0 0-1,0 0 0,0 0 1,0 0-1,0 0 0,0 0 1,0 1-1,0-1 0,0-1-65,1 2 31,0-1 0,0 0 0,-1 0 0,1 0-1,0 1 1,0-1 0,0 0 0,0 1 0,0-1 0,0 1-1,1-1 1,-1 1 0,0-1 0,0 1 0,0 0-1,0 0 1,1 0 0,-1-1-31,70 0-471,-52 2 408,100-1-4793,-59 0-2474</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32.470"/>
    </inkml:context>
    <inkml:brush xml:id="br0">
      <inkml:brushProperty name="width" value="0.05" units="cm"/>
      <inkml:brushProperty name="height" value="0.05" units="cm"/>
      <inkml:brushProperty name="color" value="#E71225"/>
    </inkml:brush>
  </inkml:definitions>
  <inkml:trace contextRef="#ctx0" brushRef="#br0">448 111 8450,'0'0'1563,"0"0"76,0 0-426,0 0-462,0 0-167,1-13-161,3-57 233,-4 68-648,-1 1 0,1 0-1,0-1 1,-1 1 0,0 0-1,1 0 1,-1-1 0,0 1 0,1 0-1,-1 0 1,0 0 0,0 0-1,0 0 1,0 0 0,0 0-1,0 0 1,0 1 0,-1-1-1,1 0 1,0 0 0,0 1 0,0-1-1,-1 1 1,1-1 0,0 1-1,-1 0 1,1 0 0,0-1-1,-1 1 1,1 0 0,-1 0 0,1 0-8,-56-1 195,45 1-179,-3-1-132,0 2 1,0 0-1,0 0 1,0 1 0,0 1-1,1 1 1,-4 1 115,15-4-34,-1 0 0,0 1 1,1 0-1,-1 0 0,1 0 1,0 0-1,-1 1 0,1-1 0,0 1 1,1 0-1,-1 0 0,0 0 1,1 0-1,0 0 0,0 1 0,0-1 1,0 1-1,0-1 0,0 1 0,1 0 1,0-1-1,0 1 0,0 0 1,0 0-1,1 0 0,-1 0 0,1 0 1,0 0-1,0 0 34,1-2-52,-1-1 0,0 0 1,1 0-1,-1 0 0,1 1 0,-1-1 0,1 0 1,0 0-1,0 0 0,-1 0 0,1 0 0,0 0 1,0 0-1,0 0 0,0-1 0,0 1 0,0 0 1,0 0-1,0-1 0,0 1 0,0-1 0,1 1 1,-1-1-1,0 1 0,0-1 0,0 0 0,1 0 0,-1 1 1,0-1-1,1 0 52,47 4-436,-36-3 144,127 0-1583,-139-1 1924,-1 0-26,0 0 21,-1 6 522,-6 15-241,-44 20 253,2 2 1,2 2-1,-23 31-578,58-62 112,-19 24 273,1 2 0,-19 33-385,41-59 30,1-1 1,0 1 0,1 0-1,1 1 1,0 0 0,1-1-1,1 1 1,0 1 0,1-1-1,1 0 1,0 2-31,1-16 3,1 0 0,-1 0 0,0 0 0,0 0 0,1 0 0,-1 0 0,0 0-1,1 0 1,-1 0 0,1 0 0,-1 0 0,1 0 0,0 0 0,-1 0 0,1 0 0,0-1 0,0 1 0,0 0 0,-1 0 0,1-1 0,0 1 0,0-1-1,0 1 1,0-1 0,0 1 0,0-1 0,0 0 0,0 1 0,0-1 0,0 0 0,1 0 0,-1 0 0,0 0 0,1 0-3,49 0 91,-27-1-134,-21 1 16,0 0 0,0-1 0,0 1 0,0-1 0,0 0 0,0 0 0,-1 0 0,1 0 0,0 0 0,0-1 0,-1 1 0,1-1 0,-1 0 0,1 1 0,-1-1 0,0 0 0,0 0 0,0-1 0,0 1 0,0 0 0,0-1 0,-1 1 0,1-1 0,-1 0 0,1 1 0,-1-1 0,0 0 0,0 0 0,-1 0 0,1 0 0,0 0 0,-1 0 0,0 0 27,3-17-160,-1 0 0,-1-1 1,0 1-1,-3-16 160,1 5 87,1-42 776,0 72-803,0 1-129,40-3-874,0-1 1,-1-2 0,9-3 942,11-2-3291,6 0-3905</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33.611"/>
    </inkml:context>
    <inkml:brush xml:id="br0">
      <inkml:brushProperty name="width" value="0.05" units="cm"/>
      <inkml:brushProperty name="height" value="0.05" units="cm"/>
      <inkml:brushProperty name="color" value="#E71225"/>
    </inkml:brush>
  </inkml:definitions>
  <inkml:trace contextRef="#ctx0" brushRef="#br0">330 112 8874,'0'0'1730,"0"0"169,0 0-636,0 0-534,0 0-182,-3-12-286,-10-42-65,12 52-191,0-1-1,0 1 0,-1-1 0,1 1 0,0 0 1,-1-1-1,0 1 0,1 0 0,-1 0 0,0 0 1,0 0-1,0 0 0,-1 1 0,1-1 1,0 1-1,0-1 0,-1 1 0,1 0 0,-1 0 1,0 0-1,1 0 0,-1 0-4,-6 0-10,1 0 1,-1 0-1,1 0 0,-1 1 0,-7 1 10,1-1-54,11 0 39,-1-1 0,0 1 0,0 1 1,0-1-1,1 1 0,-1 0 0,0 0 1,1 0-1,-1 0 0,1 1 0,-1 0 15,3 0-10,0-1 0,0 1 0,1 0-1,-1 0 1,1 0 0,-1 0 0,1 0-1,0 0 1,0 0 0,0 0 0,0 1-1,0-1 1,1 0 0,-1 1-1,1-1 1,-1 0 0,1 1 0,0-1-1,0 1 1,0-1 0,0 0 0,1 3 10,-1 3-13,-1-3-39,1-1 0,0 1 0,0-1 0,1 1 0,-1-1 0,1 1-1,0-1 1,0 0 0,2 4 52,-1-6-51,-1 1 1,1-1-1,0 0 0,0 0 0,0-1 0,1 1 0,-1 0 0,0-1 0,1 1 0,-1-1 0,1 0 0,0 1 0,-1-1 0,1-1 0,0 1 1,-1 0-1,2 0 51,15 2-286,-1 1 1,1-2 0,-1 0 0,1-2-1,13 0 286,-12 0-144,-23 7 246,-5 2-9,-1-1 1,0 0-1,0 0 0,-1-1 0,0-1 1,-2 2-94,-27 19 212,19-11-127,0 2 0,1 0 0,1 1 0,1 1 0,0 1 0,2 0 0,-3 6-85,9-13 82,1 2 0,1-1 1,0 1-1,1 0 0,0 0 0,2 1 1,0 0-1,1-1 0,0 1 0,1 1 0,1 7-82,1-24-1,0 0-1,0 1 0,0-1 1,0 0-1,0 0 1,0 0-1,0 0 0,0 0 1,1 1-1,-1-1 0,0 0 1,1 0-1,-1 0 0,1 0 1,-1 0-1,1 0 0,-1 0 1,1 0-1,0 0 0,-1 0 1,1-1-1,0 1 0,0 0 1,0 0 1,26 2-228,-15-3 167,-8 0 27,0 0 0,0 0-1,1-1 1,-1 1 0,0-1-1,0 0 1,0 0 0,0 0-1,0 0 1,0-1 0,0 0-1,0 0 1,-1 0-1,1 0 1,-1 0 0,1-1-1,-1 0 1,0 1 0,0-1-1,0 0 1,-1-1 0,1 1-1,-1 0 1,1-1 0,-1 0-1,0 1 1,0-1 0,-1 0-1,1 0 1,-1 0 0,0 0-1,0 0 1,0-3 34,2-13-70,-1-1 0,-1 1 0,0 0 0,-2-2 70,1-7 10,-1 27 10,1 0 0,-1-1 0,1 1 0,-1-1-1,0 1 1,0 0 0,0-1 0,0 1 0,-1 0-1,1 0 1,-1 0 0,1 0 0,-1 0 0,-1-1-20,-4-8 346,17 7 87,148 4-3414,-118 0 98</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34.844"/>
    </inkml:context>
    <inkml:brush xml:id="br0">
      <inkml:brushProperty name="width" value="0.05" units="cm"/>
      <inkml:brushProperty name="height" value="0.05" units="cm"/>
      <inkml:brushProperty name="color" value="#E71225"/>
    </inkml:brush>
  </inkml:definitions>
  <inkml:trace contextRef="#ctx0" brushRef="#br0">445 34 9034,'0'0'1576,"0"0"229,0 0-569,0 0-349,0 0-222,-6-2-237,-17-6-140,10 3-253,-1 1 0,1 0 0,-1 0 0,0 1 0,0 1 0,-1 1-35,-95 1-506,109 1 463,0-1-1,1 1 1,-1 0-1,1 0 0,-1 0 1,0 0-1,1 0 1,-1 0-1,1 0 1,0 0-1,-1 0 0,1 0 1,0 0-1,0 0 1,0 1-1,0-1 0,0 0 1,0 0-1,0 0 1,0 0-1,0 1 44,0 37-470,1-29 172,-1-7 224,0 0 0,1-1 0,-1 1 0,1-1 0,-1 1 0,1 0 0,0-1 0,0 0 0,1 1 0,-1-1-1,0 0 1,1 1 0,-1-1 0,1 0 0,0 0 0,-1 0 0,1 0 0,0-1 0,0 1 0,1-1 0,-1 1 0,0-1 0,0 1 0,1-1-1,-1 0 1,1 0 0,-1 0 0,1-1 0,-1 1 0,1 0 0,2-1 74,12 3-158,1 0 0,0-2 0,-1 0 0,12-1 158,-16 0-98,-12-1 105,-1 1-1,1 0 1,0 0-1,0 0 1,-1 0-1,1 0 1,0 0-1,0 0 1,0 0-1,-1 0 1,1 0-1,0 0 0,0 1 1,0-1-1,-1 0 1,1 0-1,0 1 1,-1-1-1,1 0 1,0 1-1,-1-1 1,1 1-1,0-1 1,-1 1-1,1-1 1,-1 1-1,1 0 1,-1-1-1,1 1 1,-1 0-1,1-1 1,-1 1-1,0 0 0,1 0 1,-1 0-7,0 0 21,-1 0 0,1 1 0,0-1-1,-1 0 1,1 0 0,-1 0 0,0 0 0,1 0 0,-1 0 0,0 0-1,1 0 1,-1 0 0,0 0 0,0 0 0,0-1 0,0 1 0,0 0-1,0 0 1,0-1 0,0 1 0,0-1 0,-1 1-21,-32 17 223,0 3 0,2 0 0,0 2 0,2 1-1,0 2 1,-2 4-223,16-14 58,1 1-1,0 0 0,1 1 0,1 1 1,1 0-1,1 0 0,0 2 0,1-1 0,2 1 1,0 0-1,0 5-57,-1 25-23,9-50 16,0 0 1,0 1-1,-1-1 0,1 0 0,0 0 0,0 1 0,0-1 0,0 0 0,1 1 1,-1-1-1,0 0 0,1 1 0,-1-1 0,0 0 0,1 0 0,0 1 0,-1-1 1,1 0-1,0 0 0,-1 0 0,1 0 0,0 0 0,0 0 0,0 0 1,0 0-1,0 0 0,0 0 0,0-1 0,0 1 0,0 0 0,0-1 0,1 1 1,-1 0 6,14 1-110,0-1 1,-1 0 0,1-1-1,0-1 1,1 0 109,-11 1-49,0-1 0,0 0 0,0 0-1,0 0 1,0-1 0,0 0 0,0 0 0,-1 0-1,1 0 1,-1-1 0,1 0 0,-1 0 0,0 0-1,0 0 1,2-3 49,1-1-58,0-1-1,0 0 0,-1 0 1,0-1-1,-1 0 0,0 0 0,0 0 1,-1-1-1,0 1 0,0-1 1,-1 0-1,0 0 0,-1-1 1,-1 1-1,1 0 0,-2-1 1,1 1-1,-1-1 0,-1 1 1,0-4 58,-2 10 64,1 1 0,0-1 0,-1 1 0,0 0 1,0-1-1,0 1 0,0 0 0,0 1 0,-1-1 1,1 1-1,-1-1 0,0 1 0,0 0 0,0 1 1,0-1-1,0 0 0,0 1 0,0 0 0,0 0 1,-1 1-1,1-1 0,-4 1-64,7 0 88,1 0-72,0 0-36,28 0-48,149 5-2870,-128-5-1315</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35.174"/>
    </inkml:context>
    <inkml:brush xml:id="br0">
      <inkml:brushProperty name="width" value="0.05" units="cm"/>
      <inkml:brushProperty name="height" value="0.05" units="cm"/>
      <inkml:brushProperty name="color" value="#E71225"/>
    </inkml:brush>
  </inkml:definitions>
  <inkml:trace contextRef="#ctx0" brushRef="#br0">1 1 7954,'0'0'2216,"0"0"-87,0 0-1097,0 0-456,0 0-440,0 0 32,32 27-168,-16-27-168,11 0-1040,-5 0-641,-1 0-2680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35.505"/>
    </inkml:context>
    <inkml:brush xml:id="br0">
      <inkml:brushProperty name="width" value="0.05" units="cm"/>
      <inkml:brushProperty name="height" value="0.05" units="cm"/>
      <inkml:brushProperty name="color" value="#E71225"/>
    </inkml:brush>
  </inkml:definitions>
  <inkml:trace contextRef="#ctx0" brushRef="#br0">0 1 4745,'0'0'368,"0"0"-368,0 0-1296</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7.510"/>
    </inkml:context>
    <inkml:brush xml:id="br0">
      <inkml:brushProperty name="width" value="0.05" units="cm"/>
      <inkml:brushProperty name="height" value="0.05" units="cm"/>
      <inkml:brushProperty name="color" value="#E71225"/>
    </inkml:brush>
  </inkml:definitions>
  <inkml:trace contextRef="#ctx0" brushRef="#br0">0 0 6905,'0'0'2041,"0"0"583,0 0-623,0 0-1321,0 0-480,0 0-112,0 0-88,15 0-80,-3 0-816,7 0-600,-8 0-1169,1 0-4096</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35.841"/>
    </inkml:context>
    <inkml:brush xml:id="br0">
      <inkml:brushProperty name="width" value="0.05" units="cm"/>
      <inkml:brushProperty name="height" value="0.05" units="cm"/>
      <inkml:brushProperty name="color" value="#E71225"/>
    </inkml:brush>
  </inkml:definitions>
  <inkml:trace contextRef="#ctx0" brushRef="#br0">1 0 7282,'0'0'1376,"0"0"-208,0 0-888,0 0-280,0 0-1536,0 0-2473</inkml:trace>
  <inkml:trace contextRef="#ctx0" brushRef="#br0" timeOffset="1">465 50 10410,'0'0'1825,"0"0"-977,0 0-848,0 0-520,0 0-1793,0 0-6545</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37.161"/>
    </inkml:context>
    <inkml:brush xml:id="br0">
      <inkml:brushProperty name="width" value="0.05" units="cm"/>
      <inkml:brushProperty name="height" value="0.05" units="cm"/>
      <inkml:brushProperty name="color" value="#E71225"/>
    </inkml:brush>
  </inkml:definitions>
  <inkml:trace contextRef="#ctx0" brushRef="#br0">450 114 8426,'0'0'1832,"0"0"61,0 0-512,0 0-710,0 0-247,0-14-244,5-70 160,-5 83-322,-1 1 0,1-1 0,0 0 0,-1 0 0,1 1 0,0-1 0,-1 0 0,1 1 0,-1-1 0,1 1 0,-1-1 0,1 1 1,-1-1-1,0 1 0,1-1 0,-1 1 0,0-1 0,1 1 0,-1 0 0,0-1 0,1 1 0,-1 0 0,0 0 0,0-1 0,1 1 0,-1 0 0,0 0 0,0 0 0,1 0 0,-1 0 0,0 0 0,0 0-18,-34 1-45,24-1 100,-30-1-53,26 0-40,0 0 1,0 1-1,0 1 0,1 0 1,-1 1-1,-13 3 38,25-3-27,0-1-1,-1 0 1,1 1 0,0-1-1,0 1 1,0 0 0,0 0-1,0 0 1,1 1 0,-1-1-1,1 0 1,-1 1 0,1 0-1,0 0 1,0 0 0,0-1-1,1 2 1,-1-1 0,1 0-1,-1 0 1,1 0 0,0 1-1,0-1 1,0 1 0,1-1-1,-1 1 1,1-1-1,0 1 1,0-1 0,1 4 27,-1-5-32,0-1 0,0 1 0,0-1-1,1 1 1,-1-1 0,0 1 0,1-1 0,-1 0 0,1 1 0,0-1 0,0 1 0,-1-1 0,1 0-1,0 0 1,0 1 0,0-1 0,0 0 0,0 0 0,1 0 0,-1 0 0,1 0 32,2 2-88,0-1-1,0 0 1,1 0 0,-1 0-1,1 0 1,0-1 0,3 1 88,15 3-383,-1-2 1,1-1 0,4-1 382,-6 0-354,125 4-1885,-145-5 2194,-1 0-37,-2 1 113,1 1-1,-1 0 1,0 0-1,0-1 0,1 1 1,-1-1-1,0 1 1,0-1-1,0 0 0,-1 0 1,1 0-1,0 0 0,0 0 1,-1-1-1,1 1-30,-4 2 54,-24 13 322,2 2 0,0 1 1,1 2-1,1 0 0,1 2 1,-6 8-377,-7 10 460,2 1 1,2 2-1,-12 22-460,29-39 141,1 0-1,1 1 0,1 1 1,-7 23-141,16-35 21,0 0 0,1 1 0,1-1 1,0 1-1,1 0 0,1 0 0,1 0 0,1 0 0,1 7-21,-2-24 0,1 1 0,-1 0 0,1 0-1,0 0 1,-1 0 0,1-1-1,0 1 1,0 0 0,0-1 0,0 1-1,0-1 1,1 1 0,-1-1-1,0 0 1,1 1 0,-1-1 0,1 0-1,-1 0 1,1 0 0,0 0-1,-1 0 1,1 0 0,0 0 0,0-1-1,0 1 1,0-1 0,-1 1-1,1-1 1,1 0 0,10 2-112,-1-1 0,0 0 0,0-1 0,7-1 112,2 0-213,-17 1 180,0-1 0,0 0 0,1-1 0,-1 1-1,0-1 1,0 0 0,0 1 0,0-2 0,-1 1 0,1 0 0,-1-1 0,1 0 0,-1 0 0,0 0 0,0 0-1,0 0 1,0-1 0,-1 1 0,1-1 0,-1 0 0,0 0 0,0 1 0,0-2 0,0-2 33,4-7-122,0 0 0,-1 0 1,-1-1-1,-1 1 0,0-1 1,1-13 121,-4 25-2,2-16-38,-2 0 0,0 1 0,-1-9 40,0 22 40,1 0 0,-1-1-1,0 1 1,-1 0-1,0 0 1,1 0 0,-2 1-1,1-1 1,0 0 0,-1 1-1,0-1 1,0 1-1,0 0 1,-2-1-40,-2-3 237,6 6-170,-1 0-1,1 0 1,0 1 0,-1-1-1,1 1 1,-1-1-1,0 1 1,1 0 0,-1-1-1,0 1 1,0 0-1,0 0 1,0 0 0,0 0-67,1 1 257,1 0-26,0 0-67,0 0-14,44 0 444,-21 2-664,1 1 0,-1 0 0,-1 2 0,6 1 70,39 9-1002,2-5-1269,-8-4-1804</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37.662"/>
    </inkml:context>
    <inkml:brush xml:id="br0">
      <inkml:brushProperty name="width" value="0.05" units="cm"/>
      <inkml:brushProperty name="height" value="0.05" units="cm"/>
      <inkml:brushProperty name="color" value="#E71225"/>
    </inkml:brush>
  </inkml:definitions>
  <inkml:trace contextRef="#ctx0" brushRef="#br0">22 1 11410,'0'0'2641,"0"0"-1009,0 0-791,0 0-545,0 0-296,0 0-80,-22 66-1257,33-44-1727,16-5-6730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38.320"/>
    </inkml:context>
    <inkml:brush xml:id="br0">
      <inkml:brushProperty name="width" value="0.05" units="cm"/>
      <inkml:brushProperty name="height" value="0.05" units="cm"/>
      <inkml:brushProperty name="color" value="#E71225"/>
    </inkml:brush>
  </inkml:definitions>
  <inkml:trace contextRef="#ctx0" brushRef="#br0">0 389 7034,'0'0'1699,"0"0"-128,0 0-438,0 0-594,0 0-236,17-28-179,57-87-96,-66 104-23,0 0-1,1 0 1,0 1 0,0 0 0,1 1 0,1 0 0,0 0 0,9-5-5,26-21 38,72-78 17,-117 113-46,-1 0 1,0 0 0,0-1 0,0 1-1,0 0 1,0 0 0,0 0 0,0-1-1,1 1 1,-1 0 0,0 0 0,0 0-1,0 0 1,0 0 0,1 0 0,-1-1-1,0 1 1,0 0 0,0 0-1,0 0 1,1 0 0,-1 0 0,0 0-1,0 0 1,1 0 0,-1 0 0,0 0-1,0 0 1,0 0 0,1 0 0,-1 0-1,0 0 1,0 0 0,0 0 0,1 0-1,-1 0 1,0 0 0,0 0 0,0 0-1,1 1 1,-1-1 0,0 0-1,0 0 1,0 0 0,0 0 0,1 0-1,-1 1 1,0-1 0,0 0-10,3 15 375,-6 20 220,-1-14-328,-2 0 0,0-1 0,-2 0 0,0 0 0,-3 3-267,-19 51 561,9-15-287,-29 92 287,1 18-561,37-121 37,-3 0 0,-1-2 0,-20 37-37,37-84-6162,8-18 4000,2-9-2469</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38.808"/>
    </inkml:context>
    <inkml:brush xml:id="br0">
      <inkml:brushProperty name="width" value="0.05" units="cm"/>
      <inkml:brushProperty name="height" value="0.05" units="cm"/>
      <inkml:brushProperty name="color" value="#E71225"/>
    </inkml:brush>
  </inkml:definitions>
  <inkml:trace contextRef="#ctx0" brushRef="#br0">1 9 6937,'0'0'1397,"0"0"166,0 0-339,0 0-518,0 0-252,6-1-195,3-2-207,0 2 1,0-1-1,0 1 1,0 1-1,0-1 1,0 2-1,0-1 1,0 1-1,0 1 1,-1-1-1,1 1 0,0 1 1,0 0-1,-1 0 1,0 1-1,0 0 1,0 0-1,7 5-52,20 12 69,8 3 411,0 2-1,-2 2 0,31 28-479,-69-55 42,-1 1 0,0 0 0,1 0 0,-1 1 0,0-1 0,0 0 0,0 1 0,0-1 0,-1 1 0,1 0 0,-1 0 0,1-1 0,-1 1 0,0 0 0,0 0 0,0 0 0,-1 0 0,1 0-1,-1 1 1,1-1 0,-1 0 0,0 0 0,0 0 0,-1 0 0,1 0 0,-1 0 0,1 0 0,-1 0 0,-1 2-42,0-1 50,0 0 0,-1-1-1,0 1 1,0 0 0,0-1 0,0 0-1,0 0 1,-1 0 0,0 0 0,1 0-1,-1-1 1,0 1 0,0-1 0,0 0-1,-1 0 1,1-1 0,0 1 0,-3 0-50,-44 12-114,0-3 1,-1-1 0,-1-3-1,1-2 1,-15-2 113,66-11-1199,2-78-4314,3 42-1335</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05.678"/>
    </inkml:context>
    <inkml:brush xml:id="br0">
      <inkml:brushProperty name="width" value="0.05" units="cm"/>
      <inkml:brushProperty name="height" value="0.05" units="cm"/>
      <inkml:brushProperty name="color" value="#E71225"/>
    </inkml:brush>
  </inkml:definitions>
  <inkml:trace contextRef="#ctx0" brushRef="#br0">1 1 7170,'0'0'1448,"0"3"-169,0 42 3915,0-44-4575,34 10 1776,475-11-3423,-466-7-1295,-42 6 1981,1 1-1,0-1 1,0 0 0,-1 0 0,1 0-1,0 0 1,-1 0 0,1-1 0,-1 1 0,0 0-1,1-1 1,-1 1 0,0-1 342,1-8-3944</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06.594"/>
    </inkml:context>
    <inkml:brush xml:id="br0">
      <inkml:brushProperty name="width" value="0.05" units="cm"/>
      <inkml:brushProperty name="height" value="0.05" units="cm"/>
      <inkml:brushProperty name="color" value="#E71225"/>
    </inkml:brush>
  </inkml:definitions>
  <inkml:trace contextRef="#ctx0" brushRef="#br0">0 1 5001,'0'0'1743,"0"0"-180,0 0-309,0 0-413,0 0-137,0 0-71,0 0-4,0 0 15,0 0-117,28 4 1581,2 0-1871,-1-1 0,1-1 0,18-2-237,45 2 304,-27 1-434,43-3 130,-30-2-59,-78 2-53,-1 0-200,0 0-227,0 0-488,0 0-356,-12 0-3705,-3 0-435</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7.542"/>
    </inkml:context>
    <inkml:brush xml:id="br0">
      <inkml:brushProperty name="width" value="0.1" units="cm"/>
      <inkml:brushProperty name="height" value="0.1" units="cm"/>
      <inkml:brushProperty name="color" value="#0000FF"/>
    </inkml:brush>
  </inkml:definitions>
  <inkml:trace contextRef="#ctx0" brushRef="#br0">556 154 7346,'0'0'1599,"0"0"-222,0 0-234,0 0-473,0 0-438,0 0-51,-13-20-109,-48-63 36,57 79-111,0 0 0,-1 0-1,0 0 1,0 0 0,0 1 0,0 0 0,0 0-1,-1 0 1,1 1 0,-1 0 0,0 0 0,0 0-1,0 1 1,0 0 0,0 0 0,0 0 0,0 1-1,-6 0 4,1-1-33,-7 0-43,-62-3-65,75 4 124,-1 0 0,0 0 1,1 1-1,-1 0 1,1 0-1,-1 0 1,1 1-1,0-1 0,0 1 1,0 1-1,-4 1 17,6-2-7,1 1-1,0-1 0,0 0 1,0 1-1,0-1 0,0 1 1,1 0-1,-1 0 0,1 0 1,-1-1-1,1 1 0,0 0 1,0 1-1,1-1 0,-1 0 1,0 2 7,-1 57-252,2-47 144,0-12 98,0 0 0,1-1 0,-1 1 1,1 0-1,-1 0 0,1-1 1,0 1-1,0-1 0,0 1 1,0-1-1,1 1 0,-1-1 1,1 0-1,0 0 0,-1 0 1,1 1-1,0-2 0,1 2 10,3 2-22,-1-1-1,1 0 0,0 0 0,1 0 1,-1-1-1,1 0 0,3 1 23,13 3-76,0 0-1,0-2 0,1 0 0,1-2 77,15 1-407,1-2-1,8-2 408,-28 0-99,-20 0 9,-1 0 46,-1 5 53,-1 0 0,1 0 0,-1 0 0,0 0 0,0-1 0,-1 1 1,1 0-1,-1-1 0,0 0 0,0 0 0,-1 1 0,1-2 0,-1 1 0,-3 3-9,-10 12 48,-62 88 224,6 4 1,5 3-1,4 3 0,-6 29-272,52-109 146,2 0-1,2 1 1,1 1-1,2 0 0,2 1 1,2 0-1,1 0 0,1 23-145,5-62 8,0 1 0,0-1 0,1 1 0,-1-1-1,1 1 1,-1-1 0,1 0 0,0 1 0,-1-1 0,1 1-1,0-1 1,0 0 0,0 0 0,0 0 0,0 1 0,0-1-1,0 0 1,1 0 0,-1 0 0,0-1 0,0 1 0,1 0-1,-1 0 1,1-1 0,-1 1 0,0-1 0,1 1 0,-1-1-1,1 0 1,-1 1 0,1-1 0,0 0 0,-1 0 0,2 0-8,64-2 119,-53 1-130,-6 0-56,0-1-1,-1 0 1,1 0 0,-1-1-1,0 0 1,0-1-1,0 1 1,0-1 0,0 0-1,-1-1 1,1 0-1,-1 0 1,-1 0 0,1-1-1,-1 1 1,0-1 0,0-1-1,-1 1 1,3-4 67,1-3-203,0 0 1,-1 0 0,-1-1 0,0 0-1,-1 0 1,0 0 0,-1-1 0,-1 1-1,2-16 203,-1-15-173,-2 0 0,-2-1-1,-2 1 1,-3-10 173,2 40 159,-1 1 0,-1-1 0,0 1 0,-1 0 0,-1 1-1,0-1 1,-3-3-159,0-1 295,0 0 0,1-1-1,-3-11-294,12 29 35,0 0-1,0 1 0,0-1 1,0 0-1,0 0 1,0 0-1,0 0 0,0 0 1,0 1-1,0-1 0,0 0 1,0 0-1,1 0 0,-1 0 1,0 1-1,1-1 1,-1 0-1,0 0 0,1 1 1,-1-1-1,1 0 0,-1 1 1,1-1-1,0 0 0,-1 1 1,1-1-1,0 1 1,-1-1-1,1 1 0,0-1 1,0 1-1,-1 0 0,1-1 1,0 1-1,0 0 0,0-1 1,0 1-35,41-9 0,-24 5 94,10-2-122,133-37-347,-56 3-3856,-55 14-2571</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8.158"/>
    </inkml:context>
    <inkml:brush xml:id="br0">
      <inkml:brushProperty name="width" value="0.1" units="cm"/>
      <inkml:brushProperty name="height" value="0.1" units="cm"/>
      <inkml:brushProperty name="color" value="#0000FF"/>
    </inkml:brush>
  </inkml:definitions>
  <inkml:trace contextRef="#ctx0" brushRef="#br0">0 0 5457,'0'0'1815,"0"0"88,0 0-122,0 0-540,0 0-195,0 0-274,10 29-55,23 61 374,27 51-1091,-43-104-277,2-1 0,1-1-1,2 0 1,2-2-1,24 27 278,-39-53-1495,-7-7-2820,-2 0-502</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8.558"/>
    </inkml:context>
    <inkml:brush xml:id="br0">
      <inkml:brushProperty name="width" value="0.1" units="cm"/>
      <inkml:brushProperty name="height" value="0.1" units="cm"/>
      <inkml:brushProperty name="color" value="#0000FF"/>
    </inkml:brush>
  </inkml:definitions>
  <inkml:trace contextRef="#ctx0" brushRef="#br0">297 1 2905,'0'0'1495,"0"0"-6,0 0-167,0 0-223,0 0-92,0 0-166,-11 2-177,-12 7-341,0 0-1,0 1 0,1 2 0,0 0 1,1 1-1,-16 14-322,-30 32-334,27-19-3820,33-29 1151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7.850"/>
    </inkml:context>
    <inkml:brush xml:id="br0">
      <inkml:brushProperty name="width" value="0.05" units="cm"/>
      <inkml:brushProperty name="height" value="0.05" units="cm"/>
      <inkml:brushProperty name="color" value="#E71225"/>
    </inkml:brush>
  </inkml:definitions>
  <inkml:trace contextRef="#ctx0" brushRef="#br0">1 1 7722,'0'0'2688,"0"0"377,0 0-1193,0 0-1272,0 0-111,0 0-481,0 0-8,26 0-16,-18 7-161,0-3-647,3-4-608,1 0-712,-5 0-1713</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8.896"/>
    </inkml:context>
    <inkml:brush xml:id="br0">
      <inkml:brushProperty name="width" value="0.1" units="cm"/>
      <inkml:brushProperty name="height" value="0.1" units="cm"/>
      <inkml:brushProperty name="color" value="#0000FF"/>
    </inkml:brush>
  </inkml:definitions>
  <inkml:trace contextRef="#ctx0" brushRef="#br0">0 1 2577</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9.225"/>
    </inkml:context>
    <inkml:brush xml:id="br0">
      <inkml:brushProperty name="width" value="0.1" units="cm"/>
      <inkml:brushProperty name="height" value="0.1" units="cm"/>
      <inkml:brushProperty name="color" value="#0000FF"/>
    </inkml:brush>
  </inkml:definitions>
  <inkml:trace contextRef="#ctx0" brushRef="#br0">0 1 2577,'18'170'2661,"-14"-136"-639,-4-34-207,0 0-433,0 0-505,22 1 88,45 6-1210,46 0 245,6-6-6231,-101-1 1152</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9.563"/>
    </inkml:context>
    <inkml:brush xml:id="br0">
      <inkml:brushProperty name="width" value="0.1" units="cm"/>
      <inkml:brushProperty name="height" value="0.1" units="cm"/>
      <inkml:brushProperty name="color" value="#0000FF"/>
    </inkml:brush>
  </inkml:definitions>
  <inkml:trace contextRef="#ctx0" brushRef="#br0">38 1 1696,'0'0'5001,"0"0"-3656,0 0 367,0 0-568,0 0-512,0 0-239,0 0-385,0 0 80,-38 270-88,38-237-329,0-5-1399,0-6-1409</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9.898"/>
    </inkml:context>
    <inkml:brush xml:id="br0">
      <inkml:brushProperty name="width" value="0.1" units="cm"/>
      <inkml:brushProperty name="height" value="0.1" units="cm"/>
      <inkml:brushProperty name="color" value="#0000FF"/>
    </inkml:brush>
  </inkml:definitions>
  <inkml:trace contextRef="#ctx0" brushRef="#br0">1 0 7346,'0'0'2976,"0"0"-799,0 0-361,0 0-936,0 0-728,0 0-152,0 0-424,27 11-1376,-16 0-3113</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50.225"/>
    </inkml:context>
    <inkml:brush xml:id="br0">
      <inkml:brushProperty name="width" value="0.1" units="cm"/>
      <inkml:brushProperty name="height" value="0.1" units="cm"/>
      <inkml:brushProperty name="color" value="#0000FF"/>
    </inkml:brush>
  </inkml:definitions>
  <inkml:trace contextRef="#ctx0" brushRef="#br0">1 221 6361,'0'0'2151,"0"0"-338,0 0-235,0 0-486,0 0-421,0 0-241,8-8-207,19-16-219,2 3 1,0 0-1,1 2 0,12-5-4,68-46-942,-100 61 798,-6 6 95,-1 0-1,1 1 0,-1-1 1,1 1-1,0 0 0,0 0 0,0 0 1,0 0-1,0 1 0,1-1 50,-4 3 3,-1-1 0,1 1 0,-1-1 0,1 1-1,0 0 1,-1-1 0,1 1 0,-1 0 0,1-1-1,-1 1 1,0 0 0,1 0 0,-1 0-1,0-1 1,1 1 0,-1 0 0,0 0 0,0 0-1,0 0 1,0 0 0,0-1 0,0 1 0,0 0-1,0 0 1,0 0 0,0 0 0,-1 0 0,1-1-1,0 1 1,-1 0-3,1 4 55,-1 17 204,-1 0 0,-1 0 0,0 0 0,-2-1 0,-1 0 0,-2 3-259,-51 127 1219,32-88-819,3-5-279,-20 46 180,4 2 0,5 2 0,-9 55-301,44-163-16,0 0 0,1 0-1,-1 0 1,0 0 0,0 0 0,0 0 0,0 0-1,0 0 1,0 0 0,1 0 0,-1 0 0,0 0-1,0 0 1,0 0 0,0 0 0,0 0 0,0 0-1,1 1 1,-1-1 0,0 0 0,0 0 0,0 0-1,0 0 1,0 0 0,0 0 0,0 0 0,0 0-1,1 0 1,-1 0 0,0 1 0,0-1 0,0 0-1,0 0 1,0 0 0,0 0 0,0 0-1,0 0 1,0 0 0,0 1 0,0-1 0,0 0-1,0 0 1,0 0 0,0 0 0,0 0 0,0 0-1,0 1 1,0-1 0,0 0 16,14-20-1932,16-29-2644,-3-1 30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50.561"/>
    </inkml:context>
    <inkml:brush xml:id="br0">
      <inkml:brushProperty name="width" value="0.1" units="cm"/>
      <inkml:brushProperty name="height" value="0.1" units="cm"/>
      <inkml:brushProperty name="color" value="#0000FF"/>
    </inkml:brush>
  </inkml:definitions>
  <inkml:trace contextRef="#ctx0" brushRef="#br0">200 1 5113,'0'0'1993,"0"0"-152,0 0-140,0 0-566,0 0-277,0 0-228,39 22 31,120 71 30,-151-89-598,0 1 1,-1 0-1,1 0 0,-1 1 0,0 0 0,-1 0 1,1 1-1,-1 0 0,2 4-93,-6-8 61,0 1-1,-1-1 1,0 1 0,1 0 0,-2-1-1,1 1 1,0 0 0,-1 0-1,1 0 1,-1 0 0,0-1-1,-1 4-60,1 1 93,0-6-82,0-1 0,-1 1 0,1-1-1,-1 1 1,1-1 0,-1 1-1,0-1 1,0 0 0,0 1 0,1-1-1,-1 0 1,0 0 0,-1 1-1,1-1 1,0 0 0,0 0-1,0 0 1,-1 0 0,1-1 0,0 1-1,-1 0 1,1 0 0,-1-1-1,1 1 1,-1-1 0,-1 1-11,-50 12 234,41-11-218,-52 7-1845,0-4 1,0-2 0,-30-3 1828,46 0-1562,-4 0-5370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38.982"/>
    </inkml:context>
    <inkml:brush xml:id="br0">
      <inkml:brushProperty name="width" value="0.1" units="cm"/>
      <inkml:brushProperty name="height" value="0.1" units="cm"/>
      <inkml:brushProperty name="color" value="#0000FF"/>
    </inkml:brush>
  </inkml:definitions>
  <inkml:trace contextRef="#ctx0" brushRef="#br0">1 0 6321,'0'0'1602,"0"0"-102,0 0-51,0 0-428,0 0-215,11 34 2904,-7-26-3643,0 0 1,-1 0-1,1 0 1,-2 0-1,1 0 0,-1 1 1,0-1-1,0 8-67,4 73 11,-5-60 42,4 153 36,-1-28 14,13 60-103,1-82-1125,6-1 0,35 108 1125,-56-227-1050,0 0-1,-1 1 1,0-1-1,-1 1 1,0 7 1050,-1-7-4093</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39.541"/>
    </inkml:context>
    <inkml:brush xml:id="br0">
      <inkml:brushProperty name="width" value="0.1" units="cm"/>
      <inkml:brushProperty name="height" value="0.1" units="cm"/>
      <inkml:brushProperty name="color" value="#0000FF"/>
    </inkml:brush>
  </inkml:definitions>
  <inkml:trace contextRef="#ctx0" brushRef="#br0">0 39 4441,'0'0'1743,"0"0"181,0 0-63,0 0-366,0 0-164,0 0-250,14 0-96,46 0-276,-57 0-657,0 1-1,0-1 1,0 1-1,0 0 1,0 0-1,0 0 1,0 0 0,0 1-1,0-1 1,0 1-1,-1 0 1,1-1-1,0 1 1,-1 0 0,0 1-1,1-1 1,-1 0-1,0 1 1,0-1-1,0 1 1,-1 0 0,1-1-1,-1 1 1,1 0-1,-1 0 1,0 0 0,0 1-53,6 8 143,16 30 96,-15-25-169,1 0-1,0-1 1,1 0-1,1 0 1,0-1-1,1-1 1,1 0-1,9 7-68,-21-20 18,0 0 0,1 0 0,-1-1 0,0 1-1,0-1 1,1 1 0,-1-1 0,1 1 0,-1-1-1,0 1 1,1-1 0,-1 0 0,1 0-1,-1 0 1,1 0 0,-1 0 0,0 0 0,1 0-1,-1-1 1,1 1 0,-1 0 0,1-1-1,-1 1 1,0-1 0,1 1 0,-1-1 0,0 0-1,0 0 1,0 0 0,1 1 0,-1-1 0,0 0-1,0 0 1,0 0 0,0-1 0,-1 1-1,1 0 1,0 0 0,0 0 0,-1-1 0,1 1-1,0 0 1,-1-1 0,1-1-18,5-10-74,-1-1 0,-1 0 1,0-1-1,1-8 74,0 4-165,3-7-1154,1 0-1,2 0 1,11-21 1319,-14 32-1254,9-20-3561</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0.624"/>
    </inkml:context>
    <inkml:brush xml:id="br0">
      <inkml:brushProperty name="width" value="0.1" units="cm"/>
      <inkml:brushProperty name="height" value="0.1" units="cm"/>
      <inkml:brushProperty name="color" value="#0000FF"/>
    </inkml:brush>
  </inkml:definitions>
  <inkml:trace contextRef="#ctx0" brushRef="#br0">1 0 7482,'0'0'1885,"0"0"-236,0 0-173,0 0-382,0 0-49,0 0-231,22 2-94,1 0-563,19 1 238,0 1 0,25 8-395,409 62 296,-460-72-383,-10-1-319,25 3-54,-30-4 237,0 1 0,0-1 0,0 0 0,0 0 0,-1 0 1,1 0-1,0 1 0,0-1 0,0 0 0,0 1 0,-1-1 0,1 0 0,0 1 0,0-1 0,-1 1 0,1-1 0,0 1 1,-1 0-1,1-1 0,0 1 0,-1 0 0,1-1 0,-1 1 0,1 0 223,-7 1-4824,-21 2-1457</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1.210"/>
    </inkml:context>
    <inkml:brush xml:id="br0">
      <inkml:brushProperty name="width" value="0.1" units="cm"/>
      <inkml:brushProperty name="height" value="0.1" units="cm"/>
      <inkml:brushProperty name="color" value="#0000FF"/>
    </inkml:brush>
  </inkml:definitions>
  <inkml:trace contextRef="#ctx0" brushRef="#br0">116 4 3937,'0'0'2603,"0"0"-592,0 0-194,0 0-364,0 0-517,0 0-315,-1-1-599,1 1 0,-1 0 0,1-1 0,0 1 0,-1 0 1,1 0-1,-1 0 0,1-1 0,-1 1 0,1 0 0,-1 0 1,1 0-1,-1 0 0,1 0 0,-1 0 0,1 0 0,-1 0 1,1 0-1,-1 0 0,1 0 0,-1 0 0,1 0 0,-1 0 0,1 0 1,-1 1-1,1-1 0,-1 0 0,1 0 0,-1 1-22,-1 3 57,0 0 1,0 0-1,0 0 0,0 0 0,1 0 0,0 1 0,0-1 0,0 0 0,0 1 1,1-1-1,0 2-57,-2 4 111,-73 398 1645,70-367-1671,3 0 1,1 0-1,2 3-85,-1 14 88,0-57-43,1 16-60,14-16 6,0 1-1,0 1 0,0 0 1,2 2 9,19 4-27,21 1-2371,50 2 2398,2-8-6713,-81-4 1231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8.178"/>
    </inkml:context>
    <inkml:brush xml:id="br0">
      <inkml:brushProperty name="width" value="0.05" units="cm"/>
      <inkml:brushProperty name="height" value="0.05" units="cm"/>
      <inkml:brushProperty name="color" value="#E71225"/>
    </inkml:brush>
  </inkml:definitions>
  <inkml:trace contextRef="#ctx0" brushRef="#br0">0 1 8914,'0'0'2841,"0"0"119,0 0-1440,0 0-1159,0 0 39,0 0-344,0 0-112,23 3-160,-8 5-825,-3-5-1127,-4-3-2177</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1.710"/>
    </inkml:context>
    <inkml:brush xml:id="br0">
      <inkml:brushProperty name="width" value="0.1" units="cm"/>
      <inkml:brushProperty name="height" value="0.1" units="cm"/>
      <inkml:brushProperty name="color" value="#0000FF"/>
    </inkml:brush>
  </inkml:definitions>
  <inkml:trace contextRef="#ctx0" brushRef="#br0">22 1 312,'0'0'4349,"0"0"-2238,0 0-419,0 0-235,0 0-397,0 0-110,-22 11 1869,23-10-2757,-1 0 1,1 0 0,-1 0-1,1 0 1,0 0-1,0 0 1,-1 0-1,1 0 1,0 0 0,0 0-1,0 0 1,0 0-1,0-1 1,0 1-1,0 0 1,0-1 0,1 1-1,-1-1 1,0 1-1,0-1 1,0 0-1,1 1 1,-1-1 0,0 0-1,0 0 1,1 0-1,-1 0 1,0 0-1,1 0 1,0 0-63,58-1 120,-39 0 15,186 7-497,-167-1-2560,0 1 0,16 5 2922,-12 0-6275</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2.246"/>
    </inkml:context>
    <inkml:brush xml:id="br0">
      <inkml:brushProperty name="width" value="0.1" units="cm"/>
      <inkml:brushProperty name="height" value="0.1" units="cm"/>
      <inkml:brushProperty name="color" value="#0000FF"/>
    </inkml:brush>
  </inkml:definitions>
  <inkml:trace contextRef="#ctx0" brushRef="#br0">384 0 4217,'0'0'2544,"0"0"-359,0 0-107,0 0-458,0 0-413,0 0-403,-15 10-92,-16 14-377,1 2 0,1 1 0,1 2 0,1 1 0,2 0 0,-16 27-335,15-16 222,1 1 1,2 1-1,-13 38-222,26-56-10,1 1 0,2 0-1,0 0 1,2 1 0,1 0-1,1 0 1,1 15 10,1-37-168,1 0 0,0 1 0,0-1-1,1 0 1,0 0 0,-1 0 0,2 0 0,-1-1 0,2 5 168,-1-7-149,-1 0 1,1 0-1,0 0 0,0 0 1,0 0-1,0-1 1,1 1-1,-1-1 0,0 1 1,1-1-1,-1 0 0,1 0 1,-1 0-1,1 0 1,-1-1-1,1 1 0,1 0 149,49 9-3411,1-9-2261</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2.572"/>
    </inkml:context>
    <inkml:brush xml:id="br0">
      <inkml:brushProperty name="width" value="0.1" units="cm"/>
      <inkml:brushProperty name="height" value="0.1" units="cm"/>
      <inkml:brushProperty name="color" value="#0000FF"/>
    </inkml:brush>
  </inkml:definitions>
  <inkml:trace contextRef="#ctx0" brushRef="#br0">556 1 3449,'0'0'4267,"0"0"-1993,0 0-368,0 0-238,0 0-596,0 0-179,-26 20-329,-15 11-415,-97 79 278,66-50-653,-73 46 226,44-47-5517,82-50 1186,6-7-1704</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2.947"/>
    </inkml:context>
    <inkml:brush xml:id="br0">
      <inkml:brushProperty name="width" value="0.1" units="cm"/>
      <inkml:brushProperty name="height" value="0.1" units="cm"/>
      <inkml:brushProperty name="color" value="#0000FF"/>
    </inkml:brush>
  </inkml:definitions>
  <inkml:trace contextRef="#ctx0" brushRef="#br0">1 0 5417,'0'0'2073,"0"0"399,0 0-463,0 0-353,0 0-312,0 0-280,0 0-415,81 254-289,-65-193-88,6 0-272,-1-1 48,1 1-48,-1-6-64,1 1-840,10-1-1137,1-11-1864,-12-17-3128</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3.407"/>
    </inkml:context>
    <inkml:brush xml:id="br0">
      <inkml:brushProperty name="width" value="0.1" units="cm"/>
      <inkml:brushProperty name="height" value="0.1" units="cm"/>
      <inkml:brushProperty name="color" value="#0000FF"/>
    </inkml:brush>
  </inkml:definitions>
  <inkml:trace contextRef="#ctx0" brushRef="#br0">17 0 6969,'0'0'2068,"0"0"63,0 0-322,0 0-392,0 0-461,0 0-327,19 56-294,62 181-159,-20-79-3,-49-134-164,-1 1-1,-2 1 1,-1 0-1,-1 0 1,-1 1 0,-1-1-1,-1 1 1,-1 9-9,-2-19-14,-1-6 5,1 0 0,-1-1 0,-1 1 0,1 0 0,-2 2 9,1-9-52,0-1 1,0 1 0,-1-1 0,1 0 0,-1 1-1,1-1 1,-1 0 0,0 0 0,0 0 0,0 0-1,-1 0 1,1 0 0,-1-1 0,0 1-1,0-1 1,0 0 0,-1 2 51,-15 6-933,0-1 0,0 0-1,-1-1 1,0-1 0,-21 4 933,-24 2-5135</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3.881"/>
    </inkml:context>
    <inkml:brush xml:id="br0">
      <inkml:brushProperty name="width" value="0.1" units="cm"/>
      <inkml:brushProperty name="height" value="0.1" units="cm"/>
      <inkml:brushProperty name="color" value="#0000FF"/>
    </inkml:brush>
  </inkml:definitions>
  <inkml:trace contextRef="#ctx0" brushRef="#br0">1 0 4137,'0'0'2504,"0"0"-583,0 0 223,0 0-519,0 0-129,0 0-80,0 0-456,124 22-95,-76-5-281,6-6 16,5 0-424,-10 0 40,-1-5-216,-10-6-40,-5 0-752,-17 0-705,-11 0-1239,-5 0-2833</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4.210"/>
    </inkml:context>
    <inkml:brush xml:id="br0">
      <inkml:brushProperty name="width" value="0.1" units="cm"/>
      <inkml:brushProperty name="height" value="0.1" units="cm"/>
      <inkml:brushProperty name="color" value="#0000FF"/>
    </inkml:brush>
  </inkml:definitions>
  <inkml:trace contextRef="#ctx0" brushRef="#br0">0 0 1408,'0'0'6338,"0"0"-4242,0 0 225,0 0-537,0 0-736,0 0-424,0 0-224,205 83-304,-157-67-40,1 1-56,32 5-328,-17-11-1640,-10 6-2401</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5.602"/>
    </inkml:context>
    <inkml:brush xml:id="br0">
      <inkml:brushProperty name="width" value="0.1" units="cm"/>
      <inkml:brushProperty name="height" value="0.1" units="cm"/>
      <inkml:brushProperty name="color" value="#0000FF"/>
    </inkml:brush>
  </inkml:definitions>
  <inkml:trace contextRef="#ctx0" brushRef="#br0">1 112 8282,'0'0'2448,"0"0"-131,0 0-306,0 0-719,0 0-677,0 0-227,19-8-264,139-50-29,-120 44-235,-26 8 58,1 1 0,-1 1 0,0 0 0,1 0 0,0 1 0,0 1 0,0 0 0,0 1 0,0 1 0,0 0 0,13 1 82,-24 0-4,0 0 0,0-1 0,-1 1-1,1 0 1,-1 0 0,1 0 0,-1 1-1,1-1 1,-1 0 0,0 1 0,1-1 0,-1 0-1,0 1 1,0-1 0,0 1 0,0 0 0,0 1 4,15 33-15,-13-28 20,18 53-11,8 42 6,-12-38 25,13 27-25,-20-62-657,-4-14 915,0 1 0,1-1 0,0-1-1,1 1 1,5 5-258,-10-16-263,1-1-1,-1-1 1,1 1-1,-1 0 1,1-1 0,0 0-1,1 0 1,3 3 263,-4-4-767,1 0 1,-1 0-1,1-1 1,-1 1-1,1-1 1,0 0 0,0 0-1,-1-1 1,1 1-1,4-1 767,-8 0-6384</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5.942"/>
    </inkml:context>
    <inkml:brush xml:id="br0">
      <inkml:brushProperty name="width" value="0.1" units="cm"/>
      <inkml:brushProperty name="height" value="0.1" units="cm"/>
      <inkml:brushProperty name="color" value="#0000FF"/>
    </inkml:brush>
  </inkml:definitions>
  <inkml:trace contextRef="#ctx0" brushRef="#br0">599 0 5369,'0'0'1673,"0"0"143,0 0-240,0 0-432,0 0-423,0 0-97,0 0-512,-215 166 120,172-133-232,-1 0 8,-4-5-8,-6-1-456,-21 1-624,10-6-633,11-5-1384</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6.301"/>
    </inkml:context>
    <inkml:brush xml:id="br0">
      <inkml:brushProperty name="width" value="0.1" units="cm"/>
      <inkml:brushProperty name="height" value="0.1" units="cm"/>
      <inkml:brushProperty name="color" value="#0000FF"/>
    </inkml:brush>
  </inkml:definitions>
  <inkml:trace contextRef="#ctx0" brushRef="#br0">1 1 7962,'0'0'4105,"0"0"-2473,0 0 216,0 0-1136,0 0-543,0 0-169,0 0-225,21 0-1463,-4 0-3417</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8.509"/>
    </inkml:context>
    <inkml:brush xml:id="br0">
      <inkml:brushProperty name="width" value="0.05" units="cm"/>
      <inkml:brushProperty name="height" value="0.05" units="cm"/>
      <inkml:brushProperty name="color" value="#E71225"/>
    </inkml:brush>
  </inkml:definitions>
  <inkml:trace contextRef="#ctx0" brushRef="#br0">0 1 7538,'271'14'3240,"-271"-14"793,0 0-2673,0 0-599,0 0-713,0 0-48,0 0-601,0 0-3359</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51.306"/>
    </inkml:context>
    <inkml:brush xml:id="br0">
      <inkml:brushProperty name="width" value="0.1" units="cm"/>
      <inkml:brushProperty name="height" value="0.1" units="cm"/>
      <inkml:brushProperty name="color" value="#0000FF"/>
    </inkml:brush>
  </inkml:definitions>
  <inkml:trace contextRef="#ctx0" brushRef="#br0">0 0 288,'0'0'6425,"0"0"-3695,0 0-913,0 0-297,0 0-402,0 0-51,20 7-305,13 4-532,68 22 587,2-3-1,55 5-816,-80-26-11,50-2 11,-40-6-4523,-85-1 557</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51.861"/>
    </inkml:context>
    <inkml:brush xml:id="br0">
      <inkml:brushProperty name="width" value="0.1" units="cm"/>
      <inkml:brushProperty name="height" value="0.1" units="cm"/>
      <inkml:brushProperty name="color" value="#0000FF"/>
    </inkml:brush>
  </inkml:definitions>
  <inkml:trace contextRef="#ctx0" brushRef="#br0">583 1 6649,'0'0'2432,"0"0"-344,0 0-290,0 0-261,0 0-582,0 0-340,11 30-259,37 97-146,-42-114-182,1 1 0,1-1 0,0-1 0,1 0 1,0 0-1,1 0 0,0-1 0,10 7-28,-11-10 0,0 1 0,-1 0 0,-1 0 0,1 1 0,0 2 0,-5-7-31,-1-1-1,0 1 0,0 0 0,0 0 1,-1 0-1,0 0 0,0 0 0,0 0 1,0 0-1,-1 0 0,0 0 0,0 0 1,-1 0-1,0 3 32,1-5-44,-1-1 0,0 1 0,0 0-1,0-1 1,0 1 0,-1-1 0,1 1 0,-1-1 0,1 0 0,-1 0 0,0 0 0,0 0 0,0 0 0,0 0 0,0 0-1,-1 0 1,1-1 0,-2 1 44,-51 26-666,39-21 439,-313 130-2082,96-43 2231,219-88 73,-52 25 57,62-29-32,1 0 0,-1 0 0,1 1 0,-1-1 0,1 1-1,0 0 1,0 0 0,0 0 0,1 0 0,-1 0 0,1 1-1,-1-1 1,1 1 0,-1 2-20,3-5 13,-1-1 1,1 1-1,0 0 1,0-1-1,0 1 0,0 0 1,0-1-1,0 1 1,0 0-1,0-1 0,0 1 1,0 0-1,0-1 1,0 1-1,0 0 0,0-1 1,1 1-1,-1-1 1,0 1-1,1 0 0,-1-1 1,0 1-1,1-1 1,-1 1-1,1-1 0,-1 1 1,0-1-1,1 1 1,-1-1-1,1 1 0,0-1 1,-1 0-1,1 1 1,-1-1-1,1 0 0,0 0 1,-1 1-1,1-1 1,-1 0-1,1 0 0,0 0 1,0 0-14,34 3 228,-23-3-141,143 8 379,-43-4-687,1 4 0,-1 6 1,7 6 220,-114-19-237,0 0-1,1 0 1,-1 0 0,0 0 0,0 1 0,0 0 0,0 0 0,-1 0 0,1 1 0,0 0 0,-1 0 0,0 0 0,0 0 0,0 0 0,0 1 0,0 0 0,-1 0 0,2 2 237,1 6-2694</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52.269"/>
    </inkml:context>
    <inkml:brush xml:id="br0">
      <inkml:brushProperty name="width" value="0.1" units="cm"/>
      <inkml:brushProperty name="height" value="0.1" units="cm"/>
      <inkml:brushProperty name="color" value="#0000FF"/>
    </inkml:brush>
  </inkml:definitions>
  <inkml:trace contextRef="#ctx0" brushRef="#br0">1 1 408,'0'0'6543,"0"0"-3353,0 0-915,0 0-280,0 0-691,0 0-362,9 46-446,28 146-133,-29-154-278,20 91 186,-21-109-263,1 0 1,0-1-1,11 18-8,-16-30-31,1-1 0,0 0 0,1 0 1,-1 0-1,1 0 0,1 1 31,17 7-1860,-21-14 1512,-1 0-1,1 1 0,-1-1 1,1 0-1,-1 0 1,1 0-1,-1 0 0,1 0 1,-1 0-1,1 0 0,-1-1 1,1 1-1,-1-1 0,1 1 1,-1-1-1,2 0 349,2-4-4169</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52.613"/>
    </inkml:context>
    <inkml:brush xml:id="br0">
      <inkml:brushProperty name="width" value="0.1" units="cm"/>
      <inkml:brushProperty name="height" value="0.1" units="cm"/>
      <inkml:brushProperty name="color" value="#0000FF"/>
    </inkml:brush>
  </inkml:definitions>
  <inkml:trace contextRef="#ctx0" brushRef="#br0">427 0 4369,'0'0'2809,"0"0"-969,0 0-168,0 0-375,0 0-713,0 0-128,0 0-328,-243 172-16,200-139-112,5 0-96,-5 0-584,11-6-1001,5-10-1599</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52.940"/>
    </inkml:context>
    <inkml:brush xml:id="br0">
      <inkml:brushProperty name="width" value="0.1" units="cm"/>
      <inkml:brushProperty name="height" value="0.1" units="cm"/>
      <inkml:brushProperty name="color" value="#0000FF"/>
    </inkml:brush>
  </inkml:definitions>
  <inkml:trace contextRef="#ctx0" brushRef="#br0">0 0 1216,'0'0'5537,"0"0"-3992,0 0 367,0 0-856,0 0-359,0 0-393,0 0-72,103 0-176,-71 0-56,-5 0 0,0 0-776,5 0-569,-5 0-1079,-11 0-2273</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53.292"/>
    </inkml:context>
    <inkml:brush xml:id="br0">
      <inkml:brushProperty name="width" value="0.1" units="cm"/>
      <inkml:brushProperty name="height" value="0.1" units="cm"/>
      <inkml:brushProperty name="color" value="#0000FF"/>
    </inkml:brush>
  </inkml:definitions>
  <inkml:trace contextRef="#ctx0" brushRef="#br0">59 0 4705</inkml:trace>
  <inkml:trace contextRef="#ctx0" brushRef="#br0" timeOffset="1">59 0 4705,'-59'144'1848,"64"-144"305,6 0-513,0 5-512,5 6-663,0-5-105,11-1-360,11 1-104,21-6-873,-10 0-1327,-1 0-3297</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53.756"/>
    </inkml:context>
    <inkml:brush xml:id="br0">
      <inkml:brushProperty name="width" value="0.1" units="cm"/>
      <inkml:brushProperty name="height" value="0.1" units="cm"/>
      <inkml:brushProperty name="color" value="#0000FF"/>
    </inkml:brush>
  </inkml:definitions>
  <inkml:trace contextRef="#ctx0" brushRef="#br0">130 0 4353,'0'0'2793,"0"0"-505,0 0-432,0 0-391,0 0-529,0 0-16,0 0-384,0 0-360,-76 287-104,65-243-8,1-11-128,-1-5-664,5-6-376,-4-5-881,4-12-2119</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57.408"/>
    </inkml:context>
    <inkml:brush xml:id="br0">
      <inkml:brushProperty name="width" value="0.1" units="cm"/>
      <inkml:brushProperty name="height" value="0.1" units="cm"/>
      <inkml:brushProperty name="color" value="#0000FF"/>
    </inkml:brush>
  </inkml:definitions>
  <inkml:trace contextRef="#ctx0" brushRef="#br0">16 268 6361,'0'0'2445,"0"0"-634,0 0-293,0 0-456,0 0-281,0 0-115,-1 18-243,-14 272 387,16-289-850,0-1 1,0 1-1,-1 0 1,1-1-1,0 1 1,0-1 0,0 1-1,0-1 1,0 1-1,0-1 1,0 0-1,0 1 1,0-1-1,0 0 1,0 0-1,0 0 1,1 0 0,-1 0-1,0 0 1,0 0-1,0 0 1,0 0 39,37 0-940,-29-1 678,2 1 42,0-1 0,0-1-1,0 0 1,-1 0 0,1-1 0,-1 0 0,0-1 0,1 0-1,2-3 221,20-10-745,-2-2-1,5-5 746,-2 2-573,56-41-1194,-56 37 1101,2 1 0,1 3 0,24-11 666,-52 29 17,1 1-1,-1 1 1,1 0 0,0 0-1,0 1 1,0 0-1,0 1 1,0 0 0,6 1-17,8 0 195,-22-1-164,-1 1-1,1 0 0,0-1 1,-1 1-1,1 0 1,-1 0-1,1 0 0,-1 0 1,0 0-1,1 1 1,-1-1-1,0 0 0,0 0 1,0 1-1,0-1 0,0 1 1,0-1-1,0 1 1,-1 0-1,1-1 0,0 1 1,-1 0-1,1-1 0,-1 1 1,0 0-1,0-1 1,1 1-1,-1 1-30,5 52 400,-4-5-70,-3 64 751,2-111-1052,-1 0 0,1-1 0,-1 1 0,0-1 0,0 1 0,0-1 0,0 1 1,0-1-1,-1 0 0,1 1 0,-1-1 0,0 0 0,1 0 0,-1 0 0,0 0 0,0 0 0,0-1 0,0 1 0,-1-1 0,1 1 0,0-1 0,-1 0 0,1 0 0,-1 0 0,1 0 0,-1 0 0,1 0 0,-1-1 0,-2 1-29,-11 1 116,0 0-1,0-1 0,0-1 1,-14-2-116,2 1 127,24 1-95,0 0 1,0 0-1,0-1 0,-1 0 0,1 0 1,0 0-1,0 0 0,0-1 0,0 0 1,1 1-1,-1-1 0,0-1 0,1 1 0,-1 0 1,1-1-1,-2-1-32,-1-2 62,1-1 0,-1 1-1,1-1 1,0 0 0,1 0 0,0-1 0,0 0 0,-1-2-62,-6-20 123,1-1 1,2 0 0,1 0-1,0-6-123,5 24-12,-11-72 36,8 44-17,-2 0 1,-2 1-1,-6-16-7,13 52-51,0-1 0,0 1 0,0 0 0,-1-1-1,0 1 1,1 0 0,-1 0 0,-1 1 0,1-1-1,0 1 1,-1-1 0,0 1 0,0 0 0,0 0 0,0 1-1,0-1 1,0 1 0,-1 0 0,1 0 0,-1 1 0,0-1-1,1 1 1,-1 0 0,0 0 0,0 1 0,-1-1 51,-4 0-250,0 1 0,-1 1 0,1-1 1,0 1-1,0 1 0,0 0 0,0 0 1,0 1-1,1 1 0,-1-1 0,1 1 1,-1 2 249,-45 29-4349</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1.065"/>
    </inkml:context>
    <inkml:brush xml:id="br0">
      <inkml:brushProperty name="width" value="0.1" units="cm"/>
      <inkml:brushProperty name="height" value="0.1" units="cm"/>
      <inkml:brushProperty name="color" value="#0000FF"/>
    </inkml:brush>
  </inkml:definitions>
  <inkml:trace contextRef="#ctx0" brushRef="#br0">1 4 3545,'0'0'2738,"0"0"-978,0 0-290,0 0-333,0 0-187,0 0-183,8 0-62,78-1 2047,6-1-2561,34 6-191,-107 0-25,-1 0 0,0 2 0,0 0 0,0 1 0,-1 1 0,0 1 0,0 0 0,-1 1 0,0 1 0,3 3 25,-5-2-33,0 1 1,-2 0-1,1 1 1,-2 1-1,0-1 1,-1 2-1,0-1 1,-1 2-1,-1-1 1,0 1-1,-2 0 1,0 1-1,-1-1 1,0 1-1,0 11 33,4 35-9,-3 1-1,-3 1 1,-4 49 9,0-35 2,1-19 29,2 2-39,-4 0 0,-2 0 0,-7 29 8,-6 31-28,6 1 0,5 1 0,6 36 28,0-160 0,0 8-70,0 0-1,-1 0 1,0-1 0,0 1 0,-1 0-1,-1-1 1,1 1 0,-1-1 0,-4 7 70,6-13-550,1-2-175,0 0-623,-1 0-834,-3 0-1530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1.563"/>
    </inkml:context>
    <inkml:brush xml:id="br0">
      <inkml:brushProperty name="width" value="0.1" units="cm"/>
      <inkml:brushProperty name="height" value="0.1" units="cm"/>
      <inkml:brushProperty name="color" value="#0000FF"/>
    </inkml:brush>
  </inkml:definitions>
  <inkml:trace contextRef="#ctx0" brushRef="#br0">1 1 4001,'0'0'1807,"0"0"39,0 0-30,0 0-286,0 0 18,0 0-181,10 5-251,-5-2-998,0 1 0,0-1 0,0 1-1,0 0 1,-1 0 0,1 0 0,-1 0-1,0 1 1,-1 0 0,1 0 0,-1 0 0,0 0-1,0 0 1,0 1 0,-1-1 0,0 2-118,21 61 675,-17-46-560,1-1-1,1 0 1,1 0-1,1-1 1,3 5-115,-11-23 9,0 0-1,0 1 1,0-1-1,1 0 1,-1 0 0,1 0-1,0 0 1,-1-1 0,1 1-1,0-1 1,0 0 0,0 0-1,0 0 1,0 0-1,0 0 1,0 0 0,0-1-1,0 0 1,1 1 0,-1-1-1,0 0 1,0-1 0,0 1-1,0-1 1,1 1 0,-1-1-9,4 0-72,0-1 1,0 0 0,0 0 0,0-1-1,-1 0 1,1 0 0,-1 0 0,0-1 0,0 0-1,0 0 1,2-2 71,47-41-2650,2 2 0,11-3 2650,-34 24-2039,26-20-3786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8:05.526"/>
    </inkml:context>
    <inkml:brush xml:id="br0">
      <inkml:brushProperty name="width" value="0.05" units="cm"/>
      <inkml:brushProperty name="height" value="0.05" units="cm"/>
      <inkml:brushProperty name="color" value="#E71225"/>
    </inkml:brush>
  </inkml:definitions>
  <inkml:trace contextRef="#ctx0" brushRef="#br0">1 0 232,'0'0'392,"0"0"-128,0 0-216,0 0 48,0 0-96,156 326-312</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50.243"/>
    </inkml:context>
    <inkml:brush xml:id="br0">
      <inkml:brushProperty name="width" value="0.05" units="cm"/>
      <inkml:brushProperty name="height" value="0.05" units="cm"/>
      <inkml:brushProperty name="color" value="#E71225"/>
    </inkml:brush>
  </inkml:definitions>
  <inkml:trace contextRef="#ctx0" brushRef="#br0">4 1 4337,'0'0'2530,"0"0"-420,0 0 79,0 0-506,0 0-328,0 5-314,-3 27 231,3-31-1216,1 0 0,-1 1 0,1-1 1,-1 0-1,1 0 0,0 0 0,-1 0 0,1 0 0,0 0 0,0 0 1,0 0-1,0 0 0,0-1 0,0 1 0,0 0 0,0 0 1,0-1-1,1 1 0,-1-1 0,0 1 0,0-1 0,1 1 1,-1-1-1,0 0 0,2 1-56,36 6 443,4-4-548,40-4 105,-1-3-4823,-61 3-955</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3.192"/>
    </inkml:context>
    <inkml:brush xml:id="br0">
      <inkml:brushProperty name="width" value="0.1" units="cm"/>
      <inkml:brushProperty name="height" value="0.1" units="cm"/>
      <inkml:brushProperty name="color" value="#0000FF"/>
    </inkml:brush>
  </inkml:definitions>
  <inkml:trace contextRef="#ctx0" brushRef="#br0">1 0 6649,'0'0'2382,"0"0"-249,0 0-226,0 0-466,0 0-246,0 0-264,12 0-68,-11 0-851,37 0 624,0 2-1,0 1 1,13 4-636,31 9 134,1-3 0,0-5-1,0-3 1,10-3-134,-29-2-2261,-62 0 874,-7 0-877,-23 0-1806,-9 0-1702</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3.617"/>
    </inkml:context>
    <inkml:brush xml:id="br0">
      <inkml:brushProperty name="width" value="0.1" units="cm"/>
      <inkml:brushProperty name="height" value="0.1" units="cm"/>
      <inkml:brushProperty name="color" value="#0000FF"/>
    </inkml:brush>
  </inkml:definitions>
  <inkml:trace contextRef="#ctx0" brushRef="#br0">184 0 4945,'0'0'2413,"0"0"-386,0 0-208,0 0-295,0 0-416,0 0-197,-11 48-344,-35 153-158,-53 183 561,89-344-973,5-23-15,1 0 0,1 0 0,1 0 1,0 0-1,1 10 18,50-7-418,-30-14 252,0-2-1,1 0 0,-1-1 1,1 0-1,4-2 167,59 1-6779,-72-2 2121</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3.946"/>
    </inkml:context>
    <inkml:brush xml:id="br0">
      <inkml:brushProperty name="width" value="0.1" units="cm"/>
      <inkml:brushProperty name="height" value="0.1" units="cm"/>
      <inkml:brushProperty name="color" value="#0000FF"/>
    </inkml:brush>
  </inkml:definitions>
  <inkml:trace contextRef="#ctx0" brushRef="#br0">0 0 4017,'0'0'2264,"0"0"-991,0 0 175,0 0-224,0 0-136,0 0 57,0 0-193,38 22 144,-17-10-568,12-1-72,-1-6-408,17 1-48,10-6-232,38 0-576,-11 0-928,-10 0-2465</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4.312"/>
    </inkml:context>
    <inkml:brush xml:id="br0">
      <inkml:brushProperty name="width" value="0.1" units="cm"/>
      <inkml:brushProperty name="height" value="0.1" units="cm"/>
      <inkml:brushProperty name="color" value="#0000FF"/>
    </inkml:brush>
  </inkml:definitions>
  <inkml:trace contextRef="#ctx0" brushRef="#br0">367 1 8146,'0'0'1805,"0"0"-252,0 0 30,0 0-256,0 0-144,0 0-311,-35 56-129,-112 181-194,123-199-324,1 1 0,2 1 0,2 0 0,-11 35-225,12-26 70,7-14-67,0 2 1,3-1-1,1 1 0,1 0 1,2 1-1,2-1 1,2 14-4,0-48-70,-1 0 1,1 0-1,0 0 1,0 0-1,1 0 1,-1 0-1,1 0 1,-1 0-1,1 0 1,0 0-1,0 0 1,0 0-1,1 0 1,-1 0-1,1-1 1,-1 1-1,1-1 1,0 1-1,0-1 1,0 0-1,0 1 1,1-1-1,-1 0 1,1 0-1,-1-1 1,1 1-1,-1-1 1,1 1 0,0-1-1,0 0 1,0 0-1,0 0 1,0 0-1,0 0 1,0-1-1,0 1 1,0-1-1,0 0 70,29 2-3106,0-1 0,29-2 3106,-2-4-7389</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4.642"/>
    </inkml:context>
    <inkml:brush xml:id="br0">
      <inkml:brushProperty name="width" value="0.1" units="cm"/>
      <inkml:brushProperty name="height" value="0.1" units="cm"/>
      <inkml:brushProperty name="color" value="#0000FF"/>
    </inkml:brush>
  </inkml:definitions>
  <inkml:trace contextRef="#ctx0" brushRef="#br0">609 1 2961,'0'0'5865,"0"0"-3031,0 0-367,0 0-461,0 0-657,0 0-607,-18 27-233,-66 88-169,61-88-320,-1 0-1,-1-1 1,-2-2 0,0 0-1,-2-2 1,0-1-1,-1-2 1,-1-1-1,-12 5-19,40-22-10,-20 13-699,-1-2 0,-1-1 0,-18 6 709,31-14-1109,1 0 0,-1 0 0,0-1 0,0-1 0,0 0 0,-1-1 1109,-4 0-4609</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5.009"/>
    </inkml:context>
    <inkml:brush xml:id="br0">
      <inkml:brushProperty name="width" value="0.1" units="cm"/>
      <inkml:brushProperty name="height" value="0.1" units="cm"/>
      <inkml:brushProperty name="color" value="#0000FF"/>
    </inkml:brush>
  </inkml:definitions>
  <inkml:trace contextRef="#ctx0" brushRef="#br0">1 1 5857,'0'0'2193,"0"0"-89,0 0 129,0 0-497,0 0-248,0 0-471,0 0-369,178 270-104,-140-198-384,-1-6 16,1 0-120,0-5-112,0-6-280,-1-11-688,12-11-889,-17-5-1984,-5-17-2392</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5.362"/>
    </inkml:context>
    <inkml:brush xml:id="br0">
      <inkml:brushProperty name="width" value="0.1" units="cm"/>
      <inkml:brushProperty name="height" value="0.1" units="cm"/>
      <inkml:brushProperty name="color" value="#0000FF"/>
    </inkml:brush>
  </inkml:definitions>
  <inkml:trace contextRef="#ctx0" brushRef="#br0">1 1 7410,'0'0'2024,"0"0"176,0 0-198,0 0-441,0 0-661,0 0-324,28 55-320,93 178-73,-100-193-140,-2 0-1,-1 2 1,-3 0 0,6 28-43,-14-35-100,-3 1 0,-1 0 0,-1 0-1,-3 15 101,1-50-3,1 3-69,-1 0 1,1 0-1,-1 0 1,0 0-1,-1 0 1,1 1-1,-1-1 1,0 0-1,0 0 1,0 0-1,0-1 1,-1 1-1,0 0 1,0 0-1,0-1 1,0 1-1,0-1 0,-1 1 1,1-1-1,-1 0 1,0 0-1,0 0 1,-2 0 71,-19 15-1275,-2-2 1,0 0-1,-24 9 1275,-10-1-3680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5.692"/>
    </inkml:context>
    <inkml:brush xml:id="br0">
      <inkml:brushProperty name="width" value="0.1" units="cm"/>
      <inkml:brushProperty name="height" value="0.1" units="cm"/>
      <inkml:brushProperty name="color" value="#0000FF"/>
    </inkml:brush>
  </inkml:definitions>
  <inkml:trace contextRef="#ctx0" brushRef="#br0">1 0 7922,'0'0'2256,"0"0"81,0 0-41,0 0-824,0 0-751,0 0-33,0 0-584,231 33 48,-177-22-144,0-5-16,6-6-456,-7 0-400,-9 0-809,-17 0-2256,-17 0-1848</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6.024"/>
    </inkml:context>
    <inkml:brush xml:id="br0">
      <inkml:brushProperty name="width" value="0.1" units="cm"/>
      <inkml:brushProperty name="height" value="0.1" units="cm"/>
      <inkml:brushProperty name="color" value="#0000FF"/>
    </inkml:brush>
  </inkml:definitions>
  <inkml:trace contextRef="#ctx0" brushRef="#br0">1 0 7138,'0'0'2360,"0"0"137,0 0-241,0 0-952,0 0-568,0 0-535,0 0-25,172 72-176,-102-72-353,-10 0-1039,-7 0-2529</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8.395"/>
    </inkml:context>
    <inkml:brush xml:id="br0">
      <inkml:brushProperty name="width" value="0.1" units="cm"/>
      <inkml:brushProperty name="height" value="0.1" units="cm"/>
      <inkml:brushProperty name="color" value="#0000FF"/>
    </inkml:brush>
  </inkml:definitions>
  <inkml:trace contextRef="#ctx0" brushRef="#br0">0 0 5753,'0'0'2217,"0"0"-332,0 0-115,0 0-56,0 0-326,0 0-296,53 7-262,173 21-154,34 17 673,-156-26-888,16-2-461,-72-14 348,-18-2-1949,-9 1-3529,-21-2-781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50.731"/>
    </inkml:context>
    <inkml:brush xml:id="br0">
      <inkml:brushProperty name="width" value="0.05" units="cm"/>
      <inkml:brushProperty name="height" value="0.05" units="cm"/>
      <inkml:brushProperty name="color" value="#E71225"/>
    </inkml:brush>
  </inkml:definitions>
  <inkml:trace contextRef="#ctx0" brushRef="#br0">0 1 1776,'0'0'4961,"0"0"-3096,0 0 759,0 0-559,0 0-481,0 0-536,0 0-407,0 44-73,4-41-296,7 1 120,1-4-384,3 4 32,8-4-40,0 0-632,15 0-1329,-3 0-2792,-1 0-5673</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8.980"/>
    </inkml:context>
    <inkml:brush xml:id="br0">
      <inkml:brushProperty name="width" value="0.1" units="cm"/>
      <inkml:brushProperty name="height" value="0.1" units="cm"/>
      <inkml:brushProperty name="color" value="#0000FF"/>
    </inkml:brush>
  </inkml:definitions>
  <inkml:trace contextRef="#ctx0" brushRef="#br0">260 0 5705,'0'0'2814,"0"0"-871,0 0-101,0 0-128,0 0-451,0 0-422,35 24-286,115 77-332,-31-31 17,-101-61-237,0 0 0,-1 2 0,0 0-1,-1 0 1,-1 2 0,0 0 0,11 12-3,-23-21-85,0-1 1,0 1 0,-1 0-1,1-1 1,-1 1 0,0 0-1,0 0 1,0 0 0,-1 1 0,1-1-1,-1 0 1,0 1 0,-1-1-1,1 1 1,0 2 84,-2-4-83,1 0 1,0 0-1,-1 0 1,1 0-1,-1 0 1,0 0-1,0 0 1,0 0-1,-1 0 1,1 0-1,-1-1 0,1 1 1,-1-1-1,0 1 1,0-1-1,0 1 1,0-1-1,0 0 1,-1 0-1,1 0 1,-1 0-1,-1 0 83,-55 31-603,-2-3 0,0-3 1,-2-2-1,-32 6 603,23-7 37,1 3 1,1 3-1,-19 13-37,86-42 87,-1 1-1,1-1 1,0 1 0,-1 0-1,1 0 1,0 1 0,0-1-1,0 0 1,0 1 0,1 0-1,-1 0 1,1 0 0,0 0-1,0 0 1,0 0 0,0 0-1,0 1 1,1-1 0,-1 1 0,1-1-1,0 1 1,0 0 0,0-1-1,1 1 1,-1 0 0,1 0-1,0 0 1,0-1 0,0 1-1,1 2-86,-1-5 21,0 0 0,0 0 0,1 1-1,-1-1 1,0 0 0,1 0-1,-1 0 1,1 0 0,-1 0 0,1 1-1,0-1 1,-1 0 0,1 0-1,0 0 1,0-1 0,0 1 0,0 0-1,0 0 1,0 0 0,0-1-1,0 1 1,0 0 0,0-1 0,0 1-22,33 11 319,-24-9-223,71 21 199,1-4 0,0-4 1,2-3-1,0-4 0,8-3-294,16-3-91,-21 0-930,1 3-1,13 5 1022,-87-8-966,-1 0-1,0 0 0,0 1 1,0 1-1,7 3 967,-5 3-5577</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9.499"/>
    </inkml:context>
    <inkml:brush xml:id="br0">
      <inkml:brushProperty name="width" value="0.1" units="cm"/>
      <inkml:brushProperty name="height" value="0.1" units="cm"/>
      <inkml:brushProperty name="color" value="#0000FF"/>
    </inkml:brush>
  </inkml:definitions>
  <inkml:trace contextRef="#ctx0" brushRef="#br0">1 1 5617,'0'0'2005,"0"0"-69,0 0-28,0 0-234,0 0-255,0 0-469,19 53-238,60 168-300,-67-187-277,1 0-1,2-1 1,14 21-135,-3-5 47,1 7-1986,-26-55 318,-1-1-413,0 0-998,0 0-2129</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9.828"/>
    </inkml:context>
    <inkml:brush xml:id="br0">
      <inkml:brushProperty name="width" value="0.1" units="cm"/>
      <inkml:brushProperty name="height" value="0.1" units="cm"/>
      <inkml:brushProperty name="color" value="#0000FF"/>
    </inkml:brush>
  </inkml:definitions>
  <inkml:trace contextRef="#ctx0" brushRef="#br0">454 1 4121,'0'0'2504,"0"0"-751,0 0-217,0 0-328,0 0-736,0 0-39,0 0-353,-178 176 0,135-137-80,-6-6-256,6 0-601,-16 0-535,10-5-1000,17-6-2305</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0.161"/>
    </inkml:context>
    <inkml:brush xml:id="br0">
      <inkml:brushProperty name="width" value="0.1" units="cm"/>
      <inkml:brushProperty name="height" value="0.1" units="cm"/>
      <inkml:brushProperty name="color" value="#0000FF"/>
    </inkml:brush>
  </inkml:definitions>
  <inkml:trace contextRef="#ctx0" brushRef="#br0">1 0 4337,'0'0'2432,"0"0"-647,0 0-17,0 0-327,0 0-441,0 0 240,0 0-552,75 11-264,-53 0-312,5 0 16,5-5-128,1-1-128,-1-5-432,6 0-840,-6 0-753,-5 0-1791,-11 0-2618</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0.495"/>
    </inkml:context>
    <inkml:brush xml:id="br0">
      <inkml:brushProperty name="width" value="0.1" units="cm"/>
      <inkml:brushProperty name="height" value="0.1" units="cm"/>
      <inkml:brushProperty name="color" value="#0000FF"/>
    </inkml:brush>
  </inkml:definitions>
  <inkml:trace contextRef="#ctx0" brushRef="#br0">1 0 160,'48'149'5769,"-48"-143"-4336,0 5 327,17-6-464,4 6-808,1-5-224,5 5-208,5-6-56,22 1-464,-6-6-992,-10 5-3297</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1.026"/>
    </inkml:context>
    <inkml:brush xml:id="br0">
      <inkml:brushProperty name="width" value="0.1" units="cm"/>
      <inkml:brushProperty name="height" value="0.1" units="cm"/>
      <inkml:brushProperty name="color" value="#0000FF"/>
    </inkml:brush>
  </inkml:definitions>
  <inkml:trace contextRef="#ctx0" brushRef="#br0">0 337 5313,'0'0'2709,"0"0"-829,0 0-301,0 0-299,0 0-438,0 0-251,36-5-217,116-21-230,-139 23-121,1 0-1,-1 0 0,0-1 0,0-1 0,0 0 0,-1-1 0,0-1-22,9-3 14,-3 1-139,0-1 0,-1-1 0,-1 0 0,0-2 0,0 1 0,13-16 125,-21 20-99,0-1 0,-1 1-1,0-2 1,0 1 0,-1-1 0,0 0 0,-1 0 0,0-1 0,-1 1 0,0-1 0,-1 0-1,2-8 100,-5 18-7,1 0 0,-1 0 0,0 0-1,0 0 1,0 0 0,1 0 0,-1-1-1,0 1 1,0 0 0,0 0-1,-1 0 1,1 0 0,0 0 0,0 0-1,0 0 1,-1 0 0,1 0 0,-1 0-1,1 0 1,-1 0 0,1 0 0,-1 0-1,1 0 1,-1 1 0,0-1-1,0 0 8,-24-2 52,14 3-36,5 1 15,0 0 1,0 0-1,0 0 1,0 1-1,0 0 0,0 0 1,1 1-1,-1-1 0,1 1 1,0 0-1,0 1 0,0-1 1,0 1-1,0 0 0,1 0 1,0 1-1,0-1 1,0 1-1,0 1-31,-15 19 283,1 1-1,2 1 1,-5 11-283,-1 2 250,-50 92 46,6 3 1,-6 33-297,66-145-600,6-18-5500,0-5 2430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1.542"/>
    </inkml:context>
    <inkml:brush xml:id="br0">
      <inkml:brushProperty name="width" value="0.1" units="cm"/>
      <inkml:brushProperty name="height" value="0.1" units="cm"/>
      <inkml:brushProperty name="color" value="#0000FF"/>
    </inkml:brush>
  </inkml:definitions>
  <inkml:trace contextRef="#ctx0" brushRef="#br0">1 1 4369,'0'0'2164,"0"0"-233,0 0-341,0 0-414,0 0-418,0 0-175,18 6-174,152 59 350,-151-57-691,-17-8-51,0 0 0,0 0-1,-1 1 1,1-1-1,0 1 1,0-1 0,0 1-1,-1 0 1,1 0 0,0 0-1,-1 0 1,1 0 0,-1 0-1,1 0 1,-1 0-1,1 1 1,-1-1 0,0 0-1,1 1 1,-1-1 0,0 1-1,0 0 1,0-1 0,-1 1-1,1 0 1,0 0-1,-1-1 1,1 1 0,0 2-17,-24-3 260,-173-1-2343,194 0 2060,2 0 64,0 0 26,0 0 12,0 0 90,-1 33 420,0-20-344,0-1 0,1 1 1,1 0-1,0-1 0,1 1 0,2 7-245,-3-17-62,0 0-1,0 0 1,1 0-1,-1-1 1,1 1-1,-1 0 1,1-1-1,0 1 1,0-1-1,0 1 1,0-1 0,1 0-1,-1 0 1,1 0-1,-1 0 1,1-1-1,0 1 1,-1-1-1,1 1 1,0-1-1,0 0 1,0 0-1,0 0 1,0-1-1,0 1 1,0-1-1,0 1 1,1-1 62,19 1-3077,-6-1-3620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2.669"/>
    </inkml:context>
    <inkml:brush xml:id="br0">
      <inkml:brushProperty name="width" value="0.1" units="cm"/>
      <inkml:brushProperty name="height" value="0.1" units="cm"/>
      <inkml:brushProperty name="color" value="#0000FF"/>
    </inkml:brush>
  </inkml:definitions>
  <inkml:trace contextRef="#ctx0" brushRef="#br0">1 166 5577,'0'0'1739,"0"0"-81,0 0 44,0 0-319,0 0-395,0 0-271,0 29-257,0 92-120,0-111-287,0 0-1,1 0 1,0 0-1,0 0 1,1-1-1,0 1 1,2 3-53,-4-12-8,1 1-1,-1-1 1,1 1 0,0-1 0,0 1-1,0-1 1,0 1 0,0-1 0,0 0 0,0 0-1,0 1 1,1-1 0,-1 0 0,0 0 0,1 0-1,-1 0 1,1-1 0,-1 1 0,1 0 0,-1 0-1,1-1 1,-1 1 0,1-1 0,0 0-1,-1 1 1,1-1 0,0 0 0,1 0 8,16 1-1184,-16 0 1154,0-1-1,1 0 1,-1 1 0,0-1 0,0 0 0,1-1-1,-1 1 1,0-1 0,1 1 0,-1-1 0,0 0 0,0 0-1,0 0 1,0-1 0,0 1 0,0-1 0,0 0 0,0 1-1,-1-1 1,1-1 0,0 1 30,2-3-50,59-53-1911,12-4 1961,-56 47-212,0 2 0,0 0 0,1 1 0,1 1 0,-1 0 0,15-3 212,-23 11 4,0 0 0,0 0 0,0 2 0,0-1 1,0 2-1,1 0 0,-1 0 0,7 2-4,-16-1 29,-1 1 0,0-1 0,0 1 0,0-1 0,0 1 0,0 0 1,0 0-1,0 1 0,0-1 0,-1 0 0,1 1 0,-1 0 0,0-1 0,0 1 0,0 0 0,0 0 0,0 1 0,-1-1 0,1 0 0,-1 0 0,0 1 1,0 0-30,4 9 169,-1 1-1,0 0 1,-1-1 0,0 2 0,-1 1-169,-1 76 1322,-2-91-1308,1 0 0,0 0 0,-1-1 0,1 1 0,0 0 0,-1 0 0,1 0 0,-1 0 0,0 0 0,1 0 0,-1-1 0,0 1 0,1 0 0,-1-1 0,0 1 0,0 0 0,0-1 0,1 1 0,-1-1 0,0 1 0,0-1 0,0 0 0,0 1 0,0-1 0,0 0 0,0 0 0,0 1 0,0-1 0,0 0 0,0 0 0,0 0 0,0 0-14,-41 0 483,32 0-435,8 0-48,-10 0-56,0 0 0,-1-1 0,1 0 0,-11-3 56,18 3-26,0-1 0,1 0-1,-1 0 1,0 0 0,1-1 0,-1 0-1,1 0 1,0 0 0,0 0-1,0-1 1,0 1 0,1-1-1,-1 0 27,-13-19-283,1-1 0,0-1-1,2 0 1,1-1-1,1-1 1,1 0-1,-1-6 284,-33-74-1130,42 101 913,0 1-1,0 1 0,0-1 0,-1 0 0,1 1 0,-1 0 0,0 0 0,-1 0 0,1 0 1,-1 1-1,1-1 0,-1 1 0,0 0 0,-1 1 0,1-1 0,-5-1 218,-22-3-3844</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3.716"/>
    </inkml:context>
    <inkml:brush xml:id="br0">
      <inkml:brushProperty name="width" value="0.1" units="cm"/>
      <inkml:brushProperty name="height" value="0.1" units="cm"/>
      <inkml:brushProperty name="color" value="#0000FF"/>
    </inkml:brush>
  </inkml:definitions>
  <inkml:trace contextRef="#ctx0" brushRef="#br0">0 68 6617,'0'0'1935,"0"0"-562,0 0-69,0 0-460,0 0-324,0 0-233,26-5-158,83-15-65,-20-6-67,-81 23-29,0 0 1,0 1-1,0-1 1,0 1-1,0 1 0,0 0 1,0 0-1,1 0 1,-1 1-1,0 0 0,1 1 1,4 1 31,-11-1-4,0-1 1,1 1 0,-1 1-1,0-1 1,0 0-1,0 0 1,0 1 0,0-1-1,0 1 1,0 0-1,0-1 1,-1 1 0,1 0-1,-1 0 1,1 0 0,-1 0-1,1 2 4,20 41 25,-20-41-15,18 52 140,-3 1 0,-2 1 0,-2 0-1,2 44-149,-6-37 200,3-1-1,3 0 1,16 42-200,-29-102-19,-1-1 1,0 1-1,1 0 1,0-1-1,0 0 1,0 1-1,0-1 1,1 0-1,-1 0 1,1 0-1,0-1 1,0 1 0,0-1-1,3 3 19,-4-4-306,1 1-1,0-1 1,0 0-1,0 0 1,1 0-1,-1 0 1,0-1-1,0 1 1,0-1-1,1 0 1,0 0 306,7 0-2882</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4.048"/>
    </inkml:context>
    <inkml:brush xml:id="br0">
      <inkml:brushProperty name="width" value="0.1" units="cm"/>
      <inkml:brushProperty name="height" value="0.1" units="cm"/>
      <inkml:brushProperty name="color" value="#0000FF"/>
    </inkml:brush>
  </inkml:definitions>
  <inkml:trace contextRef="#ctx0" brushRef="#br0">545 1 4537,'0'0'2657,"0"0"-1121,0 0 168,0 0-568,0 0-159,0 0-433,0 0-40,-275 115-344,227-81-88,-1-1-72,11-11-40,1 5-176,10-5-848,-6-5-409,12 0-1319,5-6-3338</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51.415"/>
    </inkml:context>
    <inkml:brush xml:id="br0">
      <inkml:brushProperty name="width" value="0.05" units="cm"/>
      <inkml:brushProperty name="height" value="0.05" units="cm"/>
      <inkml:brushProperty name="color" value="#E71225"/>
    </inkml:brush>
  </inkml:definitions>
  <inkml:trace contextRef="#ctx0" brushRef="#br0">0 111 4001,'0'0'2987,"0"0"-756,0 0-264,0 0-414,0 0-486,0 0-279,2-14-392,9-46-87,-11 58-302,1 1 0,-1-1 0,1 1 0,0-1-1,-1 1 1,1 0 0,0-1 0,0 1 0,0 0-1,0 0 1,0 0 0,1 0 0,-1 0 0,0 0-1,0 0 1,1 0 0,-1 0 0,1 0 0,-1 1-1,1-1 1,-1 0 0,1 1 0,-1-1 0,1 1-1,0 0 1,-1-1 0,1 1 0,-1 0 0,1 0 0,0 0-7,5-1 43,25-3 54,0 1 0,0 1-1,31 3-96,-20-1 121,-38 0-86,1 0 1,-1 0-1,1 1 1,-1 0-1,1 0 0,-1 0 1,1 0-1,-1 1 0,0 0 1,0 0-1,0 0 1,0 1-1,0 0 0,-1-1 1,3 3-36,-4-2 15,0 0 0,0 0 0,0 0 0,0 1 0,-1-1 0,0 1 0,1 0 0,-1 0 0,-1-1 0,1 1 0,-1 0 0,1 1 0,-1-1 0,0 0 0,-1 0 0,1 0 0,-1 1 0,0-1 0,0 1-15,0-2 11,1 1 0,-1-1 0,0 1-1,-1-1 1,1 1 0,-1-1 0,1 0-1,-1 1 1,0-1 0,-1 0 0,1 0-1,0 0 1,-1 0 0,0 0 0,0 0 0,0 0-1,0 0 1,0-1 0,-1 1 0,1-1-1,-1 1 1,0-1 0,1 0 0,-1 0-1,0 0 1,0 0 0,-4 1-11,-70 37 473,48-27-403,1 1 1,1 2-1,1 1 1,-20 15-71,45-30-66,-1-1 0,0 0 0,0 1 0,1 0-1,-1-1 1,1 1 0,0 0 0,-1 0 0,1 0 0,0 0 0,0 0 0,0 0 0,1 0 0,-1 0 0,0 0 0,1 0 0,-1 1 0,1-1 0,0 0-1,0 0 1,0 0 0,0 1 0,0-1 0,1 0 66,0 0-359,-1 1 0,1-1-1,0 0 1,0 0 0,1 0-1,-1 0 1,0 0 0,1-1-1,-1 1 1,1 0 0,0-1-1,0 1 1,0-1 0,-1 1-1,1-1 1,1 0 0,-1 1-1,0-1 1,0 0 0,0-1 0,2 2 359,16 5-5224</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4.381"/>
    </inkml:context>
    <inkml:brush xml:id="br0">
      <inkml:brushProperty name="width" value="0.1" units="cm"/>
      <inkml:brushProperty name="height" value="0.1" units="cm"/>
      <inkml:brushProperty name="color" value="#0000FF"/>
    </inkml:brush>
  </inkml:definitions>
  <inkml:trace contextRef="#ctx0" brushRef="#br0">0 0 6209,'0'0'3025,"0"0"-569,0 0-79,0 0-1233,0 0-688,0 0-368,0 0-88,43 17-600,-37-17-1144,-1 0-4289</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5.461"/>
    </inkml:context>
    <inkml:brush xml:id="br0">
      <inkml:brushProperty name="width" value="0.1" units="cm"/>
      <inkml:brushProperty name="height" value="0.1" units="cm"/>
      <inkml:brushProperty name="color" value="#0000FF"/>
    </inkml:brush>
  </inkml:definitions>
  <inkml:trace contextRef="#ctx0" brushRef="#br0">687 0 7074,'0'0'2395,"0"0"-270,0 0-32,0 0-535,0 0-592,0 0-299,-10 12-239,-150 201 662,-47 98-1090,149-223-1,3 2-1,5 3 1,4 2 0,-23 72 1,61-144-341,2 0 1,0 1-1,2 0 1,0 0-1,2 0 0,0 0 1,2 0-1,1 1 1,3 19 340,-3-40-325,0 0 0,0 0 0,0 0 0,1 0 0,-1-1 0,1 1 0,0 0 0,0-1 0,0 0 0,1 1 0,-1-1 0,1 0 0,-1 0 0,1 0 0,0-1 0,0 1 0,1-1 0,-1 0 0,3 2 325,31 10-6542</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6.017"/>
    </inkml:context>
    <inkml:brush xml:id="br0">
      <inkml:brushProperty name="width" value="0.1" units="cm"/>
      <inkml:brushProperty name="height" value="0.1" units="cm"/>
      <inkml:brushProperty name="color" value="#0000FF"/>
    </inkml:brush>
  </inkml:definitions>
  <inkml:trace contextRef="#ctx0" brushRef="#br0">0 1 4641,'0'0'2478,"0"0"-154,0 0-234,0 0-215,0 0-406,0 0-373,19 51-369,61 164-211,-62-165-330,1-2-1,3-1 1,21 33-186,-38-71 1,0 0-553,0-1 0,0 0-1,1 0 1,0-1-1,4 4 553,-8-9-278,0 0-1,1 0 0,0 0 1,-1 0-1,1 0 0,0 0 1,0-1-1,0 1 1,0-1-1,0 0 0,0 0 1,0 0-1,0-1 0,1 1 1,-1-1-1,0 1 1,1-1 278,2 0-4859</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6.409"/>
    </inkml:context>
    <inkml:brush xml:id="br0">
      <inkml:brushProperty name="width" value="0.1" units="cm"/>
      <inkml:brushProperty name="height" value="0.1" units="cm"/>
      <inkml:brushProperty name="color" value="#0000FF"/>
    </inkml:brush>
  </inkml:definitions>
  <inkml:trace contextRef="#ctx0" brushRef="#br0">443 1 4953,'0'0'1400,"0"0"-39,0 0-345,0 0-584,0 0-352,-286 176-80,243-153-440,-5-1-672,15-6-713,1-5-3496</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6.731"/>
    </inkml:context>
    <inkml:brush xml:id="br0">
      <inkml:brushProperty name="width" value="0.1" units="cm"/>
      <inkml:brushProperty name="height" value="0.1" units="cm"/>
      <inkml:brushProperty name="color" value="#0000FF"/>
    </inkml:brush>
  </inkml:definitions>
  <inkml:trace contextRef="#ctx0" brushRef="#br0">1 0 5321,'0'0'1672,"0"0"281,0 0-153,0 0-815,0 0-17,0 0-656,0 0-80,199 0-224,-156 0-8,11 0-616,-5 0-1145,-12 0-2168</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7.059"/>
    </inkml:context>
    <inkml:brush xml:id="br0">
      <inkml:brushProperty name="width" value="0.1" units="cm"/>
      <inkml:brushProperty name="height" value="0.1" units="cm"/>
      <inkml:brushProperty name="color" value="#0000FF"/>
    </inkml:brush>
  </inkml:definitions>
  <inkml:trace contextRef="#ctx0" brushRef="#br0">82 0 7242,'0'0'2360,"0"0"-247,0 0-401,0 0-656,0 0-696,0 0-200,-17 287-160,-4-204-288,-1-11-1232,1-11-1769</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7.717"/>
    </inkml:context>
    <inkml:brush xml:id="br0">
      <inkml:brushProperty name="width" value="0.1" units="cm"/>
      <inkml:brushProperty name="height" value="0.1" units="cm"/>
      <inkml:brushProperty name="color" value="#0000FF"/>
    </inkml:brush>
  </inkml:definitions>
  <inkml:trace contextRef="#ctx0" brushRef="#br0">22 156 6769,'0'0'1981,"0"0"186,0 0-139,0 0-542,0 0-558,0 0-346,18 1-222,-4 0-299,12 0 65,0 2 0,0 1 0,0 1-126,-5-3 54,1 0 1,-1-2-1,18-1-54,2 0-89,-31 0-72,0 0-1,0-1 1,0 0-1,0 0 0,0-1 1,0 0-1,-1-1 1,1 0-1,-1-1 1,0 0-1,0 0 1,-1-1-1,1 0 0,-1 0 1,-1-1-1,1 0 1,-1-1-1,-1 0 1,1 0-1,-1 0 1,0-2 161,-4 6-199,0 0 0,0 0 1,-1 0-1,1-1 0,-1 1 1,0 0-1,-1-1 1,1 1-1,-1-1 0,0 0 1,0 1-1,0-2 199,0 6-42,-39-2-318,33 1 408,-1 1 0,1 0 1,-1 0-1,1 1 1,-1-1-1,1 1 1,0 1-1,-1-1 0,1 1 1,0 0-1,0 1 1,0 0-1,0 0 0,1 0 1,-1 0-1,1 1 1,0 0-1,0 0 1,0 0-1,0 1 0,1 0 1,0 0-1,-3 3-48,-54 75 625,4 3-1,4 2 1,-7 23-625,-26 43-368,84-151 56,-2 2 186,4-1-4135,0-4-598</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8.267"/>
    </inkml:context>
    <inkml:brush xml:id="br0">
      <inkml:brushProperty name="width" value="0.1" units="cm"/>
      <inkml:brushProperty name="height" value="0.1" units="cm"/>
      <inkml:brushProperty name="color" value="#0000FF"/>
    </inkml:brush>
  </inkml:definitions>
  <inkml:trace contextRef="#ctx0" brushRef="#br0">1 0 2697,'0'0'3062,"0"0"-881,0 0-246,0 0-518,0 0-353,0 0-328,23 3-153,74 10-238,-92-13-317,0 1 0,0 0 0,0 0 0,0 0 1,0 1-1,0 0 0,-1 0 0,1 0 0,-1 0 0,1 1 0,-1 0 0,0 0 0,2 1-28,11 8 25,-15-11-15,0 0 1,0 0 0,0 0-1,0 1 1,0-1 0,-1 0-1,1 1 1,0-1 0,-1 1-1,1 0 1,-1-1 0,1 1-1,-1 0 1,0 0 0,0 0-1,1 0 1,-1 0 0,-1 0-1,1 0 1,0 0 0,-1 1-1,1-1 1,-1 0 0,1 0-1,-1 0 1,0 1 0,0-1-11,-3-1-38,0 1-1,0-1 1,0 0 0,0-1 0,0 1 0,0 0 0,0-1-1,0 0 1,0 0 0,0 0 0,0 0 0,0 0 0,0 0-1,-1-1 39,-4 1-208,-143 0-4730,151 33 6805,-1-1-857,0-13-344,1 1 0,1 0 0,1 0 0,0 2-666,-1-18 16,0 1 0,0-1 1,0 0-1,0 1 0,1-1 1,0 0-1,0 0 0,0 0 1,0 0-1,0-1 0,1 1 1,0-1-1,-1 1 0,1-1 1,1 0-1,-1 0 1,0 0-1,1 0 0,0-1 1,1 2-17,-2-3-353,0 0 0,-1 0 1,1-1-1,0 1 0,0 0 1,0-1-1,0 0 0,0 1 1,0-1-1,0-1 1,0 1 352,5 0-1697,8 0-3779</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8.616"/>
    </inkml:context>
    <inkml:brush xml:id="br0">
      <inkml:brushProperty name="width" value="0.1" units="cm"/>
      <inkml:brushProperty name="height" value="0.1" units="cm"/>
      <inkml:brushProperty name="color" value="#0000FF"/>
    </inkml:brush>
  </inkml:definitions>
  <inkml:trace contextRef="#ctx0" brushRef="#br0">0 0 3505,'0'0'2598,"0"0"-583,0 0-308,0 0-339,0 0-352,0 0 0,28 1 1360,9 4-2809,0-2 0,0-1 0,0-2 0,15-3 433,33 1-3499,-37 2 371</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8.944"/>
    </inkml:context>
    <inkml:brush xml:id="br0">
      <inkml:brushProperty name="width" value="0.1" units="cm"/>
      <inkml:brushProperty name="height" value="0.1" units="cm"/>
      <inkml:brushProperty name="color" value="#0000FF"/>
    </inkml:brush>
  </inkml:definitions>
  <inkml:trace contextRef="#ctx0" brushRef="#br0">71 1 5281,'0'0'1921,"0"0"359,0 0-504,0 0-455,0 0-313,0 0-192,0 0-256,-22 193-456,12-149-64,-1-5-40,0 0-472,6-1-984,-1-10-929,1-6-4176</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51.932"/>
    </inkml:context>
    <inkml:brush xml:id="br0">
      <inkml:brushProperty name="width" value="0.05" units="cm"/>
      <inkml:brushProperty name="height" value="0.05" units="cm"/>
      <inkml:brushProperty name="color" value="#E71225"/>
    </inkml:brush>
  </inkml:definitions>
  <inkml:trace contextRef="#ctx0" brushRef="#br0">35 23 4121,'0'0'4031,"0"0"-1226,0 0-179,0 0-826,0 0-579,0 0-449,0 0-713,0 0 0,0 1 1,-1-1-1,1 0 0,0 1 0,0-1 1,-1 1-1,1-1 0,0 0 0,0 1 1,0-1-1,0 0 0,0 1 1,0-1-1,0 1 0,0-1 0,0 1 1,0-1-1,0 0 0,0 1 0,0-1 1,0 1-1,0-1 0,0 0 1,1 1-1,-1-1 0,0 1-59,8-2 167,-4 1-151,-1-1-1,0 1 1,0 0-1,1 0 1,-1 0-1,0 0 1,0 1 0,0-1-1,1 1 1,-1-1-1,0 1 1,0 0-1,1 1-15,-3-2 0,-1 1 0,0-1 0,1 0-1,-1 1 1,0-1 0,1 1 0,-1-1-1,0 0 1,0 1 0,0-1 0,1 1-1,-1-1 1,0 1 0,0-1 0,0 1-1,0-1 1,0 1 0,0-1 0,0 1-1,0-1 1,0 0 0,0 1 0,0-1-1,0 1 1,0-1 0,0 1 0,0-1-1,-1 1 1,1-1 0,0 1-1,0-1 1,-1 0 0,1 1 0,0-1-1,0 1 1,-1-1 0,1 0 0,-1 1-1,1-1 1,0 0 0,-1 1 0,1-1-1,-1 0 1,1 0 0,0 1 0,-1-1-1,1 0 1,-1 0 0,1 0 0,-1 0-1,1 0 1,-1 0 0,1 1 0,-1-1-1,0 0 1,-28 5-102,16-5 79,10 1 7,1-1 0,-1 0 0,1 0 0,0 0 0,-1 0 0,1-1 0,0 1 0,-1-1 0,1 1 0,-1-1 16,2 0-6,0 1 0,0-1 1,1 0-1,-1 0 0,0 0 0,0 1 1,1-1-1,-1 0 0,1 0 0,-1 0 1,1 0-1,-1 0 0,1 0 0,-1 0 1,1 0-1,0 0 0,0 0 0,0 0 1,0 0-1,0 0 0,0 0 1,0 0-1,0 0 0,0-1 6,0 0-1,1 1 0,0-1 0,-1 1 0,1-1 0,0 1 0,0-1 0,0 1 0,0-1 0,0 1 0,0 0 0,0 0 0,1-1 0,-1 1 0,0 0 0,1 0 0,-1 0 0,1 0 0,-1 1 0,1-1 0,-1 0 0,1 1 0,0-1 0,-1 1 0,1-1 0,0 1 0,1-1 1,5-1-90,0 0 0,1 1 0,-1 0 0,1 0 0,1 1 90,-9 0-1079,-2 3-1159,-6 12-2675</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9.778"/>
    </inkml:context>
    <inkml:brush xml:id="br0">
      <inkml:brushProperty name="width" value="0.1" units="cm"/>
      <inkml:brushProperty name="height" value="0.1" units="cm"/>
      <inkml:brushProperty name="color" value="#0000FF"/>
    </inkml:brush>
  </inkml:definitions>
  <inkml:trace contextRef="#ctx0" brushRef="#br0">415 1 3105,'0'0'2337,"0"0"-525,0 0-261,0 0-255,0 0-113,0 0 84,0 24-19,-1 11-844,0 24 1067,5 33-1471,2-50 259,2-1 0,2-1 1,1 1-1,15 32-259,-5-16 155,7 45-155,-15-43 20,-4 1 1,1 37-21,-8-69 6,-2 0 0,-1 0 1,-1 0-1,-1 0 1,-2-1-1,-5 19-6,3-25-47,-1-1 1,-1 0-1,-1 0 1,-1-1-1,0 0 1,-2-1-1,0-1 1,-12 13 46,-5 2-204,-1-1 0,-1-2 0,-31 21 204,45-37-396,-1 0-1,0-1 1,-1-1 0,0-1 0,-1-1 0,-6 1 396,14-5-849,-1-2 0,0 0 0,0 0 0,-1-1 0,1-1 0,-6 0 849,-9-1-4313</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40.113"/>
    </inkml:context>
    <inkml:brush xml:id="br0">
      <inkml:brushProperty name="width" value="0.1" units="cm"/>
      <inkml:brushProperty name="height" value="0.1" units="cm"/>
      <inkml:brushProperty name="color" value="#0000FF"/>
    </inkml:brush>
  </inkml:definitions>
  <inkml:trace contextRef="#ctx0" brushRef="#br0">1 0 9938,'0'0'2657,"0"0"-25,0 0-935,0 0-1233,0 0-168,0 0-288,0 0-8,27 0-792,-22 0-3209,1 0-5601</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46.259"/>
    </inkml:context>
    <inkml:brush xml:id="br0">
      <inkml:brushProperty name="width" value="0.1" units="cm"/>
      <inkml:brushProperty name="height" value="0.1" units="cm"/>
      <inkml:brushProperty name="color" value="#0000FF"/>
    </inkml:brush>
  </inkml:definitions>
  <inkml:trace contextRef="#ctx0" brushRef="#br0">1 27 5569,'0'0'3624,"0"0"-2005,0 0 112,0 0-116,0 0-448,17 6 249,15 0-1136,0 0 1,0-2 0,1-2-1,0-1 1,29-3-281,-1 1-93,-37-1-128,0-1 1,-1-1-1,1-1 1,-1-2-1,0 0 1,11-5 220,-11 4-342,-22 8 323,-1 0 0,0 0 0,1 0 0,-1 0 0,1 0 0,-1 1 0,0-1 0,1 0 0,-1 0 0,0 0 0,0 1-1,1-1 1,-1 0 0,0 1 0,1-1 0,-1 0 0,0 1 0,0-1 0,0 0 0,1 1 0,-1-1 0,0 0 0,0 1 0,0-1 0,0 1 0,0-1 0,0 0-1,0 1 1,0-1 0,0 1 0,0-1 0,0 0 0,0 1 0,0-1 0,0 0 0,0 1 0,0-1 0,0 1 0,0-1 0,0 0 19,-2 23 24,2-23-42,-7 31 24,-1 0 0,-1-1 0,-2 0 0,-1-1 0,-1 0 0,-3 3-6,-19 42 79,-217 562 507,233-574-651,-4 24 65,19-68-125,0-13-44,4-8-5522,0-25 1291</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46.694"/>
    </inkml:context>
    <inkml:brush xml:id="br0">
      <inkml:brushProperty name="width" value="0.1" units="cm"/>
      <inkml:brushProperty name="height" value="0.1" units="cm"/>
      <inkml:brushProperty name="color" value="#0000FF"/>
    </inkml:brush>
  </inkml:definitions>
  <inkml:trace contextRef="#ctx0" brushRef="#br0">103 1 4097,'0'0'2484,"0"0"-769,0 0-168,0 0-169,0 0-319,0 0-252,4 6-192,5 4-534,1 0 1,0-1 0,0-1 0,0 1 0,1-2 0,1 1-1,-1-2 1,1 1 0,0-2 0,1 1 0,8 1-82,11 4 4,-20-8-20,-1 0-1,0 1 1,0 1 0,0 0-1,-1 0 1,0 1 0,0 0-1,0 1 1,6 5 16,-15-10 0,0-1-1,0 0 1,0 1 0,0-1-1,0 0 1,0 1 0,0-1-1,-1 1 1,1 0 0,-1-1-1,1 1 1,-1-1-1,0 1 1,1 0 0,-1-1-1,0 1 1,0 0 0,0 0-1,0-1 1,0 1 0,-1 0-1,1-1 1,0 1 0,-1 0-1,1-1 1,-2 2 0,1 0 13,-1 0 0,1 0 0,-1 0 0,0 0 0,0 0 0,0-1 1,0 1-1,-1-1 0,1 1 0,-1-1 0,1 0 0,-2 0-13,-29 18-88,0-3 1,-2-1-1,0-1 1,-1-2-1,0-2 0,-1-1 1,-18 2 87,-9-11-3481,57-1 674</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13.176"/>
    </inkml:context>
    <inkml:brush xml:id="br0">
      <inkml:brushProperty name="width" value="0.1" units="cm"/>
      <inkml:brushProperty name="height" value="0.1" units="cm"/>
      <inkml:brushProperty name="color" value="#0000FF"/>
    </inkml:brush>
  </inkml:definitions>
  <inkml:trace contextRef="#ctx0" brushRef="#br0">0 173 184,'0'0'5347,"0"0"-2994,0 0-686,0 0-22,0 0-464,3-1 2477,17-4-3552,16 5-226,0-3 0,0-1 0,-1-1 0,1-2 0,-1-1 0,0-2 0,-1-2 1,-1-1-1,0-1 0,0-2 0,9-8 120,-40 24-64,0-1 0,0 0 0,0 0 0,0-1-1,0 1 1,0 0 0,-1-1 0,1 1 0,0-1 0,-1 1 0,1-1 0,-1 0 0,0 0 0,0 0 0,1 1 0,-1-1 0,0 0 0,-1-1 0,1 1-1,0 0 1,0 0 0,-1 0 0,1 0 0,-1 0 0,0-2 64,-5 3-91,0-1-1,0 1 1,0 0 0,0 1-1,0-1 1,0 1-1,0 0 1,0 0 0,0 1-1,-1-1 92,-3 1-61,-92-1-144,97 2 202,1 1 1,0 0-1,-1 0 1,1 0-1,0 0 0,1 0 1,-1 1-1,0-1 1,1 1-1,0 0 0,0 0 1,0 0-1,-1 4 3,-2 1-17,-64 120 337,6 2 0,2 11-320,55-115-451,5-15-2100,1-11-139</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14.050"/>
    </inkml:context>
    <inkml:brush xml:id="br0">
      <inkml:brushProperty name="width" value="0.1" units="cm"/>
      <inkml:brushProperty name="height" value="0.1" units="cm"/>
      <inkml:brushProperty name="color" value="#0000FF"/>
    </inkml:brush>
  </inkml:definitions>
  <inkml:trace contextRef="#ctx0" brushRef="#br0">1 1 824,'0'0'1665,"0"0"-329,0 0-275,0 0-238,0 0-177,0 0-104,21 0 11,153 0 1434,-170 0-1843,1 0 0,0 0 0,-1 1 0,1 0 0,-1 0 0,1 0 0,-1 1 0,0-1 0,1 1-144,-3-1 88,-1 0 1,1-1 0,-1 1 0,0 0 0,1 0 0,-1 0 0,0 0 0,1 0 0,-1 0-1,0 1 1,0-1 0,0 0 0,0 1 0,0-1 0,-1 1 0,1-1 0,0 1 0,-1-1-1,1 1 1,0-1 0,-1 1 0,0-1 0,1 1 0,-1 0 0,0 1-89,0-1-3,0 0 0,0 0 0,0 0 0,0 0 1,0 0-1,-1 0 0,1 0 0,-1-1 0,1 1 0,-1 0 1,0 0-1,1 0 0,-1 0 0,0-1 0,0 1 1,0 0-1,-1-1 0,1 1 0,0-1 0,0 0 0,-1 1 1,1-1-1,-1 0 0,0 0 0,1 1 0,-1-1 0,0-1 1,1 1-1,-1 0 0,0 0 0,0-1 0,0 1 0,0-1 1,0 1-1,0-1 0,0 0 0,0 0 3,-13 5-165,1-1-99,1-2-1,0 1 0,-1-2 0,0 0 0,1 0 1,-12-2 264,7 1-376,18 0 371,-1 0-1,0 0 1,0 0 0,0 0 0,0 0-1,1 0 1,-1 0 0,0 0-1,0 0 1,0-1 0,1 1 0,-1 0-1,0-1 1,0 1 0,1 0 0,-1-1-1,0 1 1,1-1 0,-1 1-1,0-1 1,1 1 0,-1-1 5,-8-4 381,8 5-291,1 0-37,0 0 80,0 0 11,0 0-72,1 4 20,0-1 0,-1 0 0,1 1 0,-1-1 1,1 1-1,-1 0 0,0-1 0,0 1 0,-1 1-92,3 30 340,3-24-629,0 0 1,1 0 0,0-1-1,1 1 1,0-1 0,1-1-1,0 1 1,0-1 0,1-1-1,8 7 289,10 8-4554</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14.820"/>
    </inkml:context>
    <inkml:brush xml:id="br0">
      <inkml:brushProperty name="width" value="0.1" units="cm"/>
      <inkml:brushProperty name="height" value="0.1" units="cm"/>
      <inkml:brushProperty name="color" value="#0000FF"/>
    </inkml:brush>
  </inkml:definitions>
  <inkml:trace contextRef="#ctx0" brushRef="#br0">0 0 4721,'0'0'4713,"0"0"-3225,0 0 769,0 0-1001,0 0-632,0 0-576,0 0-48,54 0-72,-32 0-1568,-6 0-3793</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15.995"/>
    </inkml:context>
    <inkml:brush xml:id="br0">
      <inkml:brushProperty name="width" value="0.1" units="cm"/>
      <inkml:brushProperty name="height" value="0.1" units="cm"/>
      <inkml:brushProperty name="color" value="#0000FF"/>
    </inkml:brush>
  </inkml:definitions>
  <inkml:trace contextRef="#ctx0" brushRef="#br0">697 286 616,'0'0'4628,"0"0"-2354,0 0-399,0 0-247,0 0-353,0 0-354,5-19-98,2-6-441,0 0 0,-2 0-1,-2-1 1,0 0 0,-1-6-382,-2 29 12,0 0 0,-1 0 0,1 0 0,-1 0 0,1 0 0,-1 0 0,0 0 0,0 1 0,-1-1 0,1 0 0,0 0 0,-1 1 0,0-1 0,1 1 0,-1 0 0,0-1 0,0 1 0,-1 0 0,0-1-12,-3-1 8,0-1-1,0 1 1,-1 1-1,1-1 1,-1 1 0,0 0-1,0 1 1,-3-1-8,-11-3-91,-1 2 1,0 0 0,0 2-1,0 0 1,-7 1 90,-13-1-169,28 1 116,-1 0-1,0 1 1,1 1-1,-1 0 1,-10 3 53,23-3-28,0-1 0,0 1-1,0 0 1,0 0 0,0 0 0,1 0 0,-1 1-1,0-1 1,1 0 0,-1 1 0,1-1 0,-1 1-1,1 0 1,0-1 0,0 1 0,0 0 0,0 0-1,0 0 1,0-1 0,0 1 0,0 0 0,1 0-1,-1 0 1,1 0 0,0 1 0,-1-1 0,1 0 28,-1 8-258,1 0 1,0 0 0,0 0 0,1 0 0,1 4 257,-1-12-27,0 0 0,-1 0 0,1 0 0,0 0 0,1 0 0,-1 0 0,0-1 0,0 1 0,1 0 0,-1-1-1,1 1 1,0 0 0,-1-1 0,1 0 0,0 1 0,0-1 0,0 0 0,0 0 0,0 0 0,0 0 0,1 0 27,54 16-404,-41-12 261,18 3-346,0-1 0,9-1 489,49 10-660,-92-16 659,1 0-1,-1 1 1,1-1-1,-1 0 1,1 0-1,-1 0 1,0 0-1,1 0 1,-1 0-1,1 0 1,-1 1-1,0-1 1,1 0-1,-1 0 1,0 1-1,1-1 1,-1 0-1,0 0 1,1 1-1,-1-1 1,0 0-1,0 1 1,1-1-1,-1 0 1,0 1-1,0-1 1,0 1-1,1-1 1,-1 0-1,0 1 1,0-1-1,0 1 1,0-1-1,0 1 1,0-1 1,-9 14 70,-23 9 272,31-23-322,-43 29 172,2 2 0,1 2-1,1 1 1,3 3 0,-15 17-192,4 2 132,2 2 1,3 1 0,-19 39-133,40-62 17,2 1 1,1 1-1,2 0 0,1 2 1,3 0-1,1 0 1,2 1-1,1 1 1,3 0-1,1 0 1,1 29-18,4-69-9,0 0 0,0 1 1,0-1-1,0 0 0,0 0 1,1 1-1,-1-1 0,1 0 1,-1 0-1,1 1 0,0-1 1,0 0-1,0 0 0,0 0 1,0 0-1,0 0 1,1 0-1,-1 0 0,0-1 1,1 1-1,0 0 0,-1-1 1,1 1-1,0-1 0,0 0 1,0 0-1,0 1 0,0-1 1,0 0 8,6 1-96,0 0 0,0-1 0,0 0 1,0 0-1,0-1 0,0 0 0,6-1 96,3 1-156,-11 0 140,0-1-1,-1-1 0,1 1 1,-1-1-1,1 0 1,-1 0-1,0-1 1,1 1-1,-1-1 0,0 0 1,-1 0-1,1-1 1,-1 0-1,1 0 1,-1 0-1,0 0 1,0 0-1,-1-1 0,0 0 1,1 0-1,-1 0 1,-1 0-1,1 0 17,4-8-11,-1 0-1,0 0 0,-1 0 1,-1-1-1,0 0 1,0 0-1,-2 0 0,1 0 1,-2-1 11,1-17 11,-2 0 0,0 0 0,-5-24-11,2 41 97,0 0 0,-1 1 1,0-1-1,-2 1 1,1 0-1,-2 1 0,1 0 1,-10-13-98,15 23 77,-1 2-22,1-1 0,0 1 0,0-1 0,0 0 1,0 0-1,0 1 0,1-1 0,-1 0 0,0 0 1,1 0-1,0 0 0,-1 0 0,1 0 0,0 0-55,1 1 4,0 0 0,1 1 0,-1-1 0,0 1 1,1-1-1,-1 1 0,0-1 0,1 1 0,-1 0 0,1 0 0,-1-1 0,1 1 0,-1 0 0,1 0 0,-1 0 0,1 1 0,-1-1 0,1 0-4,-1 0 1,271 0-5561,-211 0 878</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28.964"/>
    </inkml:context>
    <inkml:brush xml:id="br0">
      <inkml:brushProperty name="width" value="0.1" units="cm"/>
      <inkml:brushProperty name="height" value="0.1" units="cm"/>
      <inkml:brushProperty name="color" value="#0000FF"/>
    </inkml:brush>
  </inkml:definitions>
  <inkml:trace contextRef="#ctx0" brushRef="#br0">0 9 992,'0'0'4326,"0"0"-2157,0 0-353,0 0-146,1-1-1291,0 0 1,0 0-1,0 0 0,0 1 0,0-1 1,0 0-1,0 1 0,1-1 1,-1 1-1,0-1 0,0 1 1,0 0-1,1 0 0,-1-1 0,0 1 1,0 0-1,2 0-379,-2 4 19,1 0 0,-1 0 1,0 0-1,0 0 0,0 0 0,0 1 0,-1-1 0,0 0 1,0 1-20,4 21 11,3 2-207,2 10 357,3 1 0,16 35-161,-25-64-374,2-1 1,-1-1-1,1 1 0,1-1 1,-1 0-1,1 0 0,1 0 1,0-1-1,0 0 1,0 0-1,1-1 0,-1 0 1,2 0-1,2 1 374,3-2-2631,1-4-1293</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29.451"/>
    </inkml:context>
    <inkml:brush xml:id="br0">
      <inkml:brushProperty name="width" value="0.1" units="cm"/>
      <inkml:brushProperty name="height" value="0.1" units="cm"/>
      <inkml:brushProperty name="color" value="#0000FF"/>
    </inkml:brush>
  </inkml:definitions>
  <inkml:trace contextRef="#ctx0" brushRef="#br0">529 1 3745,'0'0'1760,"0"0"-106,0 0-108,0 0-230,0 0-239,0 0 5,0 0-30,0 0-101,0 0-171,0 0-296,-3 0-77,-24 1-375,0 1-1,1 2 0,-1 1 1,1 1-1,-24 8-31,-41 19-3365,0 3 3365,-13 6-4024,48-20-789</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1.745"/>
    </inkml:context>
    <inkml:brush xml:id="br0">
      <inkml:brushProperty name="width" value="0.05" units="cm"/>
      <inkml:brushProperty name="height" value="0.05" units="cm"/>
      <inkml:brushProperty name="color" value="#E71225"/>
    </inkml:brush>
  </inkml:definitions>
  <inkml:trace contextRef="#ctx0" brushRef="#br0">0 44 9026,'0'0'2402,"0"0"-356,0 0-342,0 0-528,0 0-485,1 8-159,11 91 288,-2-32-276,-3 21-544,-5 180 585,-3-140-521,1-128-56,0 1 0,1-1 1,-1 0-1,0 0 1,0 1-1,1-1 1,-1 0-1,0 0 0,0 1 1,1-1-1,-1 0 1,0 0-1,1 0 1,-1 1-1,0-1 0,1 0 1,-1 0-1,0 0 1,1 0-1,-1 0 1,1 0-1,-1 0 0,0 0 1,1 0-1,-1 0 1,1 0-1,-1 0 1,0 0-1,1 0 0,-1 0 1,0 0-1,1 0 1,-1 0-1,0 0 1,1-1-1,-1 1 0,0 0 1,1 0-1,-1 0 1,0-1-1,1 1 1,-1 0-1,0 0 1,0-1-1,1 1 0,-1 0 1,0 0-1,0-1 1,1 1-1,-1 0 1,0-1-1,0 1 0,0 0 1,0-1-1,0 1 1,0 0-1,0-1 1,0 1-1,1-1-8,67-147-341,132-192-4976,-101 177-2333,-71 116 2263</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29.998"/>
    </inkml:context>
    <inkml:brush xml:id="br0">
      <inkml:brushProperty name="width" value="0.1" units="cm"/>
      <inkml:brushProperty name="height" value="0.1" units="cm"/>
      <inkml:brushProperty name="color" value="#0000FF"/>
    </inkml:brush>
  </inkml:definitions>
  <inkml:trace contextRef="#ctx0" brushRef="#br0">1 6 904,'0'0'4793,"0"0"-3392,0 0 231,0 0-152,0 0-680,0 0 145,0 0-193,0-6 16,0 6-136,10 17-288,12-1-32,10 1-296,1-6-16,26 5-1288,-16-10-1513,0-1-4712</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30.737"/>
    </inkml:context>
    <inkml:brush xml:id="br0">
      <inkml:brushProperty name="width" value="0.1" units="cm"/>
      <inkml:brushProperty name="height" value="0.1" units="cm"/>
      <inkml:brushProperty name="color" value="#0000FF"/>
    </inkml:brush>
  </inkml:definitions>
  <inkml:trace contextRef="#ctx0" brushRef="#br0">211 219 832,'0'0'5312,"0"0"-2965,0 0-717,0 0-259,0 0-526,0 0-265,0 0-561,0 0 0,0 0 0,0 0 0,-1 0 0,1-1 0,0 1 0,0 0 0,0 0-1,0 0 1,0 0 0,0 0 0,0-1 0,0 1 0,0 0 0,0 0 0,0 0 0,0 0 0,0 0-1,0-1 1,0 1 0,0 0 0,0 0 0,0 0 0,0 0 0,0 0 0,0-1 0,0 1-1,0 0 1,0 0 0,1 0 0,-1 0 0,0 0 0,0 0 0,0-1 0,0 1 0,0 0-1,0 0 1,0 0 0,0 0 0,1 0 0,-1 0 0,0 0 0,0 0 0,0 0 0,0 0 0,0 0-1,1-1 1,-1 1 0,0 0 0,0 0 0,0 0 0,0 0 0,0 0 0,1 0 0,-1 0-1,0 0 1,0 0 0,0 0 0,0 1 0,0-1-19,26 0 139,0-1 0,0-1 0,0-1 0,-1-2 1,0 0-1,1-2-139,-16 4-73,1-1 1,-1 0 0,0-1 0,0 0-1,-1 0 1,1-1 0,-1-1 0,0 1-1,-1-1 1,0-1 0,0 0-1,0 0 1,-1 0 0,-1-1 0,6-8 72,6-20-445,-17 35 379,0 0 0,0 1 0,0-1 0,-1 0-1,1 0 1,-1 1 0,1-1 0,-1 0 0,0 0-1,0 0 1,1 0 0,-1 0 0,0 1 0,-1-1-1,1 0 1,0 0 0,-1 0 0,1 0-1,-1 1 1,0-2 66,-3 2-14,1 0-1,-1 0 1,0 1-1,0-1 1,0 1-1,0 0 1,0 0-1,0 1 1,0-1-1,-1 1 15,-10 0 9,-10-2 56,19 0-36,1 0 1,-1 0 0,1 1 0,-1 0 0,1 0 0,-1 1 0,1-1 0,-1 1-1,1 0 1,-1 1 0,1-1 0,0 1 0,0 0 0,0 0 0,0 1-1,0 0 1,-1 0-30,-23 32 237,1 1 0,2 1 0,2 2 0,2 0 0,-16 38-237,-27 45 92,49-95-155,7-9-102,-1-1 0,0 0 0,-1-1 1,-1 0-1,-1-1 0,0-1 0,-8 7 165,18-18-476,2-3 282,1 1 1,-1 0-1,0 0 1,0-1-1,0 1 1,0-1-1,1 1 0,-1-1 1,0 1-1,0-1 1,0 1-1,0-1 1,0 0-1,0 0 0,0 1 1,0-1-1,0 0 1,0 0-1,0 0 194,-9 0-3742</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31.396"/>
    </inkml:context>
    <inkml:brush xml:id="br0">
      <inkml:brushProperty name="width" value="0.1" units="cm"/>
      <inkml:brushProperty name="height" value="0.1" units="cm"/>
      <inkml:brushProperty name="color" value="#0000FF"/>
    </inkml:brush>
  </inkml:definitions>
  <inkml:trace contextRef="#ctx0" brushRef="#br0">7 0 1240,'0'0'2804,"0"0"-979,0 0-186,0 0-333,0 0-355,0 0-207,16 0-48,103 0 950,-114 1-1593,-1-1-1,1 1 1,-1-1 0,1 1 0,-1 0-1,0 1 1,1-1 0,-1 1 0,0 0 0,0 0-1,0 0 1,0 1 0,-1-1 0,1 1-1,0 0 1,-1 0 0,0 0 0,0 0 0,0 1-1,0-1 1,0 1 0,-1 0 0,0 0-1,1 0 1,-2 0 0,1 0 0,0 1 0,-1-1-1,0 0 1,0 1 0,0-1 0,0 1-1,-1 1-52,0-5 8,0 1-1,0-1 0,-1 0 1,1 1-1,-1-1 0,1 0 1,-1 0-1,0 0 0,1 1 0,-1-1 1,0 0-1,0 0 0,0 0 1,0 0-1,0 0 0,0 0 1,0 0-1,0-1 0,0 1 0,0 0 1,-1-1-1,1 1 0,0 0 1,0-1-1,-1 1 0,1-1 1,0 0-1,-1 0 0,1 1 0,0-1 1,-1 0-1,0 0-7,-55 2-652,44-3 364,-4 2-3,-49-4-702,62 2 932,0 0 0,-1 1 0,1-2 0,0 1 0,0 0 0,0-1 0,0 0 0,1 0 0,-1 0 0,0 0 0,1-1 0,-1 1 0,-1-3 61,4 1-8,1 3 95,0 1 30,0 0 162,0 0-36,0 0 93,0 0-26,0 0 53,0 0-4,-1 186 1041,2-97-1514,-1-81-172,0 0-1,1 0 1,0 0 0,1 0 0,0 0 0,0-1 0,0 1 0,1 0 0,0-1 0,1 0 0,-1 0 0,1 0 0,1 0 0,-1-1 0,1 0 0,0 0 0,1 0-1,1 1 287,26 23-5326</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14.124"/>
    </inkml:context>
    <inkml:brush xml:id="br0">
      <inkml:brushProperty name="width" value="0.1" units="cm"/>
      <inkml:brushProperty name="height" value="0.1" units="cm"/>
      <inkml:brushProperty name="color" value="#0000FF"/>
    </inkml:brush>
  </inkml:definitions>
  <inkml:trace contextRef="#ctx0" brushRef="#br0">1 1 2761,'0'0'4929,"0"0"-2898,0 0-478,0 0-116,0 0-116,0 0-215,0 0-169,22 22 1691,-10-15-2562,1 0 0,0-1 0,-1-1 0,2 0 0,-1-1 0,0 0 1,1-1-1,0 0 0,0-1 0,1-1-66,37 3-1273,0-3 0,4-2 1273,-1 0-1509,18 1-1676,-7 0-1417</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14.704"/>
    </inkml:context>
    <inkml:brush xml:id="br0">
      <inkml:brushProperty name="width" value="0.1" units="cm"/>
      <inkml:brushProperty name="height" value="0.1" units="cm"/>
      <inkml:brushProperty name="color" value="#0000FF"/>
    </inkml:brush>
  </inkml:definitions>
  <inkml:trace contextRef="#ctx0" brushRef="#br0">5 1 1664,'0'0'2230,"0"0"-416,0 0-339,0 0-224,0 0-180,0 0-95,-4 45 5111,7-41-6014,1-1 0,0 0 0,0 1 1,0-1-1,0-1 0,0 1 0,0-1 0,1 1 1,-1-1-1,1 0 0,0-1 0,4 2-73,63 15-19,-69-18 29,29 6-776,1-2 0,16 0 766,7 0-2401,-1 1-2013</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15.179"/>
    </inkml:context>
    <inkml:brush xml:id="br0">
      <inkml:brushProperty name="width" value="0.1" units="cm"/>
      <inkml:brushProperty name="height" value="0.1" units="cm"/>
      <inkml:brushProperty name="color" value="#0000FF"/>
    </inkml:brush>
  </inkml:definitions>
  <inkml:trace contextRef="#ctx0" brushRef="#br0">0 1 1344,'0'0'6346,"0"0"-4522,0 0 561,0 0-489,0 0-600,0 0-640,0 0-184,11 0-464,-5 0-16,-1 0-8,6 0-688,5 0-1112,-5 0-1065,5 0-3056</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15.513"/>
    </inkml:context>
    <inkml:brush xml:id="br0">
      <inkml:brushProperty name="width" value="0.1" units="cm"/>
      <inkml:brushProperty name="height" value="0.1" units="cm"/>
      <inkml:brushProperty name="color" value="#0000FF"/>
    </inkml:brush>
  </inkml:definitions>
  <inkml:trace contextRef="#ctx0" brushRef="#br0">0 1 4185,'0'0'4081,"0"0"-2841,0 0 488,0 0-703,0 0-473,0 0-224,0 0-208,11 0-120,-5 0-336,4 0-632,1 0-1201,0 0-2864</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15.841"/>
    </inkml:context>
    <inkml:brush xml:id="br0">
      <inkml:brushProperty name="width" value="0.1" units="cm"/>
      <inkml:brushProperty name="height" value="0.1" units="cm"/>
      <inkml:brushProperty name="color" value="#0000FF"/>
    </inkml:brush>
  </inkml:definitions>
  <inkml:trace contextRef="#ctx0" brushRef="#br0">0 1 3937,'372'16'3273,"-372"-16"-1161,0 0 48,6 0-839,-6 0-561,0 0-464,0 0-296,5 6 0,6-6-752,0 0-1209,-1 0-1903</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16.174"/>
    </inkml:context>
    <inkml:brush xml:id="br0">
      <inkml:brushProperty name="width" value="0.1" units="cm"/>
      <inkml:brushProperty name="height" value="0.1" units="cm"/>
      <inkml:brushProperty name="color" value="#0000FF"/>
    </inkml:brush>
  </inkml:definitions>
  <inkml:trace contextRef="#ctx0" brushRef="#br0">0 0 5753,'0'0'2401,"0"0"-201,0 0-7,0 0-953,0 0-560,0 0-576,0 0-104,11 0-648,-11 0-1352,0 0-6026</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17.049"/>
    </inkml:context>
    <inkml:brush xml:id="br0">
      <inkml:brushProperty name="width" value="0.1" units="cm"/>
      <inkml:brushProperty name="height" value="0.1" units="cm"/>
      <inkml:brushProperty name="color" value="#0000FF"/>
    </inkml:brush>
  </inkml:definitions>
  <inkml:trace contextRef="#ctx0" brushRef="#br0">0 1 4489,'0'0'2709,"0"0"-654,0 0-178,0 0-568,0 0-277,0 0-153,7 6 258,10 5-951,-1 0-1,1-1 1,1-1-1,0-1 0,0-1 1,0 0-1,1-1 1,9 1-186,39 6-30,57 4 30,9 2-551,-107-15 89,-20-4 145,-1 0 0,0 1 0,0 0 0,0 0 0,0 0 0,0 0 0,0 1 0,-1 0-1,1 0 1,0 1 317,1 2-3104,-5 1-2756</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2.579"/>
    </inkml:context>
    <inkml:brush xml:id="br0">
      <inkml:brushProperty name="width" value="0.05" units="cm"/>
      <inkml:brushProperty name="height" value="0.05" units="cm"/>
      <inkml:brushProperty name="color" value="#E71225"/>
    </inkml:brush>
  </inkml:definitions>
  <inkml:trace contextRef="#ctx0" brushRef="#br0">195 56 4785,'0'0'3745,"0"0"-1306,0 0-279,0 0-509,0 0-742,0 0-279,2-5-300,0 1-245,0 2-45,-1-1-1,1 1 1,-1-1 0,0 1 0,0-1-1,0 0 1,0 0 0,-1 1 0,1-1-1,-1 0 1,0 0 0,0 0 0,0 1 0,0-1-1,0-2-39,-7 4 28,-9 1-17,3-1-17,0 1 0,0 1 0,-13 2 6,21-2-3,0 1 1,0-1-1,0 1 0,0 0 1,0 0-1,0 0 1,1 1-1,-1-1 1,1 1-1,0 0 0,-4 4 3,2-3-28,1 1-1,0 0 1,0 0-1,0 0 1,1 1 0,0 0-1,0-1 1,0 1-1,1 1 1,0-1-1,0 0 1,0 1-1,1-1 1,0 1-1,1 0 1,0 0-1,-1 3 29,6-9-55,-1 0 0,1 0-1,-1 0 1,1-1 0,-1 1 0,1-1-1,0 0 1,-1 0 0,1 0-1,0-1 1,-1 1 55,4 0-123,-3-1 24,0 1 0,0 0 0,0-1-1,0 0 1,0 0 0,0 0-1,0 0 1,-1-1 0,1 1 0,0-1-1,-1 0 1,1 0 0,-1 0-1,0 0 1,1-1 99,6-6-434,0 0 0,0-1 0,5-8 434,-10 12-127,-3 4 93,4-10-116,-6 11 242,0 1 146,0 6 610,0 8-384,-2 0-1,0 0 1,-3 8-464,2-7 51,0 0 0,1 0 0,0 10-51,7-25-4058,2 0-994</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17.550"/>
    </inkml:context>
    <inkml:brush xml:id="br0">
      <inkml:brushProperty name="width" value="0.1" units="cm"/>
      <inkml:brushProperty name="height" value="0.1" units="cm"/>
      <inkml:brushProperty name="color" value="#0000FF"/>
    </inkml:brush>
  </inkml:definitions>
  <inkml:trace contextRef="#ctx0" brushRef="#br0">0 0 3881,'0'0'3482,"0"0"-2030,0 0-353,0 0-124,0 0-407,0 0-29,11 0-166,258 0-251,-268 30 44,-4-8 3,0 1-1,-1-1 1,-1 1-1,-1-1 1,-1-1-1,0 1 1,-2-1-1,-9 16-168,-22 58 334,17-31-230,3 0 1,2 2-1,4 0 0,2 1 0,4 0 1,0 50-105,8-116-707,0-12-2250,1-23-88,3-9-2114</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17.941"/>
    </inkml:context>
    <inkml:brush xml:id="br0">
      <inkml:brushProperty name="width" value="0.1" units="cm"/>
      <inkml:brushProperty name="height" value="0.1" units="cm"/>
      <inkml:brushProperty name="color" value="#0000FF"/>
    </inkml:brush>
  </inkml:definitions>
  <inkml:trace contextRef="#ctx0" brushRef="#br0">114 0 5049,'0'0'1287,"0"0"68,0 0-33,0 0-318,0 0-99,0 0-269,6 7-113,9 7-334,2-1 1,0 0-1,0-2 0,1 1 0,1-2 0,17 7-189,-30-14 44,-3-1-3,1-1 1,-1 0-1,0 1 0,0 0 0,0 0 0,0 0 1,-1 0-1,1 0 0,0 1 0,-1-1 0,0 1 1,1-1-1,-1 1 0,0 0 0,0 0 1,-1 0-1,1 0 0,-1 0 0,1 1 0,-1-1 1,0 0-1,0 1 0,0-1 0,-1 1 0,1-1 1,-1 0-1,0 1 0,0-1 0,0 1 0,-1 2-41,0-5 29,0 1 0,0 0 0,0-1-1,-1 1 1,1-1 0,-1 1 0,1-1 0,-1 0-1,1 0 1,-1 1 0,0-1 0,1 0-1,-1 0 1,0-1 0,0 1 0,0 0-1,0-1 1,0 1 0,0-1 0,-1 1-29,-41 7 153,43-8-149,-92 2-205,58-2-299,31 0 282,0 0-1,0-1 1,0 1-1,0-1 1,0 0-1,0 0 1,0 0-1,0 0 1,1-1-1,-1 1 1,0-1-1,1 0 1,-1 0-1,1 0 0,0-1 1,0 1-1,0-1 1,0 0-1,0 0 1,1 0-1,-1 0 1,1 0-1,0-1 1,0 1-1,0-1 1,0 1-1,0-1 1,1 0-1,-1-2 219,-15-42-5718</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18.449"/>
    </inkml:context>
    <inkml:brush xml:id="br0">
      <inkml:brushProperty name="width" value="0.1" units="cm"/>
      <inkml:brushProperty name="height" value="0.1" units="cm"/>
      <inkml:brushProperty name="color" value="#0000FF"/>
    </inkml:brush>
  </inkml:definitions>
  <inkml:trace contextRef="#ctx0" brushRef="#br0">108 1 4521,'0'0'1952,"0"0"145,0 0-97,0 0-439,0 0-409,0 0 48,0 0-400,-32 66 8,21-16-495,6-1-49,-6 7-256,5-1-16,-4 0-184,-1 22-1129,0-16-1415,0-17-2842</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38.663"/>
    </inkml:context>
    <inkml:brush xml:id="br0">
      <inkml:brushProperty name="width" value="0.1" units="cm"/>
      <inkml:brushProperty name="height" value="0.1" units="cm"/>
      <inkml:brushProperty name="color" value="#0000FF"/>
    </inkml:brush>
  </inkml:definitions>
  <inkml:trace contextRef="#ctx0" brushRef="#br0">0 0 4825,'0'0'2092,"0"0"42,0 0-303,0 0-334,0 0-345,0 0-159,0 0-251,0 0-171,0 0-115,0 0-103,0 0 75,0 0-62,0 0 55,0 0-151,0 0 18,0 0-154,0 0-8,13 0-40,88 6-561,-1-1-3844,-66-5-450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39.314"/>
    </inkml:context>
    <inkml:brush xml:id="br0">
      <inkml:brushProperty name="width" value="0.1" units="cm"/>
      <inkml:brushProperty name="height" value="0.1" units="cm"/>
      <inkml:brushProperty name="color" value="#0000FF"/>
    </inkml:brush>
  </inkml:definitions>
  <inkml:trace contextRef="#ctx0" brushRef="#br0">1 0 2633,'0'0'2796,"0"0"-638,0 0-407,0 0-413,0 0-384,0 0-92,0 0-135,38 0 2472,-13 0-3534,1 2 0,0 0 0,-1 2-1,3 1 336,56 21-6710,-56-15-1137</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42.431"/>
    </inkml:context>
    <inkml:brush xml:id="br0">
      <inkml:brushProperty name="width" value="0.1" units="cm"/>
      <inkml:brushProperty name="height" value="0.1" units="cm"/>
      <inkml:brushProperty name="color" value="#0000FF"/>
    </inkml:brush>
  </inkml:definitions>
  <inkml:trace contextRef="#ctx0" brushRef="#br0">1 1 5753,'0'0'3601,"0"0"-1487,0 0-66,0 0-463,0 0-595,0 0-344,0 3-456,0 0 0,0 0 0,0 0 0,1 0-1,-1 0 1,1-1 0,0 1 0,0 0 0,0 0 0,1 1-190,2-1 16,0 1 0,1-1 0,-1-1 1,1 1-1,0 0 0,-1-1 0,1 0 0,0 0 0,1-1 0,-1 1 1,0-1-1,0 0 0,5 0-16,75 2 176,-65-3-165,64 2-1127,-25-1-2404,1-2-1,9-3 3521,-24-5-6451</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42.966"/>
    </inkml:context>
    <inkml:brush xml:id="br0">
      <inkml:brushProperty name="width" value="0.1" units="cm"/>
      <inkml:brushProperty name="height" value="0.1" units="cm"/>
      <inkml:brushProperty name="color" value="#0000FF"/>
    </inkml:brush>
  </inkml:definitions>
  <inkml:trace contextRef="#ctx0" brushRef="#br0">1 0 2633,'0'0'2300,"0"0"-444,0 0-15,0 0-364,0 0-176,0 0-80,2 5-27,0-1-1026,0 0 0,1-1 0,0 1-1,0-1 1,0 1 0,0-1 0,0 0 0,0 0 0,1 0 0,0-1 0,-1 1-1,1-1 1,0 0 0,0 0 0,0 0 0,1-1 0,-1 1 0,0-1 0,4 0-168,19 6 168,0-2 0,26 1-168,-29-3-69,128 7-3098,-101-8-212,14 2-3762</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43.445"/>
    </inkml:context>
    <inkml:brush xml:id="br0">
      <inkml:brushProperty name="width" value="0.1" units="cm"/>
      <inkml:brushProperty name="height" value="0.1" units="cm"/>
      <inkml:brushProperty name="color" value="#0000FF"/>
    </inkml:brush>
  </inkml:definitions>
  <inkml:trace contextRef="#ctx0" brushRef="#br0">0 0 6241,'0'0'2465,"0"0"-25,0 0 145,0 0-1049,0 0-448,0 0-623,0 0-81,0 0-376,0 0 144,0 0-152,11 0-256,16 0-569,-6 0-1559,-4 0-2601</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43.779"/>
    </inkml:context>
    <inkml:brush xml:id="br0">
      <inkml:brushProperty name="width" value="0.1" units="cm"/>
      <inkml:brushProperty name="height" value="0.1" units="cm"/>
      <inkml:brushProperty name="color" value="#0000FF"/>
    </inkml:brush>
  </inkml:definitions>
  <inkml:trace contextRef="#ctx0" brushRef="#br0">0 39 4401,'383'-38'4809,"-383"38"-3145,0 0 353,0 0-809,0 0-656,5 0-224,1 0-328,-1 0 24,6 0-24,10 0-936,-5 0-1777,6 0-1976</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44.114"/>
    </inkml:context>
    <inkml:brush xml:id="br0">
      <inkml:brushProperty name="width" value="0.1" units="cm"/>
      <inkml:brushProperty name="height" value="0.1" units="cm"/>
      <inkml:brushProperty name="color" value="#0000FF"/>
    </inkml:brush>
  </inkml:definitions>
  <inkml:trace contextRef="#ctx0" brushRef="#br0">0 0 1344,'0'0'6050,"0"0"-4490,0 0 368,0 0-887,0 0-785,0 0-256,0 0-1217,33 0-1471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3.112"/>
    </inkml:context>
    <inkml:brush xml:id="br0">
      <inkml:brushProperty name="width" value="0.05" units="cm"/>
      <inkml:brushProperty name="height" value="0.05" units="cm"/>
      <inkml:brushProperty name="color" value="#E71225"/>
    </inkml:brush>
  </inkml:definitions>
  <inkml:trace contextRef="#ctx0" brushRef="#br0">0 0 6649,'0'0'2372,"0"0"8,0 0-246,0 0-630,0 0-565,0 0-333,0 20-298,0 135 101,0-82-1065,0-93 504,1-1 0,1 1 0,1 0 0,4-13 152,-6 28-89,0-1 0,1 0 0,0 0 0,0 1 0,1 0 0,0-1 0,0 1 0,0 0 0,1 0 0,-1 0 0,1 1 0,1-1 0,-1 1 0,1 0 0,-1 0 0,1 0 0,0 1 0,4-2 89,2 0-358,0 1-1,1 1 0,0 0 1,0 0-1,0 1 1,0 0-1,0 1 0,12 1 359,-24 0-101,1 0 0,-1 0 0,0 0 0,1 0-1,-1 0 1,1 1 0,-1-1 0,0 0 0,1 0-1,-1 1 1,0-1 0,0 0 0,1 0 0,-1 1-1,0-1 1,0 0 0,1 1 0,-1-1 0,0 0-1,0 1 1,0-1 0,0 0 0,1 1 0,-1-1-1,0 1 1,0-1 0,0 0 0,0 1 0,0-1-1,0 1 103,1 1-644,2 12-2316</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44.445"/>
    </inkml:context>
    <inkml:brush xml:id="br0">
      <inkml:brushProperty name="width" value="0.1" units="cm"/>
      <inkml:brushProperty name="height" value="0.1" units="cm"/>
      <inkml:brushProperty name="color" value="#0000FF"/>
    </inkml:brush>
  </inkml:definitions>
  <inkml:trace contextRef="#ctx0" brushRef="#br0">0 1 5905,'0'0'6554,"0"0"-4386,0 0 81,0 0-1265,0 0-488,0 0-392,0 0-104,0 0-344,0 0-1280,6 0-2929,4 0-4577</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44.961"/>
    </inkml:context>
    <inkml:brush xml:id="br0">
      <inkml:brushProperty name="width" value="0.1" units="cm"/>
      <inkml:brushProperty name="height" value="0.1" units="cm"/>
      <inkml:brushProperty name="color" value="#0000FF"/>
    </inkml:brush>
  </inkml:definitions>
  <inkml:trace contextRef="#ctx0" brushRef="#br0">1 0 4185,'0'0'3249,"0"0"-1433,0 0 424,0 0-703,0 0-465,0 0-480,0 0-40,86 6-376,-59 5 128,0 0-232,5 0 24,6 6-88,0-6 0,5 0-8,-5-6-680,10-5-768,-10 0-1361,-11 0-3640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45.396"/>
    </inkml:context>
    <inkml:brush xml:id="br0">
      <inkml:brushProperty name="width" value="0.1" units="cm"/>
      <inkml:brushProperty name="height" value="0.1" units="cm"/>
      <inkml:brushProperty name="color" value="#0000FF"/>
    </inkml:brush>
  </inkml:definitions>
  <inkml:trace contextRef="#ctx0" brushRef="#br0">0 0 4705,'0'0'2417,"0"0"-49,0 0-95,0 0-705,0 0-360,0 0-200,0 0-384,108 28 49,-76-12-377,6-5 72,0 0-360,0-5-16,10-1-280,11-5-1041,-5 0-1855,-11 0-6434</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46.191"/>
    </inkml:context>
    <inkml:brush xml:id="br0">
      <inkml:brushProperty name="width" value="0.1" units="cm"/>
      <inkml:brushProperty name="height" value="0.1" units="cm"/>
      <inkml:brushProperty name="color" value="#0000FF"/>
    </inkml:brush>
  </inkml:definitions>
  <inkml:trace contextRef="#ctx0" brushRef="#br0">1 1 5569,'0'0'2853,"0"0"-649,0 0-119,0 0-468,0 0-480,0 0-389,13 2-196,125 23 188,88 3-740,-16-15-1164,-72-10-5504,-114-3 1380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46.583"/>
    </inkml:context>
    <inkml:brush xml:id="br0">
      <inkml:brushProperty name="width" value="0.1" units="cm"/>
      <inkml:brushProperty name="height" value="0.1" units="cm"/>
      <inkml:brushProperty name="color" value="#0000FF"/>
    </inkml:brush>
  </inkml:definitions>
  <inkml:trace contextRef="#ctx0" brushRef="#br0">103 0 1720,'0'0'4169,"0"0"-1856,0 0-225,0 0-403,0 0-252,0 0-281,0 14-323,-1 14-568,-2 1 0,0-1 0,-2 0 0,0 0 0,-2-1 1,-2 1-262,-19 42 161,-12 34-733,38-81-3454,2-21-339</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47.152"/>
    </inkml:context>
    <inkml:brush xml:id="br0">
      <inkml:brushProperty name="width" value="0.1" units="cm"/>
      <inkml:brushProperty name="height" value="0.1" units="cm"/>
      <inkml:brushProperty name="color" value="#0000FF"/>
    </inkml:brush>
  </inkml:definitions>
  <inkml:trace contextRef="#ctx0" brushRef="#br0">0 1 24,'0'0'2654,"0"0"-600,0 0-343,0 0-216,0 0-324,0 0-74,6 2-249,69 24 528,-2 3 0,-1 4 0,-1 3-1376,-70-36 14,0 1 1,0-1-1,0 1 0,1-1 1,-1 1-1,0 0 1,0-1-1,0 1 0,0 0 1,0 0-1,0 0 0,0-1 1,0 1-1,-1 0 1,1 0-1,0 1 0,-1-1 1,1 0-1,0 0 0,-1 0 1,1 0-1,-1 1 1,0-1-1,1 0 0,-1 0 1,0 1-1,0-1 0,0 0 1,0 0-1,0 1 1,0-1-1,0 0 0,0 0 1,0 1-1,-1 0-14,0 0 17,0-1-1,0 1 1,0-1-1,0 1 1,0-1 0,-1 1-1,1-1 1,-1 0-1,1 1 1,-1-1 0,1 0-1,-1 0 1,1 0-1,-1 0 1,0-1 0,0 1-1,0 0 1,1-1-1,-1 1 1,0-1 0,0 0-1,-2 1-16,-107 0-59,62-1-418,44-1 286,1 1-1,0-1 1,0 0 0,0 0 0,0-1-1,0 1 1,1-1 0,-1 1-1,0-1 1,1 0 0,-1-1 0,1 1-1,0-1 1,-1 1 0,1-1-1,1 0 1,-1 0 0,0 0-1,1-1 1,-3-2 191,-13-15-2915,7 10-33</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47.711"/>
    </inkml:context>
    <inkml:brush xml:id="br0">
      <inkml:brushProperty name="width" value="0.1" units="cm"/>
      <inkml:brushProperty name="height" value="0.1" units="cm"/>
      <inkml:brushProperty name="color" value="#0000FF"/>
    </inkml:brush>
  </inkml:definitions>
  <inkml:trace contextRef="#ctx0" brushRef="#br0">130 1 5777,'0'0'2425,"0"0"-673,0 0 49,0 0-569,0 0-112,0 0-288,0 0-416,-43 160-16,27-99-320,0-1 40,-1 1-120,7 0-224,-1-1-1424,0-15-1505,6-7-5384</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48.434"/>
    </inkml:context>
    <inkml:brush xml:id="br0">
      <inkml:brushProperty name="width" value="0.1" units="cm"/>
      <inkml:brushProperty name="height" value="0.1" units="cm"/>
      <inkml:brushProperty name="color" value="#0000FF"/>
    </inkml:brush>
  </inkml:definitions>
  <inkml:trace contextRef="#ctx0" brushRef="#br0">3 0 336,'0'0'3756,"0"0"-1733,0 0-335,0 0-325,0 0-248,0 0-218,4 6-83,1 4-536,12 18 882,-16-27-856,-1-1-2,0 0 4,0 0 56,0 0-124,0 0-5,0 0-115,-26 0-94,23 0-40,15 0 6,74-17-3194,-85 17-841</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49.548"/>
    </inkml:context>
    <inkml:brush xml:id="br0">
      <inkml:brushProperty name="width" value="0.1" units="cm"/>
      <inkml:brushProperty name="height" value="0.1" units="cm"/>
      <inkml:brushProperty name="color" value="#0000FF"/>
    </inkml:brush>
  </inkml:definitions>
  <inkml:trace contextRef="#ctx0" brushRef="#br0">0 283 3849,'0'0'2784,"0"0"-882,0 0-61,0 0-506,0 0-429,0 0-294,21 0-127,-5 0-408,35 0 89,0-1 0,0-3-1,34-8-165,-49 4-283,0-2 0,0-1-1,24-13 284,-50 20-72,0-1 0,0 0 1,0-1-1,-1 0 0,0 0 0,0-1 0,-1 0 0,0-1 0,0 0 0,0 0 1,-1-1-1,-1 1 0,1-2 0,2-6 72,-6 9-130,-1 0-1,0 0 1,0 0 0,-1-1-1,0 1 1,0-1 0,-1 1-1,0-1 1,-1-2 130,1-1-303,0 10 294,0 1 1,-1-1-1,1 0 1,-1 0-1,1 1 1,-1-1 0,1 0-1,-1 1 1,1-1-1,-1 0 1,0 1-1,1-1 1,-1 1-1,0-1 1,1 1 0,-1-1-1,0 1 1,0 0-1,1-1 1,-1 1-1,0 0 1,0 0-1,0-1 1,1 1-1,-1 0 1,0 0 0,0 0-1,0 0 1,0 0-1,0 0 1,0 1 8,-37-1-196,27 0 172,-101 0 1174,110 2-1112,0-1 0,0 1 1,1-1-1,-1 1 0,0 0 0,1 0 1,0 0-1,-1 0 0,1 0 1,0 0-1,0 0 0,0 0 0,0 1 1,0-1-1,1 0 0,-1 0 0,1 1 1,-1-1-1,1 1-38,-5 12 197,-42 92 352,-48 107 611,29-74-6486,65-138 1556</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50.345"/>
    </inkml:context>
    <inkml:brush xml:id="br0">
      <inkml:brushProperty name="width" value="0.1" units="cm"/>
      <inkml:brushProperty name="height" value="0.1" units="cm"/>
      <inkml:brushProperty name="color" value="#0000FF"/>
    </inkml:brush>
  </inkml:definitions>
  <inkml:trace contextRef="#ctx0" brushRef="#br0">1 1 912,'0'0'2877,"0"0"-1031,0 0-382,0 0-277,0 0-431,0 0-116,19 1-185,16 0-157,0 3 1,0 1-1,0 1 1,-1 2-1,14 5-298,-45-11 32,9 2 101,0 0-1,-1 1 1,1 1 0,-1 0-1,0 1-132,-9-5 51,1-1 1,-1 1-1,0 0 0,1 0 0,-1 1 0,0-1 0,0 0 1,-1 1-1,1 0 0,0-1 0,-1 1 0,0 0 1,1-1-1,-1 1 0,0 0 0,-1 0 0,1 0 0,0 0 1,-1 0-1,0 0 0,1 3-51,-2-5 16,1 0 0,0 0 0,0 0 0,0 0 1,0 0-1,-1 0 0,1 0 0,0-1 0,-1 1 0,1 0 1,-1 0-1,1 0 0,-1-1 0,1 1 0,-1 0 0,0-1 0,1 1 1,-1 0-1,0-1 0,0 1 0,1-1 0,-1 1 0,0-1 1,0 1-1,0-1-16,-32 9-44,-46-8-1150,60-1 508,-47 0-1419,60-32 1662,3 10 2218,2 44-657,0-4-707,1-12-317,-1 0 0,1 0 0,0 0 1,0 0-1,1-1 0,-1 1 0,2 0 0,-1 0 1,0-1-1,1 1 0,0-1 0,0 1 1,1-1-1,0 0 0,0 0 0,0 0 0,2 3-94,62 66-656,-20-28-4119,-20-23-2550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3.646"/>
    </inkml:context>
    <inkml:brush xml:id="br0">
      <inkml:brushProperty name="width" value="0.05" units="cm"/>
      <inkml:brushProperty name="height" value="0.05" units="cm"/>
      <inkml:brushProperty name="color" value="#E71225"/>
    </inkml:brush>
  </inkml:definitions>
  <inkml:trace contextRef="#ctx0" brushRef="#br0">176 0 5817,'0'0'2673,"0"0"-33,0 0-575,0 0-225,0 0-568,0 0-375,0 0-113,-107 177-328,88-129 56,-4 3-440,11-3 32,1-8 16,7 1-240,4-12-152,0-3-688,15-12-713,12-10-1191,4 0-2145</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05.314"/>
    </inkml:context>
    <inkml:brush xml:id="br0">
      <inkml:brushProperty name="width" value="0.1" units="cm"/>
      <inkml:brushProperty name="height" value="0.1" units="cm"/>
      <inkml:brushProperty name="color" value="#0000FF"/>
    </inkml:brush>
  </inkml:definitions>
  <inkml:trace contextRef="#ctx0" brushRef="#br0">0 684 4881,'0'0'1631,"0"0"-105,0 0-119,0 0-318,0 0-145,0 0-250,5 0-226,1 0-418,1-1 0,-1 0 0,0-1-1,0 0 1,1 0 0,-1 0 0,-1-1 0,1 0 0,0 0-1,-1 0 1,5-4-50,67-53 99,-46 34-75,55-43-76,-2-3 0,-4-4 0,54-67 52,-108 107-139,-1-2 0,-2-1 0,-2-1 0,3-11 139,-21 46-6,-46 75-255,-4 33 327,6 1 0,3 3 0,6 1 0,-5 45-66,32-126 4,1 0 0,2 1 0,1 0 0,1 16-4,1-8-109,20-34 26,116-2-632,-132-1 642,1 0-1,-1 0 0,1-1 1,0 1-1,-1-1 0,0 0 1,0-1-1,1 1 0,-1-1 1,-1 0-1,1-1 0,0 1 1,-1-1-1,0 0 0,0 0 1,1-1 73,16-16-531,-2-2 1,11-17 530,-18 24-201,35-55-326,-2-3 0,-4-1 0,20-54 527,-16 33-65,-17 35 81,-3-2 0,0-11-16,-23 70 251,-1 5-55,0 16 68,-7 25 43,-15 23 91,-67 225 1025,76-236-1216,2 0-1,2 1 0,2 0 1,3 28-207,3 122-24,0-204-10,0 0 0,0-1 0,0 1 0,0-1 0,0 1 0,0 0-1,1-1 1,-1 1 0,0-1 0,0 1 0,1-1 0,-1 1 0,0-1 0,1 1 0,-1-1 0,0 1 0,1-1 0,-1 0 0,1 1 0,-1-1 0,1 1 0,-1-1 0,1 0 0,-1 1 0,1-1 0,-1 0 0,1 0 0,-1 0 0,1 1 0,-1-1 0,1 0 0,0 0-1,-1 0 1,1 0 34,23 0-844,-16-1 536,19 1-1426,-6 0-513</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07.148"/>
    </inkml:context>
    <inkml:brush xml:id="br0">
      <inkml:brushProperty name="width" value="0.1" units="cm"/>
      <inkml:brushProperty name="height" value="0.1" units="cm"/>
      <inkml:brushProperty name="color" value="#0000FF"/>
    </inkml:brush>
  </inkml:definitions>
  <inkml:trace contextRef="#ctx0" brushRef="#br0">0 8 3729,'0'0'1467,"0"0"129,0 0-392,0 0-251,0 0-164,0 0-109,16-1-74,49-5-4,-61 5-519,0 1 0,1 0-1,-1 0 1,0 1 0,1-1-1,-1 1 1,0 0-1,0 0 1,1 1 0,-1-1-1,0 1 1,0 0 0,-1 0-1,1 0 1,0 0-1,-1 1 1,1-1 0,-1 1-1,0 0 1,0 0 0,0 1-1,1 0-82,12 11 256,53 55 588,-54-53-792,1 0 1,1-2-1,0 0 0,1 0 1,5 1-53,-5-4-54,-15-9-46,0 0 1,1-1-1,-1 0 0,1 1 0,0-1 0,0-1 1,0 1-1,0 0 0,0-1 0,0 0 0,0 0 1,1 0-1,1 0 100,-5-1-988,-1 0-289,0 0-524,0 0-1213,0 0-1825</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07.762"/>
    </inkml:context>
    <inkml:brush xml:id="br0">
      <inkml:brushProperty name="width" value="0.1" units="cm"/>
      <inkml:brushProperty name="height" value="0.1" units="cm"/>
      <inkml:brushProperty name="color" value="#0000FF"/>
    </inkml:brush>
  </inkml:definitions>
  <inkml:trace contextRef="#ctx0" brushRef="#br0">381 0 776,'0'0'1914,"0"0"-448,0 0-314,0 0-301,0 0-126,0 0 31,0 0 16,0 4-61,0 6-283,1-6-319,-1 1-1,0-1 1,0 1 0,0-1-1,0 1 1,-1-1 0,1 1 0,-1-1-1,0 0 1,0 1 0,-1-1-1,0 0 1,1 0 0,-1 0 0,0 0-1,-1 0 1,1 0 0,-1-1-1,0 1 1,-2 1-109,-32 24 97,-1-1 0,-2-3 0,0-1-1,-2-1 1,-38 13-97,68-31-43,1 1-1,0 0 1,0 0-1,1 1 1,-9 8 43,17-14-467,2-1-334,0 0-529,0 0-590,0 0-706,0 0-1206</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08.876"/>
    </inkml:context>
    <inkml:brush xml:id="br0">
      <inkml:brushProperty name="width" value="0.1" units="cm"/>
      <inkml:brushProperty name="height" value="0.1" units="cm"/>
      <inkml:brushProperty name="color" value="#0000FF"/>
    </inkml:brush>
  </inkml:definitions>
  <inkml:trace contextRef="#ctx0" brushRef="#br0">1 6 1840,'0'0'2662,"0"0"-409,0 0-403,0 0-566,0 0-236,0 0-185,0 0-88,10 0 485,184-2 497,-12-1-1520,64 11-237,-154 4 5,-1 4 1,13 8-6,98 16-5,-11-20-28,1-9 0,145-11 33,-139-2-15,-195 2-22,-3 0-27,-6 0-95,-3 1 44,0 0-1,1 1 1,-1 0-1,1 0 1,0 1 0,0 0-1,0 1 1,-7 3 115,-41 17-1137,-86 20-3859,84-33 647</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09.832"/>
    </inkml:context>
    <inkml:brush xml:id="br0">
      <inkml:brushProperty name="width" value="0.1" units="cm"/>
      <inkml:brushProperty name="height" value="0.1" units="cm"/>
      <inkml:brushProperty name="color" value="#0000FF"/>
    </inkml:brush>
  </inkml:definitions>
  <inkml:trace contextRef="#ctx0" brushRef="#br0">0 1 984,'0'0'2813,"0"0"-889,0 0-443,0 0-388,0 0-318,0 0-135,19 46-164,61 147-181,-70-170-218,0-1-1,2 0 1,1 0-1,9 11-76,-2-5 43,23 37 34,3-2-1,2-3 1,19 15-77,-52-60-120,1-1 1,1 0 0,0-2 0,1 0 0,16 9 119,-30-20-725,-4-1-312,0 0-741,0 0-977</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10.158"/>
    </inkml:context>
    <inkml:brush xml:id="br0">
      <inkml:brushProperty name="width" value="0.1" units="cm"/>
      <inkml:brushProperty name="height" value="0.1" units="cm"/>
      <inkml:brushProperty name="color" value="#0000FF"/>
    </inkml:brush>
  </inkml:definitions>
  <inkml:trace contextRef="#ctx0" brushRef="#br0">0 1 2288</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10.492"/>
    </inkml:context>
    <inkml:brush xml:id="br0">
      <inkml:brushProperty name="width" value="0.1" units="cm"/>
      <inkml:brushProperty name="height" value="0.1" units="cm"/>
      <inkml:brushProperty name="color" value="#0000FF"/>
    </inkml:brush>
  </inkml:definitions>
  <inkml:trace contextRef="#ctx0" brushRef="#br0">305 1 2288,'357'44'1760,"-353"-44"-1694,0 1 0,0-1 0,0 1 0,0 0 0,0 0 0,0 0 1,-1 1-1,1-1 0,0 1 0,-1 0 0,0 0 0,3 1-66,-6-2 24,0 0 0,0-1 0,-1 1 1,1 0-1,0-1 0,0 1 0,0 0 0,0-1 0,0 1 0,-1 0 0,1-1 0,0 1 0,-1-1 0,1 1 1,0-1-1,-1 1 0,1 0 0,-1-1 0,1 0 0,-1 1 0,1-1 0,-1 1 0,1-1 0,-1 1 0,1-1 1,-1 0-1,0 0 0,1 1 0,-1-1 0,0 0-24,-92 73 3422,-29 33-3422,45-38 767,-228 178 573,211-179-1295,85-61-3484,19-16 329,15-15 361</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10.826"/>
    </inkml:context>
    <inkml:brush xml:id="br0">
      <inkml:brushProperty name="width" value="0.1" units="cm"/>
      <inkml:brushProperty name="height" value="0.1" units="cm"/>
      <inkml:brushProperty name="color" value="#0000FF"/>
    </inkml:brush>
  </inkml:definitions>
  <inkml:trace contextRef="#ctx0" brushRef="#br0">1 0 1928,'0'0'1915,"0"0"-125,0 0-236,0 0-270,0 0-172,0 0-335,0 0-231,0 27-212,0 203 185,0-77-287,0-89-6476,0-63 577</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11.163"/>
    </inkml:context>
    <inkml:brush xml:id="br0">
      <inkml:brushProperty name="width" value="0.1" units="cm"/>
      <inkml:brushProperty name="height" value="0.1" units="cm"/>
      <inkml:brushProperty name="color" value="#0000FF"/>
    </inkml:brush>
  </inkml:definitions>
  <inkml:trace contextRef="#ctx0" brushRef="#br0">0 1 3505,'0'0'2904,"0"0"-655,0 0-177,0 0-1047,0 0-297,0 0-472,0 0-48,0 123-208,10-113-552,-1-1-1401,-9-9-2976</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11.584"/>
    </inkml:context>
    <inkml:brush xml:id="br0">
      <inkml:brushProperty name="width" value="0.1" units="cm"/>
      <inkml:brushProperty name="height" value="0.1" units="cm"/>
      <inkml:brushProperty name="color" value="#0000FF"/>
    </inkml:brush>
  </inkml:definitions>
  <inkml:trace contextRef="#ctx0" brushRef="#br0">1 0 4385,'0'0'2929,"0"0"-201,0 0-639,0 0-841,0 0-744,0 0-152,0 0-352,0 95-80,9-95-1256,0 0-1937,10 0-4801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4.079"/>
    </inkml:context>
    <inkml:brush xml:id="br0">
      <inkml:brushProperty name="width" value="0.05" units="cm"/>
      <inkml:brushProperty name="height" value="0.05" units="cm"/>
      <inkml:brushProperty name="color" value="#E71225"/>
    </inkml:brush>
  </inkml:definitions>
  <inkml:trace contextRef="#ctx0" brushRef="#br0">432 0 6441,'0'0'2049,"0"0"463,0 0-535,0 0-409,0 0-712,0 0-8,0 0-247,-54 37-33,24-11-152,-8-1-264,-4 5-24,0-1-16,-4 4-224,4-7-208,0 0-512,0-1-1601,11-6-1960,8-5-2144</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12.380"/>
    </inkml:context>
    <inkml:brush xml:id="br0">
      <inkml:brushProperty name="width" value="0.1" units="cm"/>
      <inkml:brushProperty name="height" value="0.1" units="cm"/>
      <inkml:brushProperty name="color" value="#0000FF"/>
    </inkml:brush>
  </inkml:definitions>
  <inkml:trace contextRef="#ctx0" brushRef="#br0">112 162 2481,'0'0'2292,"0"0"-117,0 0-252,0 0-450,0 0-468,0 0-311,15 24-173,3 3-372,0-1-1,17 18-148,-30-40 17,-1 0 0,0-1-1,1 1 1,0-1-1,0 0 1,0 0-1,0-1 1,0 1-1,1-1 1,-1-1-1,1 1 1,-1-1 0,1 1-1,0-1 1,0-1-1,-1 1 1,1-1-1,3-1-16,8 2 9,101 4 162,25-7-171,-29 1 52,-109 1-56,-1 0 0,0 0 1,0-1-1,1 0 0,-1 1 1,0-1-1,0-1 0,0 1 0,0-1 1,0 1-1,0-1 0,-1 0 1,1 0-1,-1-1 0,1 1 0,-1-1 1,0 0-1,0 0 0,0 0 0,0 0 1,0 0-1,-1-1 0,0 1 1,1-1-1,-1 0 0,0 1 0,-1-1 1,1-2 3,3-8-20,-1 0 0,-1 0 0,0-1 1,-1 1-1,-1-1 0,0 1 0,-1-10 20,0 20-1,-1 0 1,1 0-1,-1 0 0,0 1 0,0-1 0,-1 0 1,1 0-1,-1 1 0,0-1 0,0 1 0,0 0 1,0-1-1,0 1 0,-1 0 0,1 0 0,-1 1 1,0-1-1,0 0 0,0 1 0,0 0 0,-1 0 1,1 0-1,-1 0 0,1 0 0,-1 1 0,0-1 2,-16-6 11,1 1 0,-2 2 1,1-1-1,-10 1-12,15 2 18,-44-6 54,-1 2-1,0 4 1,-47 3-72,70 0 48,30 0-33,1 2 1,-1-1 0,1 0-1,0 1 1,-1 1 0,1-1-1,0 1 1,0 0-1,1 0 1,-1 0 0,1 1-1,-1 0 1,1 0 0,-4 4-16,-12 13 138,0 0-1,-11 16-137,23-26 42,-3 5 17,1 0 1,1 0 0,0 2 0,1-1-1,-1 5-59,-3 6 32,5-10 37,1 1 0,0 1 0,1-1 0,1 1 0,1 0-1,-1 19-68,1 22 410,2 38-410,2-72 46,1-23-45,0 0 0,-1 0 0,1 0 0,1-1-1,-1 1 1,1 0 0,-1-1 0,1 1 0,0-1 0,0 1 0,0-1 0,1 0 0,-1 0 0,1 0 0,0 0 0,0 0 0,0-1 0,0 1 0,0-1 0,1 0 0,-1 0 0,1 0 0,-1-1 0,1 1 0,0-1 0,3 2-1,9 2-6,1 0 0,0-1-1,-1 0 1,2-1 0,-1-1 0,1-1 6,271 2-2251,-155-4-681,-30 1-1025</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12.892"/>
    </inkml:context>
    <inkml:brush xml:id="br0">
      <inkml:brushProperty name="width" value="0.1" units="cm"/>
      <inkml:brushProperty name="height" value="0.1" units="cm"/>
      <inkml:brushProperty name="color" value="#0000FF"/>
    </inkml:brush>
  </inkml:definitions>
  <inkml:trace contextRef="#ctx0" brushRef="#br0">1 1 3985,'0'0'1776,"0"0"305,0 0-273,0 0-584,0 0-127,0 0-369,0 0-64,204 9-312,-148-9-144,9 0-144,-10 0-64,10 0-88,10 0-984,-10-9-1201,-19 9-3360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14.041"/>
    </inkml:context>
    <inkml:brush xml:id="br0">
      <inkml:brushProperty name="width" value="0.1" units="cm"/>
      <inkml:brushProperty name="height" value="0.1" units="cm"/>
      <inkml:brushProperty name="color" value="#0000FF"/>
    </inkml:brush>
  </inkml:definitions>
  <inkml:trace contextRef="#ctx0" brushRef="#br0">1 608 2921,'0'0'1604,"0"0"115,0 0-272,0 0-337,0 0-104,0 0-243,0 0-167,0 0-202,0 0-126,5-4-156,82-94-253,-3-3 0,-2-9 141,-77 104-60,-1 0 0,0 0 0,-1 0 0,1-1 0,-1 1 0,0-1 0,1-5 60,-4 11-14,0 1-14,0 0-10,0 0 62,0 0-22,0 12 66,0-4-45,0 46 262,-1 1-1,-3-1 1,-10 46-285,9-64 118,1 0 0,1 0 0,3 0 0,2 20-118,-1 9 99,-1-64-99,0-1 0,1 1 0,-1-1 0,0 1 0,1 0 1,-1-1-1,1 1 0,-1-1 0,0 1 0,1-1 0,-1 1 0,1-1 0,0 1 0,-1-1 0,1 1 0,-1-1 0,1 0 0,0 1 0,-1-1 1,1 0-1,0 0 0,-1 0 0,1 1 0,0-1 0,-1 0 0,1 0 0,0 0 0,0 0 0,20 2 3,-21-2-3,16 0 22,55-5-110,-66 4 66,0 0 0,0-1 1,0 1-1,-1-1 0,1-1 0,-1 1 1,1 0-1,-1-1 0,0 0 0,0 0 1,0 0-1,0-1 0,-1 0 22,24-27-231,-2-2 0,-2-1 0,-1-1 1,-1 0-1,-2-2 0,5-16 231,-7 17-61,174-400-309,-190 433 371,1-11-2,-2 3 15,0 9 52,0 2-10,0 0 112,-2 5-20,-8 20-36,-1 1 0,-2-2-1,-4 7-111,-34 70 476,36-65-316,-4 9 249,2 2 0,-5 22-409,9-16 301,1 1 1,3 1-1,3 0 0,0 30-301,3-12 211,1-47-177,1 0-1,2 0 1,0 0-1,1 0 0,3 7-33,-4-29 2,0-1-1,0 0 0,1 0 1,-1-1-1,1 1 0,-1 0 1,1 0-1,0-1 0,0 1 1,0-1-1,1 0 0,-1 1 0,0-1 1,1 0-1,0 0 0,-1-1 1,1 1-1,0 0 0,0-1 1,0 0-1,0 0 0,0 0 1,0 0-1,0 0 0,2 0-1,11 2-186,0-1 1,1-1-1,-1 0 0,12-1 186,-13 0-339,-10 0 169,0-1 1,1 1-1,-1-1 1,0 0-1,0 0 1,1 0-1,-1-1 1,0 1-1,0-1 1,-1-1-1,1 1 1,0-1-1,-1 0 1,1 0-1,-1 0 1,0 0 0,0-1-1,0 0 1,-1 1-1,1-2 1,-1 1-1,2-3 170,42-50-5209</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5:49.181"/>
    </inkml:context>
    <inkml:brush xml:id="br0">
      <inkml:brushProperty name="width" value="0.1" units="cm"/>
      <inkml:brushProperty name="height" value="0.1" units="cm"/>
      <inkml:brushProperty name="color" value="#0000FF"/>
    </inkml:brush>
  </inkml:definitions>
  <inkml:trace contextRef="#ctx0" brushRef="#br0">0 30 4841,'0'0'1764,"0"0"-130,0 0-36,0 0-262,0 0-280,0 0-30,5 0-131,26 0 829,-30 0-920,20 0 1037,286 2-1314,346-6 559,-349-23-4184,-328 27 2427,-3-1-369,0 1 0,0 1 0,0 2 1,0 0-1,1 2 0,0 1 1,-17 6 1039,-31 16-3900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5:49.813"/>
    </inkml:context>
    <inkml:brush xml:id="br0">
      <inkml:brushProperty name="width" value="0.1" units="cm"/>
      <inkml:brushProperty name="height" value="0.1" units="cm"/>
      <inkml:brushProperty name="color" value="#0000FF"/>
    </inkml:brush>
  </inkml:definitions>
  <inkml:trace contextRef="#ctx0" brushRef="#br0">293 0 432,'0'0'2543,"0"0"-497,0 0-280,0 0-470,0 0-200,0 0-144,-7 0-94,-17 0-163,17 0-87,7 0-100,0 0-34,0 4-26,-2 24-210,-1 1 0,-2-1 0,-1 0 0,-1 0 0,-3 3-238,-5 23 223,0 8-31,-161 681 580,168-685-764,3 1 0,2-1 0,3 1-1,3 2-7,-1 45 28,10-106-5,189 0 38,43 0-47,-81 0-4243,-161 0 2535,-2-4-461,0-11-710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5:50.277"/>
    </inkml:context>
    <inkml:brush xml:id="br0">
      <inkml:brushProperty name="width" value="0.1" units="cm"/>
      <inkml:brushProperty name="height" value="0.1" units="cm"/>
      <inkml:brushProperty name="color" value="#0000FF"/>
    </inkml:brush>
  </inkml:definitions>
  <inkml:trace contextRef="#ctx0" brushRef="#br0">1 19 1792,'0'0'1733,"0"0"-128,0 0-343,0 0-154,0 0-22,0 0 58,9 0 12,322-4 4161,25-1-8995,-341 3-768,-11-6-2137</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5:50.743"/>
    </inkml:context>
    <inkml:brush xml:id="br0">
      <inkml:brushProperty name="width" value="0.1" units="cm"/>
      <inkml:brushProperty name="height" value="0.1" units="cm"/>
      <inkml:brushProperty name="color" value="#0000FF"/>
    </inkml:brush>
  </inkml:definitions>
  <inkml:trace contextRef="#ctx0" brushRef="#br0">506 1 4817,'0'0'1838,"0"0"70,0 0-357,0 0-411,0 0-155,0 0-143,-54 66-127,54-66-715,-226 287 586,207-263-486,1 1 0,1 1 0,2 0 0,0 1 0,2 0 0,1 2 0,1-1 0,-1 9-100,-2 7 103,-4 15 19,1 1 1,4 0 0,2 1-1,3 0 1,3 1 0,1 38-123,3-48-52,-1-30 61,2-1 0,0 1-1,1-1 1,1 0 0,1 0 0,5 15-9,-6-31-57,0 1-1,0-1 0,0 1 1,1-1-1,0 0 0,0 0 1,1 0-1,-1-1 0,1 1 1,0-1-1,0 0 0,1 0 1,-1 0-1,1 0 0,0-1 1,0 0-1,0 0 0,0 0 1,1-1-1,-1 0 0,1 0 1,-1 0-1,1 0 0,0-1 1,0 0-1,3 0 58,48 3-2558,0-2 0,51-5 2558,-5-5-4598</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5:51.262"/>
    </inkml:context>
    <inkml:brush xml:id="br0">
      <inkml:brushProperty name="width" value="0.1" units="cm"/>
      <inkml:brushProperty name="height" value="0.1" units="cm"/>
      <inkml:brushProperty name="color" value="#0000FF"/>
    </inkml:brush>
  </inkml:definitions>
  <inkml:trace contextRef="#ctx0" brushRef="#br0">827 1 464,'0'0'3086,"0"0"-765,0 0-222,0 0-348,0 0-304,0 0-284,10 0 270,-10 0-1400,0 0 0,0 0 0,0 0 0,0 0 1,0 0-1,0 0 0,0 1 0,0-1 0,0 0 0,0 0 0,0 0 0,0 0 1,0 0-1,0 0 0,0 1 0,0-1 0,0 0 0,0 0 0,0 0 0,0 0 1,0 0-1,1 0 0,-1 0 0,0 1 0,0-1 0,0 0 0,0 0 0,0 0 1,0 0-1,0 0 0,0 0 0,0 0 0,0 0 0,1 0 0,-1 0 0,0 1 1,0-1-1,0 0 0,0 0 0,0 0 0,0 0 0,0 0 0,1 0 0,-1 0 1,0 0-1,0 0 0,0 0 0,0 0 0,0 0 0,0 0 0,1 0 0,-1 0 1,0 0-1,0 0-33,-17 13 208,1 1 0,0 1 1,1 0-1,0 2 0,0 1-208,-38 42 226,-254 225 225,-3 5-464,271-256 196,21-18-1388,-1 2-4234,19-21 1653,0-13-2553</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5:51.696"/>
    </inkml:context>
    <inkml:brush xml:id="br0">
      <inkml:brushProperty name="width" value="0.1" units="cm"/>
      <inkml:brushProperty name="height" value="0.1" units="cm"/>
      <inkml:brushProperty name="color" value="#0000FF"/>
    </inkml:brush>
  </inkml:definitions>
  <inkml:trace contextRef="#ctx0" brushRef="#br0">66 3 2216,'0'0'1816,"0"0"-116,0 0-353,0 0-244,0 0-186,0 0-191,-11 0-87,4 0-504,5-1-107,1 1 0,-1 0 0,1-1-1,-1 1 1,1 0 0,-1 0 0,1-1 0,-1 1 0,1 1-1,-1-1 1,1 0 0,-1 0 0,1 0 0,0 1 0,-1-1-1,1 1 1,-1-1 0,1 1 0,0 0 0,-1-1 0,1 1-1,0 0 1,0 0 0,0 0 0,-1 0 0,1 0 0,0 0-1,0 0 1,0 0 0,1 0 0,-1 1 0,0-1 0,0 0-1,1 1 1,-1-1 0,1 0 0,-1 1 0,1-1 0,-1 1-1,1-1 1,0 1 0,0-1 0,0 2-28,0 14 269,-1 25 796,3-1 1,4 21-1066,-4-47 159,1 0 1,1 0 0,0 0-1,1 0 1,1-1-1,0 0 1,1 0 0,6 8-160,27 37 212,2-1-1,3-3 1,49 46-212,162 138-741,-181-173-84,-42-29-1454,-25-9-2090,-8-25-156</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5:52.209"/>
    </inkml:context>
    <inkml:brush xml:id="br0">
      <inkml:brushProperty name="width" value="0.1" units="cm"/>
      <inkml:brushProperty name="height" value="0.1" units="cm"/>
      <inkml:brushProperty name="color" value="#0000FF"/>
    </inkml:brush>
  </inkml:definitions>
  <inkml:trace contextRef="#ctx0" brushRef="#br0">0 1 3081,'0'0'1849,"0"0"-14,0 0-118,0 0-214,0 0-218,0 0-267,34 30-278,115 100-81,-19-26 42,-81-66-449,-2 2 0,31 33-252,-63-56 16,-1 0 1,-1 0-1,0 1 1,-2 1-1,0 1 1,-1-1-1,-1 1 1,0 1 0,-1 4-17,-1-2 27,-1 1 1,-1-1 0,-1 1 0,-2 0-1,0 0 1,-1 13-28,-2-23 6,1 0 1,-2 0-1,0-1 0,0 1 1,-1-1-1,-1 1 0,0-1 1,-1 0-1,-1-1 1,0 1-1,0-1 0,-1 0-6,-6 5-141,-1 0 0,0-2 0,-1 1 0,0-2 0,-1 0 0,-1-1-1,0-1 1,-1 0 0,-1-1 141,-32 16-2499,0-3 0,-42 14 2499,25-10-4582</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4.500"/>
    </inkml:context>
    <inkml:brush xml:id="br0">
      <inkml:brushProperty name="width" value="0.05" units="cm"/>
      <inkml:brushProperty name="height" value="0.05" units="cm"/>
      <inkml:brushProperty name="color" value="#E71225"/>
    </inkml:brush>
  </inkml:definitions>
  <inkml:trace contextRef="#ctx0" brushRef="#br0">0 0 1504,'0'0'5473,"0"0"-3528,0 0 599,0 0-303,0 0-689,0 0-159,0 0-497,27 52 144,-16-23-560,1 4-64,-1 0-416,4 0 56,-3 1-56,3-5-392,4 0-488,-7-3-976,3-8-3314</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5:52.680"/>
    </inkml:context>
    <inkml:brush xml:id="br0">
      <inkml:brushProperty name="width" value="0.1" units="cm"/>
      <inkml:brushProperty name="height" value="0.1" units="cm"/>
      <inkml:brushProperty name="color" value="#0000FF"/>
    </inkml:brush>
  </inkml:definitions>
  <inkml:trace contextRef="#ctx0" brushRef="#br0">1 1 3513,'0'0'1800,"0"0"65,0 0-585,0 0 16,0 0-64,0 0-143,0 0-377,139 0-104,-83 0-296,18 0-16,-9 0-216,9 0-72,-9 0-8,-9 0-112,-10 0-720,-8 0-1065,-20 0-1023,-18 9-2513</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5:53.022"/>
    </inkml:context>
    <inkml:brush xml:id="br0">
      <inkml:brushProperty name="width" value="0.1" units="cm"/>
      <inkml:brushProperty name="height" value="0.1" units="cm"/>
      <inkml:brushProperty name="color" value="#0000FF"/>
    </inkml:brush>
  </inkml:definitions>
  <inkml:trace contextRef="#ctx0" brushRef="#br0">1 1 3449</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5:53.367"/>
    </inkml:context>
    <inkml:brush xml:id="br0">
      <inkml:brushProperty name="width" value="0.1" units="cm"/>
      <inkml:brushProperty name="height" value="0.1" units="cm"/>
      <inkml:brushProperty name="color" value="#0000FF"/>
    </inkml:brush>
  </inkml:definitions>
  <inkml:trace contextRef="#ctx0" brushRef="#br0">1 1 3449,'139'323'1904,"-139"-323"-55,0 0-521,0 0-216,0 0 16,0 9-352,19 1-231,27-10-137,19 0-280,9 0 64,1 0-184,17 0-16,-8 0-152,37 0-881,-29 0-1439,-27 0-2657</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5:54"/>
    </inkml:context>
    <inkml:brush xml:id="br0">
      <inkml:brushProperty name="width" value="0.1" units="cm"/>
      <inkml:brushProperty name="height" value="0.1" units="cm"/>
      <inkml:brushProperty name="color" value="#0000FF"/>
    </inkml:brush>
  </inkml:definitions>
  <inkml:trace contextRef="#ctx0" brushRef="#br0">1 257 5449,'0'0'1510,"0"0"101,0 0-495,0 0-584,0 0-394,0 0-106,21-17-48,0 1 1,12-11-22,0-2-1,18-23 38,-35 37-7,0 0 0,1 0-1,1 2 1,12-8 7,-22 16-11,0 0 0,1 1 0,0 0 0,0 0 0,0 1 0,0 0 0,1 1 0,-1-1 0,1 2 0,-1 0 0,6 0 11,-9 1-11,8-1 36,-1 1 0,1 1-1,-1 0 1,0 1 0,7 2-25,-15-2 32,0 0 0,0 0 0,0 0 0,-1 1 0,1 0-1,-1 0 1,1 0 0,-1 0 0,0 1 0,0-1 0,-1 1 0,1 0 0,-1 0 0,3 5-32,24 38 533,-2 0 1,-1 4-534,-2-3 544,2-1 1,14 16-545,-34-53 35,17 23 187,1-1 1,2 0 0,26 23-223,-44-47-36,-1-1 1,2 0-1,-1 0 1,1 0-1,0-1 0,0-1 1,1 0-1,0 0 1,0-1-1,0-1 0,0 0 1,1 0-1,-1-1 1,1 0-1,-1-1 0,1-1 36,-3 1-282,-6-1 42,-1 0 0,0 1-1,0-1 1,1 0 0,-1 0 0,0-1-1,1 1 1,-1 0 0,0-1 0,0 1 0,1-1-1,-1 0 1,0 0 0,0 0 0,0 0 0,0 0-1,0 0 1,0 0 0,0-1 0,0 1-1,-1-1 1,1 1 0,-1-1 0,1 0 0,-1 0-1,1 0 241,16-33-5053</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5:54.351"/>
    </inkml:context>
    <inkml:brush xml:id="br0">
      <inkml:brushProperty name="width" value="0.1" units="cm"/>
      <inkml:brushProperty name="height" value="0.1" units="cm"/>
      <inkml:brushProperty name="color" value="#0000FF"/>
    </inkml:brush>
  </inkml:definitions>
  <inkml:trace contextRef="#ctx0" brushRef="#br0">918 0 3345,'0'0'1380,"0"0"122,0 0-317,0 0-159,0 0 11,0 0-87,-62 65-206,-199 206-156,206-215 74,-62 47-662,74-67 148,-3 4-86,-2-1 1,-1-3 0,-2-2-1,-1-2 1,-2-3 0,-4 0-63,50-26 281,-5 1-3248,13-24-1495,7-15-1245</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5:54.708"/>
    </inkml:context>
    <inkml:brush xml:id="br0">
      <inkml:brushProperty name="width" value="0.1" units="cm"/>
      <inkml:brushProperty name="height" value="0.1" units="cm"/>
      <inkml:brushProperty name="color" value="#0000FF"/>
    </inkml:brush>
  </inkml:definitions>
  <inkml:trace contextRef="#ctx0" brushRef="#br0">0 1 7114,'0'0'2016,"0"0"240,0 0-879,0 0-537,0 0-480,0 0-200,0 0-160,0 66-896,0-66-2137,9 0-4977</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18.783"/>
    </inkml:context>
    <inkml:brush xml:id="br0">
      <inkml:brushProperty name="width" value="0.1" units="cm"/>
      <inkml:brushProperty name="height" value="0.1" units="cm"/>
      <inkml:brushProperty name="color" value="#0000FF"/>
    </inkml:brush>
  </inkml:definitions>
  <inkml:trace contextRef="#ctx0" brushRef="#br0">1 1 728,'0'0'5921,"0"0"-3008,0 0-624,0 0-477,0 0-524,45 14-306,145 46-213,-38-13 1246,36 1-2015,-126-37 161,1-2 0,0-3 0,56-1-161,-10-3 22,-37 0-32,-1-3-1,36-6 11,-92 5-256,1-2-1,-1 0 0,0-1 0,0-1 0,-1 0 1,1-1-1,0-1 257,-11 6-1183,-136 2-7626,50 0 3742</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19.477"/>
    </inkml:context>
    <inkml:brush xml:id="br0">
      <inkml:brushProperty name="width" value="0.1" units="cm"/>
      <inkml:brushProperty name="height" value="0.1" units="cm"/>
      <inkml:brushProperty name="color" value="#0000FF"/>
    </inkml:brush>
  </inkml:definitions>
  <inkml:trace contextRef="#ctx0" brushRef="#br0">738 1 4385,'0'0'2202,"0"0"-230,0 0-190,0 0-408,0 0-210,0 0-116,0 11-128,1-2-789,0 1-1,0 0 0,1 0 1,0-1-1,1 1 0,0-1 1,0 1-1,1-1 1,0 0-1,1-1 0,0 1 1,0-1-1,3 3-130,46 65 696,19 38-696,-57-86-70,-1 1 0,-1 0 1,-2 1-1,-1 0 0,7 32 70,-13-38-291,-2 0 1,-1 0-1,-1 1 1,-1-1-1,-1 0 1,-1 3 290,1-21-77,1-1 0,-2 0 0,1 0 0,0-1 0,-1 1 1,0 0-1,0 0 0,-1-1 0,1 1 0,-1-1 0,0 0 0,0 0 0,0 0 1,-3 2 76,-6 6-280,-2-1 0,1 0 0,-12 6 280,-7 6-421,-58 44-570,-83 62-824,-119 118 1815,234-193-23,-6 5 1,-28 37 22,58-60 40,24-26 20,0 0 0,0 1-1,1 1 1,0-1 0,1 1 0,-1 2-60,8-12 46,0 0 0,0 0 0,0 0 0,0 0 0,1 0 0,-1 0 0,0 0 0,1 0 0,0 0 0,-1 1 0,1-1 0,0 0 0,0 0 0,0 0 0,0 0-1,1 1 1,-1-1 0,1 0 0,-1 0 0,1 0 0,0 0 0,0 0 0,0 0 0,0 0 0,0 0 0,0 0 0,0 0 0,1-1 0,-1 1 0,0 0 0,1-1 0,0 1 0,-1-1 0,1 0 0,0 0 0,0 1 0,0-1 0,0 0 0,0 0 0,0-1-46,58 8 691,55-1-691,-38-3 293,376 1 437,-241-8-1955,-187 3 166,-11 0-5387,-14 0 1306</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19.927"/>
    </inkml:context>
    <inkml:brush xml:id="br0">
      <inkml:brushProperty name="width" value="0.1" units="cm"/>
      <inkml:brushProperty name="height" value="0.1" units="cm"/>
      <inkml:brushProperty name="color" value="#0000FF"/>
    </inkml:brush>
  </inkml:definitions>
  <inkml:trace contextRef="#ctx0" brushRef="#br0">1 1 2841,'0'0'2469,"0"0"-368,0 0-311,0 0-369,0 0-258,0 0-244,21 74-204,72 234-62,-84-280-479,2 0 0,11 21-174,-20-44 43,1 0-1,0 0 1,1-1-1,-1 0 1,1 0-1,0 0 1,4 4-43,9 8 109,-3-2-34,1 0-1,0-1 0,15 10-74,-24-19 0,0 0 0,1 0 0,-1-1-1,1 0 1,0 0 0,0-1 0,0 0-1,0 0 1,0-1 0,0 0-1,0 0 1,5 0 0,41-1-2934,-50 0 680,-3 0-1225,0 0-1837</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20.280"/>
    </inkml:context>
    <inkml:brush xml:id="br0">
      <inkml:brushProperty name="width" value="0.1" units="cm"/>
      <inkml:brushProperty name="height" value="0.1" units="cm"/>
      <inkml:brushProperty name="color" value="#0000FF"/>
    </inkml:brush>
  </inkml:definitions>
  <inkml:trace contextRef="#ctx0" brushRef="#br0">233 59 3745</inkml:trace>
  <inkml:trace contextRef="#ctx0" brushRef="#br0" timeOffset="1">233 59 3745,'277'-48'1795,"-227"38"-70,-63 11-281,7-1-1293,1 1 1,-1 0 0,1 0 0,0 1 0,-1 0 0,1-1 0,0 2 0,0-1-1,0 1 1,1-1 0,-1 1 0,1 1 0,-1-1 0,1 1 0,0-1 0,0 1-1,0 0 1,0 1-152,-13 17 166,0 1 0,1 0 1,-2 7-167,-17 22 366,-23 20-14,-68 62-352,125-133 0,-8 9-57,-1 0 1,0-1 0,0-1 0,-1 0-1,0 0 1,-1-1 0,1 0 0,-1-1-1,-3 0 57,9-4-640,-1 0 1,0 0-1,0 0 0,0-1 0,0-1 0,0 1 1,0-1 639,6 0-2609</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32:20.734"/>
    </inkml:context>
    <inkml:brush xml:id="br0">
      <inkml:brushProperty name="width" value="0.05" units="cm"/>
      <inkml:brushProperty name="height" value="0.05" units="cm"/>
    </inkml:brush>
  </inkml:definitions>
  <inkml:trace contextRef="#ctx0" brushRef="#br0">1 1 12083,'0'0'2976,"0"0"-1631,0 0-225,0 0-504,0 0-616,0 0 16,0 0 120,13 0-272,6 0-56,-13 0-776,0 0-1633,-6 26-3512</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4.994"/>
    </inkml:context>
    <inkml:brush xml:id="br0">
      <inkml:brushProperty name="width" value="0.05" units="cm"/>
      <inkml:brushProperty name="height" value="0.05" units="cm"/>
      <inkml:brushProperty name="color" value="#E71225"/>
    </inkml:brush>
  </inkml:definitions>
  <inkml:trace contextRef="#ctx0" brushRef="#br0">23 0 6737,'0'0'2441,"0"0"-193,0 0-415,0 0-689,0 0-608,0 0-264,73 203-264,-62-174-16,-7 0-16,-4 1 16,0-5-544,0 1-248,-31 7-664,-7-11-337,-4 0-1351</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20.717"/>
    </inkml:context>
    <inkml:brush xml:id="br0">
      <inkml:brushProperty name="width" value="0.1" units="cm"/>
      <inkml:brushProperty name="height" value="0.1" units="cm"/>
      <inkml:brushProperty name="color" value="#0000FF"/>
    </inkml:brush>
  </inkml:definitions>
  <inkml:trace contextRef="#ctx0" brushRef="#br0">1 1 1200,'0'0'2166,"0"0"-294,0 0-258,0 0-394,0 0-246,0 0-283,0 0-168,18 3-191,149 21 62,-129-21-567,0-2 0,22-2 173,-2-1-4972,-57 2 568</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21.050"/>
    </inkml:context>
    <inkml:brush xml:id="br0">
      <inkml:brushProperty name="width" value="0.1" units="cm"/>
      <inkml:brushProperty name="height" value="0.1" units="cm"/>
      <inkml:brushProperty name="color" value="#0000FF"/>
    </inkml:brush>
  </inkml:definitions>
  <inkml:trace contextRef="#ctx0" brushRef="#br0">1 1 2513</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21.398"/>
    </inkml:context>
    <inkml:brush xml:id="br0">
      <inkml:brushProperty name="width" value="0.1" units="cm"/>
      <inkml:brushProperty name="height" value="0.1" units="cm"/>
      <inkml:brushProperty name="color" value="#0000FF"/>
    </inkml:brush>
  </inkml:definitions>
  <inkml:trace contextRef="#ctx0" brushRef="#br0">47 1 2513,'-39'206'1993,"31"-163"-104,15-38-1112,0 0 0,0 0-1,0-1 1,1 0 0,-1 0 0,1-1 0,8 3-777,20 10 344,-22-9-191,0-1 0,1 0 1,0-1-1,0 0 0,0-1 0,0-1 1,1-1-1,13 1-153,127-3-6029,-145 0 679</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25.216"/>
    </inkml:context>
    <inkml:brush xml:id="br0">
      <inkml:brushProperty name="width" value="0.1" units="cm"/>
      <inkml:brushProperty name="height" value="0.1" units="cm"/>
      <inkml:brushProperty name="color" value="#0000FF"/>
    </inkml:brush>
  </inkml:definitions>
  <inkml:trace contextRef="#ctx0" brushRef="#br0">158 43 1408,'0'0'2890,"0"0"-956,0 0-294,0 0-282,0 0-384,0 0-126,0 0-172,0 7-15,0-5-629,1 22 556,-2 1 0,0 0-1,-2-1 1,0 1 0,-2-1-1,-1 1-587,-19 36 366,18-48-313,1 1 1,1-1-1,0 2 0,1-1 1,-2 8-54,3 9 47,0 0 0,2 20-47,1-51 0,0 1 0,1 0-1,-1 0 1,0-1 0,1 1 0,-1 0-1,1-1 1,-1 1 0,1 0 0,-1-1-1,1 1 1,-1-1 0,1 1 0,-1-1-1,1 1 1,0-1 0,0 1-1,-1-1 1,1 1 0,0-1 0,-1 0-1,1 0 1,0 1 0,0-1 0,0 0-1,-1 0 1,1 0 0,0 0 0,0 0-1,0 0 1,0 0 0,-1 0-1,1 0 1,0 0 0,0 0 0,-1-1-1,1 1 1,0 0 0,0-1 0,0 1 0,1 0-4,33 0-47,-19 1-45,1-1 0,-1 0 0,15-3 96,-26 2-23,0-1 0,0 1 0,1-1 0,-1 1 0,0-2-1,0 1 1,0 0 0,-1-1 0,1 0 0,-1 0 0,1-1 0,-1 1 0,2-3 23,6-6-37,-2 0 1,1 0 0,-2-1-1,0-1 1,0 0-1,-1 0 1,-1 0 0,0-1-1,-1 0 1,-1 0-1,0-1 1,-1 1 0,-1-1-1,0 0 1,-1 0-1,-1 0 1,0-13 36,-1-1-9,1 16 12,-1-1 0,0 1 0,-1-1 0,0 1 0,-3-9-3,3 20 2,0 0 0,0 0 0,0 0 0,0 1-1,0-1 1,-1 0 0,1 0 0,-1 1 0,0-1 0,0 1 0,0-1-1,0 1 1,0 0 0,0 0 0,-1 0 0,1 0 0,-1 0-1,1 0 1,-1 1 0,0 0 0,0-1 0,1 1 0,-1 0-1,0 0 1,0 0 0,0 1 0,-1-1-2,-33-3-5,0 2 1,1 1-1,-28 4 5,-11-1-10,30 3 598,24-2-1909,1-1-5606,20-2 1826</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26.804"/>
    </inkml:context>
    <inkml:brush xml:id="br0">
      <inkml:brushProperty name="width" value="0.1" units="cm"/>
      <inkml:brushProperty name="height" value="0.1" units="cm"/>
      <inkml:brushProperty name="color" value="#0000FF"/>
    </inkml:brush>
  </inkml:definitions>
  <inkml:trace contextRef="#ctx0" brushRef="#br0">121 67 3369,'0'0'1867,"0"0"-107,0 0-296,0 0-374,0 0-260,0 0-128,0 0-106,0 0-26,0 14 327,0 360 943,0-373-1880,30 9-294,-15-9 155,-11-1 139,0 1-1,0-1 1,0 0 0,1 0-1,-1 0 1,0-1 0,0 1-1,0-1 1,0 0 0,0 0-1,0-1 1,0 1 0,0-1-1,0 0 1,3-2 40,121-100-867,5 6 0,11 1 867,-140 95 1,0 0-1,-1 1 1,1-1 0,0 1-1,0 0 1,0 0-1,0 0 1,0 1-1,0 0 1,0-1-1,29-6 6,-27 5 0,0 1-1,0 0 1,0 0 0,0 0-1,0 1 1,0 0-1,0 0 1,0 1-1,5 0-5,25 1-66,-33 11 129,1 11 16,-1 1 1,-2 0-1,0 0 1,-2 9-80,1 1 231,-1-34-221,0 0-1,0 1 0,0-1 0,0 0 0,0 0 0,0 0 1,0 0-1,0 0 0,0 0 0,-1-1 0,1 1 1,0 0-1,-1 0 0,1-1 0,0 1 0,-1-1 0,1 1 1,-1-1-1,1 0 0,-1 0 0,1 1 0,-1-1 1,1 0-1,-1 0 0,0-1-9,-48 4 226,40-3-153,0 0-1,-1 0 0,1-1 0,0-1 0,-1 0-72,7 1 21,0-1 0,-1 0 0,1 0-1,0 0 1,0-1 0,0 1 0,1-1 0,-1 0-1,1 0 1,-1 0 0,-1-3-21,2 4 20,0-1 0,0 1 0,-1 0 1,1 0-1,-1 0 0,1 0 0,-1 0 0,0 1 0,0 0 1,0 0-1,0 0 0,1 0 0,-1 0 0,-1 1 0,1 0-20,-68 1 90,33 1-2,35-3-75,0 0 0,0 0-1,-1 0 1,1-1 0,1 0 0,-1 1-1,0-2 1,0 1 0,1 0-1,-1-1 1,1 1 0,-1-1 0,1 0-1,0 0 1,1 0 0,-3-3-13,-7-8 16,1-1 0,0 0 0,-3-8-16,3 5 11,0 2 0,-1-1 0,0 2 0,-1-1 1,-1 2-1,-5-4-11,13 12-38,-1 1 0,0-1 1,0 1-1,-1 0 1,1 1-1,-1 0 0,0 0 1,-1 1-1,1 0 1,0 0-1,-1 1 0,0 0 1,1 0-1,-1 1 1,-4 0 37,-97 1-6331,91 0 3689</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28.427"/>
    </inkml:context>
    <inkml:brush xml:id="br0">
      <inkml:brushProperty name="width" value="0.1" units="cm"/>
      <inkml:brushProperty name="height" value="0.1" units="cm"/>
      <inkml:brushProperty name="color" value="#0000FF"/>
    </inkml:brush>
  </inkml:definitions>
  <inkml:trace contextRef="#ctx0" brushRef="#br0">1 1 1488,'0'0'4543,"0"0"-2412,0 0-672,0 0-303,0 0-208,0 0-190,0 8-118,1 25-79,-1-32-529,1 0 0,-1 1 0,0-1 0,1 0 0,-1 0-1,1 0 1,0 0 0,-1 0 0,1 0 0,0 0 0,0 0 0,-1 0 0,1 0-1,0 0 1,0 0 0,0-1 0,0 1 0,0 0 0,0-1 0,0 1-1,0 0 1,1-1 0,-1 0 0,0 1 0,0-1 0,0 0 0,1 1-32,33 1 395,-29-2-277,271 10 1118,-85-10-1503,-189 0-373,-3 0-433,0 0-789,0 0-1200,0 0-2735</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28.930"/>
    </inkml:context>
    <inkml:brush xml:id="br0">
      <inkml:brushProperty name="width" value="0.1" units="cm"/>
      <inkml:brushProperty name="height" value="0.1" units="cm"/>
      <inkml:brushProperty name="color" value="#0000FF"/>
    </inkml:brush>
  </inkml:definitions>
  <inkml:trace contextRef="#ctx0" brushRef="#br0">1 1 2168,'0'0'2084,"0"0"-125,0 0-251,0 0-332,0 0-90,0 0-170,6 0-162,229 0 2435,5 0-8885,-201 0 2506</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34.964"/>
    </inkml:context>
    <inkml:brush xml:id="br0">
      <inkml:brushProperty name="width" value="0.1" units="cm"/>
      <inkml:brushProperty name="height" value="0.1" units="cm"/>
      <inkml:brushProperty name="color" value="#0000FF"/>
    </inkml:brush>
  </inkml:definitions>
  <inkml:trace contextRef="#ctx0" brushRef="#br0">1 0 936,'0'0'6602,"0"0"-4466,0 0 329,0 0-817,0 0-336,0 0-264,0 0-327,37 57-201,-19-47-280,1 9-24,0-10-208,-1 1-16,10-1 8,-9-9-472,-1 0-1225,1 0-2776,-19 0-4120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35.863"/>
    </inkml:context>
    <inkml:brush xml:id="br0">
      <inkml:brushProperty name="width" value="0.1" units="cm"/>
      <inkml:brushProperty name="height" value="0.1" units="cm"/>
      <inkml:brushProperty name="color" value="#0000FF"/>
    </inkml:brush>
  </inkml:definitions>
  <inkml:trace contextRef="#ctx0" brushRef="#br0">1 10 5233,'0'0'2721,"0"0"-489,0 0 81,0 0-953,0 0-296,0 0-304,0 0-384,37-9-96,-18 9-280,-10 0 0,9 0-784,-8 0-1696,-10 0-4594</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36.849"/>
    </inkml:context>
    <inkml:brush xml:id="br0">
      <inkml:brushProperty name="width" value="0.1" units="cm"/>
      <inkml:brushProperty name="height" value="0.1" units="cm"/>
      <inkml:brushProperty name="color" value="#0000FF"/>
    </inkml:brush>
  </inkml:definitions>
  <inkml:trace contextRef="#ctx0" brushRef="#br0">1 0 4113,'0'0'2264,"0"0"313,0 0-353,0 0-503,0 0-241,0 0-344,0 0 1,28 10-553,-10 9-176,-8-10-360,18 10 8,-10-9-56,19-10-920,-9 0-2937,-9 0-5145</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5.581"/>
    </inkml:context>
    <inkml:brush xml:id="br0">
      <inkml:brushProperty name="width" value="0.05" units="cm"/>
      <inkml:brushProperty name="height" value="0.05" units="cm"/>
      <inkml:brushProperty name="color" value="#E71225"/>
    </inkml:brush>
  </inkml:definitions>
  <inkml:trace contextRef="#ctx0" brushRef="#br0">0 0 6065,'0'0'2409,"0"0"423,0 0-535,0 0-633,0 0-832,0 0-415,0 0-241,95 15-176,-68-15 0,0 0-537,0 0-959,-4 0-1416,-12 0-2178</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37.878"/>
    </inkml:context>
    <inkml:brush xml:id="br0">
      <inkml:brushProperty name="width" value="0.1" units="cm"/>
      <inkml:brushProperty name="height" value="0.1" units="cm"/>
      <inkml:brushProperty name="color" value="#0000FF"/>
    </inkml:brush>
  </inkml:definitions>
  <inkml:trace contextRef="#ctx0" brushRef="#br0">1 0 3225,'0'0'2320,"0"0"-445,0 0-306,0 0-388,0 0-153,0 0-98,0 0-271,11 0 284,187 0 83,-64 0-7418,-115 0 2333</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38.466"/>
    </inkml:context>
    <inkml:brush xml:id="br0">
      <inkml:brushProperty name="width" value="0.1" units="cm"/>
      <inkml:brushProperty name="height" value="0.1" units="cm"/>
      <inkml:brushProperty name="color" value="#0000FF"/>
    </inkml:brush>
  </inkml:definitions>
  <inkml:trace contextRef="#ctx0" brushRef="#br0">2 0 992,'0'0'2085,"0"0"-238,0 0-352,0 0-363,0 0-260,0 0-85,-1 3-545,1-1 0,0 0 0,0 0 0,0 0 0,0 0 0,0 1 0,1-1 0,-1 0 0,1 0 0,-1 0 1,1 0-1,0 1-242,4 0 157,1 0-1,-1-1 1,1 0 0,0 0 0,-1 0 0,1-1 0,0 0 0,0 0 0,0 0 0,0-1 0,0 1 0,0-2 0,1 1-157,29 3 311,0 2-809,1-2 1,13-1 497,75-3-4433,-42 0 281,-43 1-214</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40.649"/>
    </inkml:context>
    <inkml:brush xml:id="br0">
      <inkml:brushProperty name="width" value="0.1" units="cm"/>
      <inkml:brushProperty name="height" value="0.1" units="cm"/>
      <inkml:brushProperty name="color" value="#0000FF"/>
    </inkml:brush>
  </inkml:definitions>
  <inkml:trace contextRef="#ctx0" brushRef="#br0">1 1074 3737,'0'0'1675,"0"0"208,0 0-369,0 0-448,0 0-277,0 0-340,40-25-144,133-86-122,-77 45 13,-3-5-1,-3-3 1,66-73-196,-44 29 89,-5-4-1,45-74-88,-149 192 42,1 0 16,0 0-1,0-1 1,-1 0 0,0 0-1,0 0 1,0 0 0,-1-1-1,1 1 1,-1-1 0,0 1-1,-1-1 1,1-3-58,-4 34 82,-1 1 0,-1-1 0,-1 0 1,-1 0-1,-2 0 0,-4 8-82,-11 44 131,7-10-77,4 1 0,2 0 0,4 0 1,2 0-1,4 11-54,0-78-2,1 0 1,0 0 0,0 0-1,-1 0 1,1 0 0,0 0 0,0 0-1,0-1 1,0 1 0,0 0-1,0-1 1,0 1 0,0-1 0,0 1-1,0-1 1,1 0 0,-1 1-1,0-1 1,0 0 0,0 0 0,1 0-1,-1 0 1,0 0 0,0 0-1,0 0 1,1 0 0,-1 0 1,49-1-139,-37 1-1,-7 0 91,0 0-1,0 0 0,0-1 1,0 0-1,0 0 0,0 0 0,0-1 1,0 0-1,-1 0 0,1 0 1,-1-1-1,4-1 50,2-5-76,-1 1-1,0-2 0,0 1 1,0-2-1,1-3 77,56-67-196,-4-4 0,-4-2-1,-4-3 1,-3-2 0,31-83 196,-72 143 2,-10 28-1,0 0 0,0 0 0,0 0 0,1 0 0,0 1 0,-1-1 0,1 0 1,3-2-2,-4 4 36,-1 2 18,0 0 93,0 0 0,-3 16 81,-29 69 25,-13 20-253,-23 60 539,54-124-356,2 1 0,2 1-1,2 0 1,2 0 0,2 0 0,2 1 0,2 28-183,-1-61 17,0 33 24,1-43-46,0 0-1,0 1 0,0-1 0,0 0 0,0 0 1,1 0-1,-1 1 0,0-1 0,1 0 1,-1 0-1,0 0 0,1 0 0,-1 1 1,1-1-1,0 0 0,-1 0 0,1 0 1,0 0-1,0 0 0,0-1 0,0 1 1,-1 0-1,1 0 0,0 0 0,0-1 0,1 1 1,-1 0 5,21 1-1178,-1 0 1,1-1 0,0-1-1,0-1 1,0-1 0,8-2 1177,8-12-6462</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53.510"/>
    </inkml:context>
    <inkml:brush xml:id="br0">
      <inkml:brushProperty name="width" value="0.1" units="cm"/>
      <inkml:brushProperty name="height" value="0.1" units="cm"/>
      <inkml:brushProperty name="color" value="#0000FF"/>
    </inkml:brush>
  </inkml:definitions>
  <inkml:trace contextRef="#ctx0" brushRef="#br0">0 67 5209,'0'0'2086,"0"0"-462,0 0 125,0 0 4,0 0-459,3-6-481,-2 4-731,0 0-1,0 0 0,0 0 0,0 0 0,0 0 1,1 1-1,-1-1 0,1 0 0,-1 1 1,1-1-1,-1 1 0,1-1 0,1 0-81,1 1 195,0-1 1,0 1-1,0 0 0,0 0 0,0 1 0,0-1 1,0 1-1,0 0 0,4 0-195,-6 1 24,0-1 0,-1 1 0,1 0 0,0-1-1,0 1 1,-1 0 0,1 0 0,0 0 0,-1 0 0,1 1 0,-1-1 0,1 0-1,-1 1 1,0-1 0,1 1 0,-1-1 0,0 1 0,0-1 0,0 1 0,0 0-1,0 0 1,-1-1 0,1 1 0,-1 0 0,1 1-24,16 59 191,-14-49-144,24 133 662,6 142-709,-9-65 187,7-28-84,21 49-103,-42-208 14,2 0 0,10 21-14,8 22 42,-29-76-52,-1-1 0,1 1 0,0 0-1,0 0 1,0 0 0,0 0 0,0-1-1,0 1 1,1-1 0,-1 1 0,1-1-1,0 1 1,0-1 0,0 0 0,0 0-1,0 0 1,0 0 0,1 0 0,-1 0-1,0-1 1,1 1 0,0-1 0,-1 0-1,1 1 1,0-1 0,0 0 0,0-1-1,-1 1 1,1-1 0,0 1 0,0-1-1,0 0 1,0 0 0,0 0 0,1 0 10,-2-1-11,0 1 0,0-1 0,1 0 0,-1 1 0,0-1-1,-1 0 1,1 0 0,0-1 0,0 1 0,0 0 0,-1 0 0,1-1 0,0 1 0,-1-1 0,0 0 0,1 1 0,-1-1 0,0 0 0,0 0 0,0 0 0,1-1 11,25-56-147,-15 31 74,18-33-86,223-476-1055,-177 357 693,-9-4 1,-6-6 520,-5 8-2281,-54 140-5800,-2 33 4414</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54.386"/>
    </inkml:context>
    <inkml:brush xml:id="br0">
      <inkml:brushProperty name="width" value="0.1" units="cm"/>
      <inkml:brushProperty name="height" value="0.1" units="cm"/>
      <inkml:brushProperty name="color" value="#0000FF"/>
    </inkml:brush>
  </inkml:definitions>
  <inkml:trace contextRef="#ctx0" brushRef="#br0">403 76 1584,'0'0'2581,"0"0"-642,0 0-296,0 0-345,0 0-281,0 0-189,0-9-137,0-58 2371,-30 67-2958,24 1-102,-1 0 0,1 0-1,-1 0 1,1 1 0,-1 0 0,1 0 0,0 1-1,0 0 1,0 0 0,0 0 0,0 1 0,1-1-1,-4 4-1,-13 12-4,1 0-1,-13 15 5,18-16-1,-12 11-7,1 1-1,2 1 0,1 2 1,2 0-1,1 2 0,-7 18 9,24-42-11,1 1-1,0-1 1,1 1-1,0 0 0,1 0 1,1 0-1,-1 0 1,2 1-1,0 5 12,1 20-96,-2-37 91,0 0 0,0 1 0,0-1 0,1 0 0,-1 0 0,1 1 0,-1-1 0,1 0 0,-1 0 0,1 0 0,-1 0 0,1 0 0,0 0 0,0 0 0,0 0 0,0 0 0,-1 0 0,1 0 0,1 0 0,-1 0 0,0-1 0,0 1 0,0 0 0,0-1 0,0 1 0,0-1 0,1 1 0,-1-1 0,0 0 0,1 0 5,47 8-74,-31-7 80,75 1-262,-57-2-36,-33 0 268,0-1 1,0 1 0,0-1 0,0 0 0,0 0 0,0 0-1,0 0 1,0 0 0,0 0 0,-1-1 0,1 0 0,0 1 0,-1-1-1,1 0 1,-1 0 0,0 0 0,0-1 0,0 1 0,0 0-1,0-1 1,0 0 0,-1 1 0,1-1 0,0-1 23,5-11-99,-1 1 1,-1-1 0,0 0-1,1-7 99,-1 3-109,1 0 17,1-4 5,-1 1 0,0-1 0,-2 0 0,-1 0 0,0-13 87,2-2-43,-2 36 154,-1 23 36,-2 281 493,-1-300-712,1 0 0,0-1 0,0 1 0,0 0 0,1-1 0,-1 1 0,0 0 0,1 0 0,-1-1 0,1 1 0,-1-1 0,1 1 0,0 0 0,-1-1 0,1 1 0,0-1 0,0 0 1,0 1-1,0-1 0,1 0 0,-1 0 0,0 1 0,0-1 0,2 0 72,-2-1-1301,7 0-3069,-6 0 245</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54.951"/>
    </inkml:context>
    <inkml:brush xml:id="br0">
      <inkml:brushProperty name="width" value="0.1" units="cm"/>
      <inkml:brushProperty name="height" value="0.1" units="cm"/>
      <inkml:brushProperty name="color" value="#0000FF"/>
    </inkml:brush>
  </inkml:definitions>
  <inkml:trace contextRef="#ctx0" brushRef="#br0">1 4 472,'0'0'2137,"0"0"-442,0 0-235,0 0-193,0 0-212,0 0-10,12 18-158,3 0-643,-7-9-139,-1 1 0,1-1 0,-2 1-1,0 1 1,0-1 0,0 1 0,-2 0 0,1 0 0,-1 0-1,0 6-104,19 84 657,-10-37-457,2 0 0,19 44-200,-7-70 4,-26-36-50,-1-2-48,19-22-647,22-139 659,-6 21-8,-30 119 12,1 1-1,1 0 1,1 0-1,1 1 1,1 0-1,0 0 1,2 1-1,0 1 1,8-8 78,-17 23-12,0 0 0,0 0 0,1 0 0,-1 1 0,1-1 0,0 1 0,-1 0 0,1 1 0,0-1-1,-1 0 1,1 1 0,0 0 0,0 0 0,0 0 12,54 5-15,-51-2 34,-1 0 0,0 1 0,-1 0 0,1 0 1,-1 0-1,0 1 0,0 0 0,0 0 0,0 0 1,-1 0-1,0 1 0,0 0 0,2 3-19,22 28 69,-23-30-480,10 13-2437,-15-20-102</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55.484"/>
    </inkml:context>
    <inkml:brush xml:id="br0">
      <inkml:brushProperty name="width" value="0.1" units="cm"/>
      <inkml:brushProperty name="height" value="0.1" units="cm"/>
      <inkml:brushProperty name="color" value="#0000FF"/>
    </inkml:brush>
  </inkml:definitions>
  <inkml:trace contextRef="#ctx0" brushRef="#br0">154 1 1216,'0'0'2961,"0"0"-839,0 0-287,0 0-286,0 0-340,0 0-154,0 9-257,-4 36-378,-3 0 0,-1-1 0,-3 0 0,-1 0 0,-13 28-420,-8 32 197,17-40-169,3 1 0,2 0-1,4 1 1,2 0 0,4 0 0,2 0 0,4 16-28,-4-75-46,0 0 1,1-1 0,0 1 0,0 0 0,0-1 0,1 0-1,0 1 1,0-1 0,0 0 0,1 0 0,0-1 0,0 1-1,0-1 1,1 0 0,0 0 0,0 0 0,0-1 0,1 0-1,-1 0 1,1 0 0,0 0 0,0-1 0,0 0 0,2 0 45,8 3-581,1 0 1,-1 0 0,2-2-1,-1 0 1,0-1 0,1-1-1,-1 0 1,13-1 580,33-1-2727,-14 0-1679</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55.861"/>
    </inkml:context>
    <inkml:brush xml:id="br0">
      <inkml:brushProperty name="width" value="0.1" units="cm"/>
      <inkml:brushProperty name="height" value="0.1" units="cm"/>
      <inkml:brushProperty name="color" value="#0000FF"/>
    </inkml:brush>
  </inkml:definitions>
  <inkml:trace contextRef="#ctx0" brushRef="#br0">706 0 3369,'0'0'2384,"0"0"-185,0 0-98,0 0-402,0 0-519,0 0-300,-14 16-148,-223 215 841,148-147-1695,-5-5-1,-50 30 123,53-40-2102,71-59 603,5-9-3829,13-1 2434</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56.197"/>
    </inkml:context>
    <inkml:brush xml:id="br0">
      <inkml:brushProperty name="width" value="0.1" units="cm"/>
      <inkml:brushProperty name="height" value="0.1" units="cm"/>
      <inkml:brushProperty name="color" value="#0000FF"/>
    </inkml:brush>
  </inkml:definitions>
  <inkml:trace contextRef="#ctx0" brushRef="#br0">1 1 600,'0'0'2953,"0"0"-941,0 0-321,0 0-222,0 0-180,0 0 85,12 0-174,41 0-193,-51 0-947,0 0 0,0 0-1,0 0 1,0 1 0,0-1 0,0 1 0,0-1 0,0 1-1,0 0 1,0-1 0,0 1 0,-1 0 0,1 0-1,0 1 1,-1-1 0,1 0 0,-1 1 0,1-1 0,-1 0-1,1 1 1,-1 0 0,0-1-60,18 42 496,-13-27-280,27 85 266,-18-50-216,21 43-266,-31-80-6,2-1 0,0-1 1,0 1-1,1-1 0,0 0 1,1-1-1,1 0 0,0-1 0,2 2 6,-7-8-201,1 0 0,-1 0-1,1 0 1,0-1 0,0 0-1,1 0 1,-1-1-1,1 1 1,-1-2 0,1 1-1,2 0 202,72 3-7117,-72-5 6081,11 0-3419</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56.694"/>
    </inkml:context>
    <inkml:brush xml:id="br0">
      <inkml:brushProperty name="width" value="0.1" units="cm"/>
      <inkml:brushProperty name="height" value="0.1" units="cm"/>
      <inkml:brushProperty name="color" value="#0000FF"/>
    </inkml:brush>
  </inkml:definitions>
  <inkml:trace contextRef="#ctx0" brushRef="#br0">186 0 2665,'0'0'1564,"0"0"164,0 0-165,0 0-200,0 0-21,0 0-113,11 38-279,35 125-283,55 189 632,-94-318-1255,-1 1 1,-2 0-1,-1 0 1,-2 0 0,-3 33-45,1-9-3,0-50-28,0-1 1,0 0-1,-1 1 1,0-1-1,-1 0 1,0 0-1,0 0 0,-1 0 1,0-1-1,0 1 1,-1-1-1,0 0 1,0-1-1,-1 1 1,1-1-1,-1 0 1,-1 0-1,1-1 0,-4 2 31,-18 14-924,-1-1-1,0-2 1,-31 13 924,-8-1-3253,3-9-2634</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5.916"/>
    </inkml:context>
    <inkml:brush xml:id="br0">
      <inkml:brushProperty name="width" value="0.05" units="cm"/>
      <inkml:brushProperty name="height" value="0.05" units="cm"/>
      <inkml:brushProperty name="color" value="#E71225"/>
    </inkml:brush>
  </inkml:definitions>
  <inkml:trace contextRef="#ctx0" brushRef="#br0">12 0 3609,'-11'121'4945,"18"-117"-2673,5 0 241,-1-1-961,4 1-848,4 0-160,4-1-536,4-3-8,11 0-192,-3 0-1608,-5 0-2721</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57.184"/>
    </inkml:context>
    <inkml:brush xml:id="br0">
      <inkml:brushProperty name="width" value="0.1" units="cm"/>
      <inkml:brushProperty name="height" value="0.1" units="cm"/>
      <inkml:brushProperty name="color" value="#0000FF"/>
    </inkml:brush>
  </inkml:definitions>
  <inkml:trace contextRef="#ctx0" brushRef="#br0">0 1 440,'0'0'3051,"0"0"-953,0 0-443,0 0-381,0 0-309,0 0 29,0 0-127,3 0-126,266 0 1548,-178 0-4479,-2 0-4031,-86 0 1154</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57.510"/>
    </inkml:context>
    <inkml:brush xml:id="br0">
      <inkml:brushProperty name="width" value="0.1" units="cm"/>
      <inkml:brushProperty name="height" value="0.1" units="cm"/>
      <inkml:brushProperty name="color" value="#0000FF"/>
    </inkml:brush>
  </inkml:definitions>
  <inkml:trace contextRef="#ctx0" brushRef="#br0">0 1 3185</inkml:trace>
  <inkml:trace contextRef="#ctx0" brushRef="#br0" timeOffset="1">0 1 3185,'75'295'1656,"-75"-295"-64,0 0-103,0 0-449,0 0 40,0 0-16,18 0-111,10 0-369,9 0-144,0 0-248,0 0-112,10 0-80,-10 0-80,0 0-328,28 0-993,-19 0-823,-8 0-1985</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58.278"/>
    </inkml:context>
    <inkml:brush xml:id="br0">
      <inkml:brushProperty name="width" value="0.1" units="cm"/>
      <inkml:brushProperty name="height" value="0.1" units="cm"/>
      <inkml:brushProperty name="color" value="#0000FF"/>
    </inkml:brush>
  </inkml:definitions>
  <inkml:trace contextRef="#ctx0" brushRef="#br0">0 0 704,'0'0'3953,"0"0"-1893,0 0-314,0 0-254,0 0-303,0 0-286,0 0-218,40 13-155,132 38-150,-157-47-330,1-1 0,0 0 1,-1-1-1,1 0 1,0-1-1,0-1 0,8-1-50,9-1 42,70 2 15,47 0-439,-52 0-3095,-95 0 1281,-3 0-713</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58.810"/>
    </inkml:context>
    <inkml:brush xml:id="br0">
      <inkml:brushProperty name="width" value="0.1" units="cm"/>
      <inkml:brushProperty name="height" value="0.1" units="cm"/>
      <inkml:brushProperty name="color" value="#0000FF"/>
    </inkml:brush>
  </inkml:definitions>
  <inkml:trace contextRef="#ctx0" brushRef="#br0">196 0 3777,'0'0'1871,"0"0"-100,0 0-212,0 0-335,0 0-197,0 0-269,-4 23-146,1 9-441,0-3 16,-1-1 0,-1 0 0,-6 15-187,-134 495 472,139-514-467,1 0-1,1 0 1,1 0 0,1 0-1,1 1 1,2 1-5,-1-24 39,0-2-37,0 0 9,0 0 10,3 0 14,299 0 36,-173 0-5674,-127 0 1093</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59.246"/>
    </inkml:context>
    <inkml:brush xml:id="br0">
      <inkml:brushProperty name="width" value="0.1" units="cm"/>
      <inkml:brushProperty name="height" value="0.1" units="cm"/>
      <inkml:brushProperty name="color" value="#0000FF"/>
    </inkml:brush>
  </inkml:definitions>
  <inkml:trace contextRef="#ctx0" brushRef="#br0">10 39 120,'0'0'2419,"0"0"-358,0 0-113,0 0-328,0 0-259,0 0-240,-4 0-123,-1 0 1349,12 0-983,34 0-682,61 0-1138,-72 0 142,21 1-939,1-3 0,-1-1 1,0-3-1,7-3 1253,28-10-4123</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0.280"/>
    </inkml:context>
    <inkml:brush xml:id="br0">
      <inkml:brushProperty name="width" value="0.1" units="cm"/>
      <inkml:brushProperty name="height" value="0.1" units="cm"/>
      <inkml:brushProperty name="color" value="#0000FF"/>
    </inkml:brush>
  </inkml:definitions>
  <inkml:trace contextRef="#ctx0" brushRef="#br0">373 1 568,'0'0'3111,"0"0"-785,0 0-217,0 0-394,0 0-238,0 0-123,0 0-1273,0 0 1,0 0-1,1 0 0,-1-1 1,0 1-1,0 0 0,1 0 1,-1 0-1,0 0 1,0 0-1,1 0 0,-1 0 1,0 0-1,1 0 0,-1 0 1,0 0-1,0 0 0,1 0 1,-1 0-1,0 1 0,0-1 1,1 0-1,-1 0 0,0 0 1,0 0-1,1 0 1,-1 0-1,0 1 0,0-1 1,1 0-1,-1 0 0,0 0 1,0 1-1,0-1 0,0 0 1,1 0-1,-1 1 0,0-1 1,0 0-82,0 6 122,-1 1 1,0-1 0,0 0 0,0 0-1,-1 0 1,0 0 0,0 0-1,0 0 1,-1 0 0,0-1-1,-1 3-122,-46 58 339,10-16-92,-14 37-9,-26 56-238,68-119 3,-8 13-14,3 2 0,1 0 0,2 1 0,2 0 0,-7 42 12,8-16-62,4 1 0,2-1 0,3 28 61,1-82-120,1 0-1,0 0 1,1 0 0,0 0 0,1-1 0,1 1 0,-1 0 0,2-1-1,-1 1 1,2-1 0,0 0 0,0-1 0,1 1 0,0-1-1,0 0 1,1 0 0,1-1 0,0 0 0,0 0 0,3 1 120,40 31-2208,3-2 1,3-1 2207,-50-34-280,68 45-4025</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1.309"/>
    </inkml:context>
    <inkml:brush xml:id="br0">
      <inkml:brushProperty name="width" value="0.1" units="cm"/>
      <inkml:brushProperty name="height" value="0.1" units="cm"/>
      <inkml:brushProperty name="color" value="#0000FF"/>
    </inkml:brush>
  </inkml:definitions>
  <inkml:trace contextRef="#ctx0" brushRef="#br0">863 17 432,'0'0'2183,"0"0"-392,0 0-160,0 0-244,0 0-198,0 0-115,2-11 25,-5 5 113,-3 7 2619,-12 9-3739,1 0 0,0 2 1,1 0-1,0 1 1,1 0-1,0 1 0,-6 9-92,-13 11 71,-60 55 119,-200 199 46,212-208-224,25-25-136,-36 46 124,37-42-2212,49-58 585,3-1-3834,4 0 1718</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1.751"/>
    </inkml:context>
    <inkml:brush xml:id="br0">
      <inkml:brushProperty name="width" value="0.1" units="cm"/>
      <inkml:brushProperty name="height" value="0.1" units="cm"/>
      <inkml:brushProperty name="color" value="#0000FF"/>
    </inkml:brush>
  </inkml:definitions>
  <inkml:trace contextRef="#ctx0" brushRef="#br0">0 0 3265,'0'0'1892,"0"0"-194,0 0-275,0 0-200,0 0-67,0 0-64,3 18-78,11 46 264,2-1 0,8 17-1278,-11-43 217,1-1 1,2 0-1,1-1 0,2-1 0,2 0-217,13 18 20,63 85 5,-88-127-105,0 0-1,0-1 0,1-1 1,3 3 80,19 17-1436,-30-26 155,-2-2-553,0 0-912,0 0-1716</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2.129"/>
    </inkml:context>
    <inkml:brush xml:id="br0">
      <inkml:brushProperty name="width" value="0.1" units="cm"/>
      <inkml:brushProperty name="height" value="0.1" units="cm"/>
      <inkml:brushProperty name="color" value="#0000FF"/>
    </inkml:brush>
  </inkml:definitions>
  <inkml:trace contextRef="#ctx0" brushRef="#br0">0 0 984,'0'0'3969,"0"0"-2113,0 0 193,0 0-465,0 0-504,0 0-183,0 0-441,65 0 8,-37 0-264,9 10 0,9-10-184,1 0-16,18 0-128,0 0-432,9 0-160,28 0-817,-18 0-527,-10 0-1241</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3.232"/>
    </inkml:context>
    <inkml:brush xml:id="br0">
      <inkml:brushProperty name="width" value="0.1" units="cm"/>
      <inkml:brushProperty name="height" value="0.1" units="cm"/>
      <inkml:brushProperty name="color" value="#0000FF"/>
    </inkml:brush>
  </inkml:definitions>
  <inkml:trace contextRef="#ctx0" brushRef="#br0">1 581 3833,'0'0'2688,"0"0"-498,0 0-316,0 0-598,0 0-528,0 0-265,9 0-203,10 0-177,-9 1-87,0 0 0,1-1 1,-1 0-1,0 0 0,0-1 1,0-1-1,0 0 0,0 0 0,0-1 1,9-4-17,-3-5-115,0-2 0,-1 1 1,-1-2-1,0 0 1,8-13 114,39-39-618,-25 35 211,-21 20 124,-1 0-1,0 0 1,-1-1-1,-1-1 1,0 0-1,-1-1 0,9-15 284,-20 53 588,-8 20-255,-5 9 27,1-1-1,3 2 1,2-1 0,3 1 0,2 0 0,3 23-360,-1-75 3,-1 0 1,1 1 0,0-1-1,0 0 1,0 0-1,0 0 1,1 0-1,-1 1 1,0-1 0,0 0-1,1 0 1,-1 0-1,1 0 1,-1 0 0,1 0-1,-1 0 1,1 0-1,-1 0 1,1 0-1,0 0 1,0 0 0,0 0-1,-1 0-3,27 2 40,-16-3-29,-6-1-12,-1 1 0,0-1 0,1 0 1,-1 0-1,0 0 0,0 0 0,0-1 0,0 0 0,0 0 0,0 0 0,0 0 0,0 0 0,-1-1 0,1 0 0,1-1 1,48-55-208,-12 13-35,-11 17 39,48-43-944,47-59 1148,-105 107-146,0-1-1,-1-1 1,-2 0 0,-1-1-1,-1-1 1,-1-1-1,9-28 147,-18 40-26,0 0 0,-2 0 0,0 0-1,-1 0 1,0-1 0,-2-3 26,0 20 16,0 1 36,0 0 7,0 0 114,0 0 8,0 8 57,-1 26 42,-2 0-1,-1 0 1,-1 0 0,-3 0 0,0-1 0,-9 20-280,7-17 228,1-1 1,2 1 0,1 1-1,2-1 1,2 1 0,1 0-1,3 16-228,-2-33 13,0-18-20,0 0 0,0 0 0,0 0 0,0 1 0,1-1 0,-1 0 0,1 0 0,-1 0 0,1 0 0,0 0 0,0 0 0,0 0 0,0 0 0,0 0 0,1 0-1,-1 0 1,1-1 0,-1 1 0,1-1 0,-1 1 0,1-1 0,0 1 0,0-1 0,0 0 0,-1 0 0,1 0 0,0 0 0,0 0 0,1-1 0,-1 1 0,0 0 0,2-1 7,9 3-122,0-2 1,1 0 0,-1 0 0,1-2 0,5 0 121,13 0-312,-6 2-210,-5-1-461,0 0 0,0-1 0,7-2 983,28-13-4241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6.851"/>
    </inkml:context>
    <inkml:brush xml:id="br0">
      <inkml:brushProperty name="width" value="0.05" units="cm"/>
      <inkml:brushProperty name="height" value="0.05" units="cm"/>
      <inkml:brushProperty name="color" value="#E71225"/>
    </inkml:brush>
  </inkml:definitions>
  <inkml:trace contextRef="#ctx0" brushRef="#br0">0 1 3913,'0'0'3781,"0"0"-1158,0 0-24,0 0-492,0 0-450,12 11 2571,-9-7-4129,0 0 0,0 0 0,0-1-1,1 1 1,0-1 0,-1 0-1,1 0 1,0 0 0,1 0-1,-1-1 1,0 0 0,1 0-1,-1 0 1,1 0 0,0 0-1,0-1 1,0 0 0,0 0-1,2 0-98,15 1-89,0 0-1,0-2 1,0 0-1,1-1 90,22-1-432,-19 3-872,0-2 0,1-1 0,-1-1 0,11-2 1304,-6-3-4093,-6 4-853</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4.148"/>
    </inkml:context>
    <inkml:brush xml:id="br0">
      <inkml:brushProperty name="width" value="0.1" units="cm"/>
      <inkml:brushProperty name="height" value="0.1" units="cm"/>
      <inkml:brushProperty name="color" value="#0000FF"/>
    </inkml:brush>
  </inkml:definitions>
  <inkml:trace contextRef="#ctx0" brushRef="#br0">609 0 3209,'0'0'2036,"0"0"-274,0 0-503,0 0-384,0 0-193,0 0-99,-12 4 301,-11 10-453,1 2-1,0 1 1,2 0-1,0 2 0,-7 8-430,-22 19 502,13-14-377,2 1 0,1 2-1,1 1 1,3 1-1,0 2 1,3 0 0,-7 16-125,9-12-13,2 1 1,2 1-1,1 0 1,3 2 0,2 0-1,2 0 1,2 2 0,2-1-1,2 1 1,2 0-1,3 1 13,-2 55-33,1-32-306,2-1 0,5 14 339,-3-65-409,1-1 0,1 1 0,0-1 0,2 0 0,0-1 0,1 1 0,1-1 0,1-1 0,10 16 409,34 34-3607</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4.961"/>
    </inkml:context>
    <inkml:brush xml:id="br0">
      <inkml:brushProperty name="width" value="0.1" units="cm"/>
      <inkml:brushProperty name="height" value="0.1" units="cm"/>
      <inkml:brushProperty name="color" value="#0000FF"/>
    </inkml:brush>
  </inkml:definitions>
  <inkml:trace contextRef="#ctx0" brushRef="#br0">205 1 2937,'0'0'1905,"0"0"-11,0 0-111,0 0-213,0 0-194,0 0-276,0 49-274,0 158-151,2-144-401,3-1 0,3 1 0,2-2 1,3 1-1,14 34-274,-12-41 37,-1 1 1,-3 1-1,-3 0 0,-2 2-37,-4 142 84,-2-194-88,0-1 0,0 1-1,-1-1 1,1 1 0,-1-1 0,-1 1-1,1-1 1,-1 0 0,-1 0 0,1 0-1,-1 2 5,0-4-62,-1 0-1,1 0 1,-1 0-1,1 0 1,-1-1-1,0 1 1,0-1-1,-1 0 1,1-1-1,-1 1 1,1-1-1,-1 1 1,0-2-1,-4 2 63,-52 20-6190,-46 8 6190,31-18-6582</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5.668"/>
    </inkml:context>
    <inkml:brush xml:id="br0">
      <inkml:brushProperty name="width" value="0.1" units="cm"/>
      <inkml:brushProperty name="height" value="0.1" units="cm"/>
      <inkml:brushProperty name="color" value="#0000FF"/>
    </inkml:brush>
  </inkml:definitions>
  <inkml:trace contextRef="#ctx0" brushRef="#br0">20 0 2657,'0'0'2465,"0"0"-396,0 0-243,0 0-351,0 0-248,0 0-158,0 0-175,17 3 462,25 42-634,-18-17-604,57 39-210,-80-65 16,0 1-1,0-1 1,-1 1 0,1 0-1,-1-1 1,1 1 0,-1 0-1,0 0 1,0-1 0,0 1-1,0 0 1,0 0 0,-1-1 0,1 1-1,-1 0 1,0 0 0,1-1-1,-1 1 1,-1-1 0,1 1-1,0-1 1,-1 1 0,1-1-1,-1 0 1,1 0 0,-1 0 76,-51 36-401,38-29 292,0 1 0,1 1 0,0 0 0,1 1 0,0 0-1,1 1 1,0 1 109,10-11-8,1 0-1,-1-1 1,1 1-1,0 0 1,0 0-1,0 0 1,0 0-1,1 0 1,-1 0-1,1 0 1,0 0-1,0 0 1,0 0-1,0 1 9,0-3-3,14 1 113,132-2-89,-48 0-3840,-68 0 201</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6.267"/>
    </inkml:context>
    <inkml:brush xml:id="br0">
      <inkml:brushProperty name="width" value="0.1" units="cm"/>
      <inkml:brushProperty name="height" value="0.1" units="cm"/>
      <inkml:brushProperty name="color" value="#0000FF"/>
    </inkml:brush>
  </inkml:definitions>
  <inkml:trace contextRef="#ctx0" brushRef="#br0">242 1 4329,'0'0'2071,"0"0"12,0 0-337,0 0-313,0 0-279,0 0-226,20 87-290,65 277-93,-66-284-238,2-2 1,5 0-308,-11-35 109,7 20 34,65 216 212,-75-230-314,-2 1 1,-2 0 0,-3 1-1,-1 36-41,-3-57 23,-2-1 0,-1 0 0,-1 1 0,-3 6-23,3-25-17,0 0-1,-1-1 1,0 0-1,0 1 1,-1-1-1,-1-1 1,0 1-1,0-1 0,-1 0 1,0 0-1,0-1 1,-6 5 17,-9 7-245,0-2 1,-2 0-1,0-1 1,0-1-1,-10 3 245,-34 15-3345,-26 6 3345,31-13-2548,-51 22-5517</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7.617"/>
    </inkml:context>
    <inkml:brush xml:id="br0">
      <inkml:brushProperty name="width" value="0.1" units="cm"/>
      <inkml:brushProperty name="height" value="0.1" units="cm"/>
      <inkml:brushProperty name="color" value="#0000FF"/>
    </inkml:brush>
  </inkml:definitions>
  <inkml:trace contextRef="#ctx0" brushRef="#br0">1 0 3065,'0'0'2023,"0"0"-170,0 0-156,0 0-409,0 0-165,0 0-219,0 0-136,0 0-83,0 0-29,0 0-106,0 0-109,0 0-25,0 0-15,0 0-9,0 0-164,0 0-53,0 0-110,0 0 21,3 0-112,181 19 72,-48-19-326,81 0-1526,-73 0-8222,-141 0 5306</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8.202"/>
    </inkml:context>
    <inkml:brush xml:id="br0">
      <inkml:brushProperty name="width" value="0.1" units="cm"/>
      <inkml:brushProperty name="height" value="0.1" units="cm"/>
      <inkml:brushProperty name="color" value="#0000FF"/>
    </inkml:brush>
  </inkml:definitions>
  <inkml:trace contextRef="#ctx0" brushRef="#br0">1 0 1256,'0'0'1090,"0"0"77,0 0-186,0 0-37,0 0 10,0 0 48,0 5-29,0 26 2066,0-29-1841,0-2-126,12 8 526,9-5-1390,-1-1 1,1-1-1,-1 0 0,1-2 1,8-1-209,33 0 60,209 2-1682,-91 0-4075,-95 0-887</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8.714"/>
    </inkml:context>
    <inkml:brush xml:id="br0">
      <inkml:brushProperty name="width" value="0.1" units="cm"/>
      <inkml:brushProperty name="height" value="0.1" units="cm"/>
      <inkml:brushProperty name="color" value="#0000FF"/>
    </inkml:brush>
  </inkml:definitions>
  <inkml:trace contextRef="#ctx0" brushRef="#br0">0 1 4001,'0'0'2320,"0"0"89,0 0 15,0 0-495,0 0-385,0 0-632,0 0-384,37 48-480,-18-39-16,9-9-32,18 0-1000,0 0-2160,-8 0-3202</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9.231"/>
    </inkml:context>
    <inkml:brush xml:id="br0">
      <inkml:brushProperty name="width" value="0.1" units="cm"/>
      <inkml:brushProperty name="height" value="0.1" units="cm"/>
      <inkml:brushProperty name="color" value="#0000FF"/>
    </inkml:brush>
  </inkml:definitions>
  <inkml:trace contextRef="#ctx0" brushRef="#br0">1 1 4961,'0'0'1832,"0"0"-111,0 0-505,0 0-704,0 0-256,0 0-256,0 0-72,65 38-992,-47-38-1353,1 0-3560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9.749"/>
    </inkml:context>
    <inkml:brush xml:id="br0">
      <inkml:brushProperty name="width" value="0.1" units="cm"/>
      <inkml:brushProperty name="height" value="0.1" units="cm"/>
      <inkml:brushProperty name="color" value="#0000FF"/>
    </inkml:brush>
  </inkml:definitions>
  <inkml:trace contextRef="#ctx0" brushRef="#br0">0 1 544,'0'0'6225,"0"0"-3656,0 0 104,0 0-577,0 0-832,0 0-320,0 0-495,37 0-273,-18 0-56,-1 0-120,1 0-8,18 0-985,-9 0-1255,0 0-2913</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10.284"/>
    </inkml:context>
    <inkml:brush xml:id="br0">
      <inkml:brushProperty name="width" value="0.1" units="cm"/>
      <inkml:brushProperty name="height" value="0.1" units="cm"/>
      <inkml:brushProperty name="color" value="#0000FF"/>
    </inkml:brush>
  </inkml:definitions>
  <inkml:trace contextRef="#ctx0" brushRef="#br0">0 1 3697,'0'0'3216,"0"0"-455,0 0 48,0 0-601,0 0-800,0 0-303,0 0-553,37 0-272,-27 0-200,-1 0-80,9 0-8,10 0-1192,-9 0-1929,-10 0-6257</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7.363"/>
    </inkml:context>
    <inkml:brush xml:id="br0">
      <inkml:brushProperty name="width" value="0.05" units="cm"/>
      <inkml:brushProperty name="height" value="0.05" units="cm"/>
      <inkml:brushProperty name="color" value="#E71225"/>
    </inkml:brush>
  </inkml:definitions>
  <inkml:trace contextRef="#ctx0" brushRef="#br0">92 0 4729,'0'0'2082,"0"0"-146,0 0-37,0 0-573,0 0-130,0 0-90,-6 24-254,-45 168 696,27-82-1180,14-76-590,10-34 140,0 0 9,0 0 38,0 0-22,2 0 33,154 0-222,-52 0-4290,-76 0 1419</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11.265"/>
    </inkml:context>
    <inkml:brush xml:id="br0">
      <inkml:brushProperty name="width" value="0.1" units="cm"/>
      <inkml:brushProperty name="height" value="0.1" units="cm"/>
      <inkml:brushProperty name="color" value="#0000FF"/>
    </inkml:brush>
  </inkml:definitions>
  <inkml:trace contextRef="#ctx0" brushRef="#br0">1 1 3833,'0'0'1879,"0"0"-227,0 0-233,0 0-311,0 0-119,0 0-49,19 0-187,537 0 2039,-179 0-9362,-336 0-105</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11.868"/>
    </inkml:context>
    <inkml:brush xml:id="br0">
      <inkml:brushProperty name="width" value="0.1" units="cm"/>
      <inkml:brushProperty name="height" value="0.1" units="cm"/>
      <inkml:brushProperty name="color" value="#0000FF"/>
    </inkml:brush>
  </inkml:definitions>
  <inkml:trace contextRef="#ctx0" brushRef="#br0">1 0 1192,'0'0'2993,"0"0"-702,0 0-495,0 0-473,0 0-329,0 0-165,0 0-151,6 0-161,443 19 1262,-266-15-3149,-62 3-3023,-63 1-2156</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13.055"/>
    </inkml:context>
    <inkml:brush xml:id="br0">
      <inkml:brushProperty name="width" value="0.1" units="cm"/>
      <inkml:brushProperty name="height" value="0.1" units="cm"/>
      <inkml:brushProperty name="color" value="#0000FF"/>
    </inkml:brush>
  </inkml:definitions>
  <inkml:trace contextRef="#ctx0" brushRef="#br0">1 1060 2481,'0'0'3515,"0"0"-1669,0 0-217,0 0-336,0 0-218,0 0-145,14 0 704,-3-1-1535,0 0 1,0-1-1,0-1 0,0 0 1,-1-1-1,1 1 0,-1-2 1,0 0-1,0 0 0,0-1 1,-1 0-1,0 0 0,1-2-99,30-24-44,-1-2 0,10-14 44,-20 19 28,240-261-1353,-214 228 919,126-157-937,-78 90 854,-52 60 395,-37 47 36,2 1 0,0 1 0,2 0 58,-17 18 41,-1 16 459,-1 17-340,-2-1 0,-1 1-1,-1-1 1,-2 0 0,-1-1 0,-10 25-160,-26 78 1868,-2 34-1868,33-110 421,3 1 1,2 0-1,2 1 1,3 21-422,3 24 275,0-100-275,0-3-6,0 0 0,6 0-3,0 0 0,1-1 0,-1 0 0,0 0 0,0 0 0,0-1 0,-1 0 1,1 0-1,0-1 0,-1 1 0,1-1 0,-1 0 0,0-1 0,4-3 9,5-5-25,0-2-1,-1 0 1,0 0-1,1-4 26,4-5-51,324-420-2104,-280 351 1645,-5-3 0,0-10 510,-56 104 0,6-16 133,-1-1-1,-1 1 1,0-1 0,1-11-133,-6 26 824,-1 23-769,-2-1-1,0 0 1,-1-1 0,-1 1-1,-1-1 1,0 0 0,-2 0 0,-1 1-55,6-11 30,-48 109 478,18-43 239,-13 47-747,37-93 63,2 1 0,0 0 0,2 1 0,1 0 1,2 0-1,1 7-63,0-6 5,2 49-30,-1-76 23,1 1-1,0-1 0,-1 0 1,2 0-1,-1 1 1,0-1-1,1 0 0,0 0 1,0 0-1,0 0 0,1-1 1,-1 1-1,1-1 1,0 1-1,1 0 3,3 2-63,-1-2 0,1 1 0,0-1 0,0 0 0,1-1 0,-1 1 0,1-2 0,0 1 0,0-1 0,0 0 0,0 0 0,6-1 63,16 2-1526,0-3 0,28-2 1526,-4 1-2785,-6 1-2150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26.032"/>
    </inkml:context>
    <inkml:brush xml:id="br0">
      <inkml:brushProperty name="width" value="0.1" units="cm"/>
      <inkml:brushProperty name="height" value="0.1" units="cm"/>
      <inkml:brushProperty name="color" value="#0000FF"/>
    </inkml:brush>
  </inkml:definitions>
  <inkml:trace contextRef="#ctx0" brushRef="#br0">373 1 4761,'0'0'1511,"0"0"-16,0 0-221,0 0-282,0 0-131,0 0-154,0 0-60,0 0-71,0 0-32,0 0-126,0 0-37,0 0-101,0 0-27,0 0-63,0 0-62,0 0-56,0 0-40,0 0 9,0 3-26,-1 8-15,0 0-1,-1 0 1,0-1 0,-1 1 0,0-1 0,0 1-1,-1-1 1,-1 0 0,-2 4 0,-7 18-26,-10 31-150,-6 34 176,13-39-157,-23 53 157,-73 184-489,97-254 347,2 0-1,-1 13 143,-16 49-304,24-78 228,0 0 1,2 0-1,1 0 0,2 1 0,0-1 1,1 1-1,2 12 76,-1-34-13,0 146-1028,0-148 949,0-2-75,0 0-72,0 0-188,0 0-177,0 0-240,0 0-129,0 0-397,0 0-422,0 0-694</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27.001"/>
    </inkml:context>
    <inkml:brush xml:id="br0">
      <inkml:brushProperty name="width" value="0.1" units="cm"/>
      <inkml:brushProperty name="height" value="0.1" units="cm"/>
      <inkml:brushProperty name="color" value="#0000FF"/>
    </inkml:brush>
  </inkml:definitions>
  <inkml:trace contextRef="#ctx0" brushRef="#br0">1 48 992,'0'0'1811,"0"0"-92,0 0-220,0 0-269,0 0-162,0 0-122,8 5-137,23 15-83,-30-18-577,1 1 0,0-1 0,0 1 0,-1-1 0,0 1 0,1 0 1,-1-1-1,0 1 0,0 0 0,0 0 0,-1 0 0,1-1 0,-1 1 0,1 0 1,-1 0-1,0 0 0,0 2-149,0-2 140,0 0 0,1-1 0,0 1 0,0 0 0,0 0 0,0-1 1,0 1-1,0 0 0,1-1 0,-1 1 0,1-1 0,0 0 0,0 1 0,0-1 0,1 1-140,14 21 279,-5-8-233,4 8-16,2 15-2,-14-32-20,0 0 0,0 0 0,-1 0 0,0 1 0,-1-1 0,0 1 0,0-1 0,1 9-8,-3-16 2,-2 5-5,22-1 20,-19-4-19,-1 1 0,0-1 1,0 1-1,0-1 0,0 1 0,0-1 0,0 1 0,1-1 0,-1 0 0,0 1 0,0-1 0,0 1 0,1-1 0,-1 0 0,0 1 0,1-1 0,-1 0 0,0 1 0,1-1 0,-1 0 0,0 0 0,1 1 0,-1-1 0,1 0 0,-1 0 0,1 0 0,-1 1 0,0-1 0,1 0 1,-1 0-1,1 0 0,-1 0 0,1 0 0,-1 0 0,1 0 0,-1 0 0,1 0 0,-1 0 0,0 0 0,1 0 0,-1-1 0,1 1 0,-1 0 0,1 0 0,-1 0 0,0 0 0,1-1 0,-1 1 0,1 0 0,-1-1 0,0 1 0,1 0 0,-1-1 2,2-2 2,0 1-1,0-2 1,-1 1-1,1 0 1,-1 0-1,0 0 1,0-1-1,0 1 1,0-1-1,0 1 1,-1-1-2,14-41-137,3 22-541,0 1 1,2 0-1,0 1 0,1 1 0,2 1 678,22-25-1625,10-10-612,2 5-666</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29.119"/>
    </inkml:context>
    <inkml:brush xml:id="br0">
      <inkml:brushProperty name="width" value="0.1" units="cm"/>
      <inkml:brushProperty name="height" value="0.1" units="cm"/>
      <inkml:brushProperty name="color" value="#0000FF"/>
    </inkml:brush>
  </inkml:definitions>
  <inkml:trace contextRef="#ctx0" brushRef="#br0">1 1 1856,'0'0'2037,"0"0"-237,0 0-366,0 0-409,0 0-151,0 0-18,15 1-10,-6 0-849,55 8 1217,-60-9-1065,0 1 1,0 1-1,0-1 1,0 0-1,0 1 1,0 0-1,0 0 1,0 0-1,-1 1 1,1-1 0,-1 1-1,0-1 1,1 1-1,-1 0 1,1 3-150,11 16 301,-2 0 1,-1 1 0,-1 1-1,0 0 1,3 16-302,1 17 43,-3 1 0,-2 0 1,-3 0-1,-2 30-43,11 75 47,-7-130-51,-1 11-5,1 91-183,-9 42-607,0-175 754,0-2-54,0 0 47,0 0-42,0 28-1134,1-17 1023,-3 10 26,1-21 111,1 1 1,-1-1 0,1 1-1,-1-1 1,1 1 0,-1-1-1,1 1 1,-1-1 0,1 0 0,-1 1-1,0-1 1,1 0 0,-1 1-1,0-1 1,1 0 0,-1 0-1,0 1 1,0-1 0,1 0 0,-1 0-1,0 0 1,1 0 0,-1 0-1,0 0 1,0 0 67,-18 0-3377,10 0 378</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30.021"/>
    </inkml:context>
    <inkml:brush xml:id="br0">
      <inkml:brushProperty name="width" value="0.1" units="cm"/>
      <inkml:brushProperty name="height" value="0.1" units="cm"/>
      <inkml:brushProperty name="color" value="#0000FF"/>
    </inkml:brush>
  </inkml:definitions>
  <inkml:trace contextRef="#ctx0" brushRef="#br0">20 48 720,'0'0'622,"0"0"-158,0 0-88,0 0 52,0 0-36,0 0-3,-19 8 1346,19-7-1217,0 14 6633,3-9-6825,3-3-202,0 0 0,-1 0 0,1 0 0,-1 1-1,0 0 1,0 0 0,0 1 0,0-1 0,-1 1-1,0 0 1,0 0 0,0 0 0,0 1 0,-1-1-1,0 1 1,0 0 0,1 4-124,15 46 126,17 38-16,-25-66-104,-10-25 0,-1 0 0,1-1 1,0 1-1,0 0 0,1-1 0,-1 1 0,1 0 1,-1-1-1,1 0 0,2 3-6,25 10-12,-28-14 10,1 0 1,-1 0-1,1-1 1,-1 1-1,1-1 1,0 1-1,-1-1 1,1 0-1,-1 0 1,1 1-1,0-1 1,-1 0-1,1 0 1,-1-1-1,1 1 1,0 0-1,-1-1 1,1 1-1,-1-1 1,1 1-1,-1-1 1,1 1-1,-1-1 1,1 0-1,-1 0 1,0 0-1,1 0 1,-1 0-1,1-1 2,3-4-19,0 0-1,0 0 0,0-1 1,-1 0-1,3-6 20,7-10-86,5-6-451,-1 0-1,12-28 538,-22 37-550,2 1-1,1 0 0,0 1 0,1 0 0,1 1 0,0 1 1,2 0-1,2-2 551,-5 7-633,-10 8 307,1 0 0,0 0 0,1 0 0,-1 1 0,1-1 0,-1 1 0,1 0-1,0 0 1,0 0 326,7 0-2696</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31.521"/>
    </inkml:context>
    <inkml:brush xml:id="br0">
      <inkml:brushProperty name="width" value="0.1" units="cm"/>
      <inkml:brushProperty name="height" value="0.1" units="cm"/>
      <inkml:brushProperty name="color" value="#0000FF"/>
    </inkml:brush>
  </inkml:definitions>
  <inkml:trace contextRef="#ctx0" brushRef="#br0">0 780 5497,'0'0'2397,"0"0"-63,0 0-422,0 0-548,0 0-293,0 0-367,7 2-245,-1-1-424,0-1-1,0 1 0,0-1 1,1 0-1,-1 0 1,0-1-1,0 0 1,0 0-1,1-1 1,-1 1-1,-1-1 1,1 0-1,0-1 1,0 0-1,0 0-34,21-12 34,-2-1 0,19-15-34,-30 21 8,46-34-21,-2-3-1,48-51 14,-77 69-238,-3-2 0,0 0-1,-2-2 1,-2 0-1,0-2 1,3-10 238,-23 41-72,-1-1 0,1 1 0,-1-1 0,1 1 1,-1-1-1,-1 0 0,1 1 0,-1-4 72,0 4-143,0 4-10,0 0 22,0 0 54,-12 32 114,3-14-31,-29 58 56,3 1 0,3 2 0,3 1 0,-1 23-62,17-42 80,3 0 0,2 1 1,4 0-1,2 13-80,2-72-11,32-2 43,-13-1-30,-1 0-1,1-1 1,-1 0 0,3-2-2,-13 1-30,-1 0-1,1-1 1,-1 1 0,0-2 0,1 1 0,-1-1 0,-1 0 0,1 0-1,-1-1 1,1 0 0,3-3 30,35-40-540,-2-2 0,-1-1 0,-4-2 1,-1-2-1,8-20 540,19-27-399,9-11 17,-4-4 0,39-95 382,-107 211 3,2-5 48,-1 1 1,1-1 0,-1 0-1,0 0 1,0 0 0,-1-1-1,0 1 1,0 0 0,0-1-1,-1 1 1,0 0 0,0-1-52,-22 24 609,8 3-480,0 1-1,1 0 1,1 0-1,1 2 1,-4 10-129,-44 127 571,53-144-493,-12 44 339,1 0 0,4 1 0,2 1 0,3 0 0,2 0 0,4 56-417,2-114 7,0-1 0,0 0-1,0 1 1,1-1-1,-1 0 1,1 1 0,0-1-1,0 0 1,1 0 0,-1 0-1,0 0 1,1 0 0,0 0-1,0 0 1,0-1 0,0 1-1,0 0 1,0-1-1,1 0 1,-1 1 0,1-1-1,0 0 1,0-1 0,-1 1-1,1 0 1,3 0-7,8 4-84,1-1 1,0-1-1,0 0 1,0-1-1,10 0 84,41 11-1795,-52-12-147,-7-3-1444,1 1-464</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32.002"/>
    </inkml:context>
    <inkml:brush xml:id="br0">
      <inkml:brushProperty name="width" value="0.1" units="cm"/>
      <inkml:brushProperty name="height" value="0.1" units="cm"/>
      <inkml:brushProperty name="color" value="#0000FF"/>
    </inkml:brush>
  </inkml:definitions>
  <inkml:trace contextRef="#ctx0" brushRef="#br0">1 0 1824,'0'0'2196,"0"0"-313,0 0-314,0 0-458,0 0-115,0 0-5,12 8 568,27-1-1206,-1-2 0,1-2 0,0-2-1,0-1 1,6-3-353,38 1-31,22 2-1108,-37 0-4174,-65 0 984</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32.332"/>
    </inkml:context>
    <inkml:brush xml:id="br0">
      <inkml:brushProperty name="width" value="0.1" units="cm"/>
      <inkml:brushProperty name="height" value="0.1" units="cm"/>
      <inkml:brushProperty name="color" value="#0000FF"/>
    </inkml:brush>
  </inkml:definitions>
  <inkml:trace contextRef="#ctx0" brushRef="#br0">1 0 1480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7.799"/>
    </inkml:context>
    <inkml:brush xml:id="br0">
      <inkml:brushProperty name="width" value="0.05" units="cm"/>
      <inkml:brushProperty name="height" value="0.05" units="cm"/>
      <inkml:brushProperty name="color" value="#E71225"/>
    </inkml:brush>
  </inkml:definitions>
  <inkml:trace contextRef="#ctx0" brushRef="#br0">4 11 3001,'0'0'4521,"0"0"-2761,0 0 665,0 0-785,0 0-240,0 0-496,0 0-248,-3 0-143,3 0-177,15 0 136,8 4-376,7-1 80,8-3-176,8 0-176,23 0-1345,-8-3-2583,-7-12-2474</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32.669"/>
    </inkml:context>
    <inkml:brush xml:id="br0">
      <inkml:brushProperty name="width" value="0.1" units="cm"/>
      <inkml:brushProperty name="height" value="0.1" units="cm"/>
      <inkml:brushProperty name="color" value="#0000FF"/>
    </inkml:brush>
  </inkml:definitions>
  <inkml:trace contextRef="#ctx0" brushRef="#br0">19 0 1480,'-9'71'923,"1"-1"268,6-3 5419,3-66-6529,0 0 1,0 0 0,0-1-1,0 1 1,0 0 0,0-1 0,0 1-1,0 0 1,0-1 0,0 1-1,1-1 1,-1 0 0,0 1 0,0-1-1,0 0 1,1 0 0,-1 0-1,0 0-81,0 0 69,63 9 1986,60 1-2055,66-8-1591,-166-2 1042,26 0-1522,-4 0-867</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33.048"/>
    </inkml:context>
    <inkml:brush xml:id="br0">
      <inkml:brushProperty name="width" value="0.1" units="cm"/>
      <inkml:brushProperty name="height" value="0.1" units="cm"/>
      <inkml:brushProperty name="color" value="#0000FF"/>
    </inkml:brush>
  </inkml:definitions>
  <inkml:trace contextRef="#ctx0" brushRef="#br0">0 1 2064,'0'0'2101,"0"0"-163,0 0-259,0 0-184,0 0-95,0 0 18,0 0-158,20 11-219,65 38-280,-78-45-680,-1 1 0,1 0 0,-1 0 1,-1 0-1,1 1 0,-1 0 1,0 0-1,0 0 0,0 1 0,-1-1 1,0 1-1,-1 0 0,1 1 0,-1-1-81,12 23 147,27 44-20,-4 2-1,-3 1 1,-4 2 0,18 69-127,-34-99-23,2 0 0,5 6 23,-15-23-174,-6-29 108,-1 0 0,0-1 0,1 1-1,-1 0 1,1-1 0,0 1 0,-1-1 0,1 1 0,1-1-1,-1 0 1,0 1 0,2 1 66,-2-3-687,-1-1-494,0 0-502,0 0-1075,0 0-1610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33.736"/>
    </inkml:context>
    <inkml:brush xml:id="br0">
      <inkml:brushProperty name="width" value="0.1" units="cm"/>
      <inkml:brushProperty name="height" value="0.1" units="cm"/>
      <inkml:brushProperty name="color" value="#0000FF"/>
    </inkml:brush>
  </inkml:definitions>
  <inkml:trace contextRef="#ctx0" brushRef="#br0">418 1 256,'0'0'1744,"0"0"-238,0 0-131,0 0-105,0 0-130,0 0-47,-7-1 580,5 5 4181,1 0-5794,-1 0 0,1 0-1,-1 0 1,0 0 0,0-1 0,0 1-1,0 0 1,0-1 0,-1 0-1,0 1 1,0-1 0,0 0-1,0-1 1,0 1 0,-3 1-60,-6 6 129,0-1 1,-1 0 0,-12 7-130,-4-2 52,-30 17-23,-1-3-1,-17 3-28,70-29-128,-1-1 0,1-1 0,-1 1 1,1-1-1,-1 0 0,-4-1 128,-13 0-3794,25-10 711,0-7 47</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34.469"/>
    </inkml:context>
    <inkml:brush xml:id="br0">
      <inkml:brushProperty name="width" value="0.1" units="cm"/>
      <inkml:brushProperty name="height" value="0.1" units="cm"/>
      <inkml:brushProperty name="color" value="#0000FF"/>
    </inkml:brush>
  </inkml:definitions>
  <inkml:trace contextRef="#ctx0" brushRef="#br0">122 0 1672,'0'0'1649,"0"0"14,0 0-179,0 0-54,0 0-50,0 0 26,0 5-45,0 27 455,1-9-1259,-1 1 0,-1-1-1,-1 0 1,0 0 0,-2 0 0,-7 21-557,-54 174 435,55-186-421,2 1 0,1 0 0,2 0 0,1 1 0,2 0 0,1 22-14,1-41 6,-1-4-15,1 0 0,1-1 0,0 1 1,0 0-1,2 4 9,-2-12-19,1 1 1,-1 0-1,1-1 1,0 1-1,0-1 1,0 0-1,1 1 1,-1-1-1,1 0 1,-1-1-1,1 1 1,0 0-1,0-1 1,0 1-1,3 0 19,-2 0-54,-1-1 0,1 1-1,1-1 1,-1 0 0,0-1 0,0 1-1,1-1 1,-1 0 0,0 0-1,1 0 1,0 0 0,-1-1 0,1 0-1,-1 0 1,1 0 0,1-1 54,4 1-175,8 0-20,-14 1 23,0 0 1,0-1 0,0 0-1,0 0 1,-1 0-1,1 0 1,0-1 0,0 1-1,0-1 1,-1 0 0,1 0-1,0 0 1,-1-1 0,1 1-1,-1-1 1,1 0-1,-1 0 1,0 0 0,0-1-1,0 1 1,0-1 0,0 1-1,1-2 172,50-53-4222,-26 28 308</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35.231"/>
    </inkml:context>
    <inkml:brush xml:id="br0">
      <inkml:brushProperty name="width" value="0.1" units="cm"/>
      <inkml:brushProperty name="height" value="0.1" units="cm"/>
      <inkml:brushProperty name="color" value="#0000FF"/>
    </inkml:brush>
  </inkml:definitions>
  <inkml:trace contextRef="#ctx0" brushRef="#br0">0 1 232,'0'0'1135,"0"0"-190,0 0-250,0 0-24,0 0 47,0 0 72,0 5 24,0 14 115,0-15 49,0-4 56,0 0-29,0 0 39,0 0 81,3 0-28,29 0 428,-2-1-834,0 2-1,-1 1 0,25 4-690,2 2 198,0-3 1,0-2 0,0-2 0,16-4-199,47 0 5,-118 3-73,-1 0-100,0 0-263,0 0-275,-6 0-574,-62 0-4412,31 0-106</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47.852"/>
    </inkml:context>
    <inkml:brush xml:id="br0">
      <inkml:brushProperty name="width" value="0.05" units="cm"/>
      <inkml:brushProperty name="height" value="0.05" units="cm"/>
      <inkml:brushProperty name="color" value="#E71225"/>
    </inkml:brush>
  </inkml:definitions>
  <inkml:trace contextRef="#ctx0" brushRef="#br0">1 0 4545,'0'0'2159,"0"0"43,0 0 20,0 0-198,0 0-181,0 0-410,1 43-327,7 139-251,8-26 295,-6-62-635,-6 6-124,5 55-62,-8-141-309,1-1 1,0 0-1,1 1 1,1-1-1,2 4-20,-1-15 10,-1-1-1,1 0 0,0 0 0,-1-1 1,1 1-1,0-1 0,0 0 0,-1-1 1,1 1-1,2-1-9,3 0-45,-4 1 28,1 0 0,0-1 0,0 0 0,-1-1 0,1 0 0,-1 0 0,1 0 0,-1 0 0,0-1 0,0 0 0,0-1 0,0 1 0,0-1 0,-1 0 0,3-3 17,10-10 3,-2 0 0,0-1 0,11-17-3,24-26-24,99-74-260,-148 133 267,1-1 0,-1 1 1,1 0-1,-1-1 0,1 1 1,0 0-1,0 1 0,0-1 1,0 0-1,0 1 0,0 0 1,0 0-1,1 0 0,-1 0 1,0 0-1,1 0 0,-1 1 1,1 0-1,-1 0 0,1 0 17,-3 0-66,-1 0 62,30 0-282,-29 0 285,0 0-1,0 0 1,1 0-1,-1 0 1,0 0 0,1 0-1,-1 1 1,0-1-1,1 1 1,-1-1-1,0 1 1,0-1-1,0 1 1,0 0-1,0-1 1,1 1 0,-1 0-1,0 0 1,-1 0-1,1 0 1,0 0-1,0 0 1,0 0-1,0 0 1,-1 0 0,1 0-1,-1 0 1,1 1-1,-1-1 1,1 0-1,-1 0 1,1 1-1,-1-1 1,0 0 0,0 1-1,0-1 1,0 0-1,0 1 2,3 12-3,2 5 2,14 44 85,-18-59-78,0-1 0,1 0 0,-1 1 0,1-1 0,0 0 1,0 0-1,0 0 0,0 0 0,0 0 0,1-1 0,-1 1 1,1-1-1,0 0 0,1 1-6,1 0 14,0-1 1,1-1 0,-1 1-1,1-1 1,-1 0-1,1 0 1,-1 0 0,1-1-1,-1 0 1,1 0-1,0 0 1,-1-1-1,1 0-14,20-1 68,-21 2-66,-1-1 0,1 0-1,-1 0 1,1 0 0,-1-1 0,0 1-1,0-1 1,0 0 0,0 0 0,0-1-1,0 1 1,0-1 0,-1 0-1,0 0 1,1 0 0,1-3-2,51-64-1,-44 53-7,17-19-85,2 1-1,14-12 94,-21 24-25,-22 22 3,1 0-1,0 0 1,0 1-1,0-1 1,0 1 0,0 0-1,0 0 1,0 0-1,0 0 1,0 0 0,0 1-1,1-1 23,5 1-63,-8-1 61,1 0 1,0-1 0,0 1-1,0 0 1,0 0 0,0 1-1,0-1 1,0 0 0,-1 0-1,1 1 1,0 0 0,0-1-1,0 1 1,-1 0-1,1-1 1,0 1 0,-1 0-1,1 1 1,-1-1 0,1 0-1,-1 0 1,1 0 0,-1 1-1,0-1 1,0 1 0,0-1-1,0 1 1,0 0-1,0-1 1,0 1 0,0 0-1,-1-1 1,1 1 0,0 0-1,-1 0 1,0 0 0,1 0-1,-1 0 1,0 1 1,5 13 40,12 40 163,-6-18-77,1-1-1,2-1 1,1 0-1,2-1 0,7 9-125,-22-42 11,0 0 0,0 0-1,0 1 1,0-2-1,0 1 1,1 0-1,-1 0 1,1-1 0,0 1-1,-1-1 1,1 0-1,0 0 1,0 0 0,0 0-1,0-1 1,-1 1-1,1-1 1,0 1-1,0-1 1,0 0 0,0 0-1,0 0 1,0-1-1,0 1 1,0-1 0,0 0-1,0 0 1,1 0-11,4-1 6,0-1-1,1 0 1,-1-1 0,0 1 0,-1-1 0,1-1 0,-1 0 0,0 0 0,3-3-6,154-141-123,-149 136 94,-12 9 6,1 0 0,0 0 0,0 1 0,0 0 0,0-1 1,1 1-1,-1 1 0,1-1 0,0 1 0,0 0 0,0 0 0,0 0 0,0 0 0,0 1 1,0 0-1,0 0 0,1 1 0,-1-1 0,5 1 23,-8 0-11,0 0-1,1 0 1,-1 0-1,0 0 1,0 0-1,1 1 1,-1-1-1,0 1 1,0-1-1,0 1 1,0 0-1,0 0 1,0 0 0,0 0-1,1 1 12,0 0 8,-1 1-1,0 0 0,0 0 1,-1 0-1,1 0 1,-1 0-1,1 1 0,-1-1 1,0 2-8,3 3 12,3 13 47,19 42 126,-24-59-176,0 0 0,1 0 0,-1 0-1,1-1 1,0 1 0,0 0 0,0-1 0,0 0 0,0 0 0,1 0-1,0 0 1,2 1-9,-2-2 11,1-1-1,-1 0 0,0-1 1,1 1-1,-1-1 1,1 1-1,-1-2 0,1 1 1,-1 0-1,5-2-10,14 1 72,-14 1-67,1 0 1,0 0-1,-1-1 0,1 0 0,0-1 0,-1 0 0,1 0 0,-1-1 0,0 0 1,0-1-1,0 0 0,6-4-5,3-4-17,0 2 1,0 0-1,1 1 1,0 1 0,1 0-1,-1 2 1,2 0-1,-1 1 1,0 1 0,1 1-1,0 1 1,0 1-1,3 1 17,189 0-112,-205 1 103,-1 0 0,0 0-1,0 1 1,0 0-1,0 1 1,0-1 0,0 1-1,0 1 1,5 3 9,42 16 34,-28-19-412,0 0 0,-1-2 0,1-1 0,1-1 0,4-2 378,23 1-1796,-29 0-320,0 0 0,0-2 1,7-2 2115,8-4-5732</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0.821"/>
    </inkml:context>
    <inkml:brush xml:id="br0">
      <inkml:brushProperty name="width" value="0.1" units="cm"/>
      <inkml:brushProperty name="height" value="0.1" units="cm"/>
      <inkml:brushProperty name="color" value="#0000FF"/>
    </inkml:brush>
  </inkml:definitions>
  <inkml:trace contextRef="#ctx0" brushRef="#br0">254 1 5369,'0'0'1757,"0"0"-324,0 0-235,0 0-343,0 0-23,-4 17-9,-1 7-517,-18 87 1001,-17 105 2769,-50 160-4076,69-301 232,-10 40 81,3 4-313,25-105 10,2 0-1,-1 0 0,1-1 0,1 1 1,0 9-10,1 15 19,-1-37-2,0-1 14,0 0-7,0 0 45,0 0 24,0-4-67,0-7-64,1 1 0,0 0-1,1 0 1,0 0 0,0 0 0,1 0 0,0 0 0,0 1 0,1 0 0,0-1 0,4-4 38,73-132-307,-75 134 304,1 1-1,0 0 1,0 0 0,1 0-1,0 1 1,2 0 3,-6 6-11,-1 1-1,2 0 1,-1-1-1,0 2 1,1-1-1,-1 0 1,1 1-1,-1 0 1,1 0-1,0 1 1,0 0 0,0 0-1,0 0 1,0 0-1,3 1 12,23-1-85,-14 0 60,0 1 1,1 1-1,1 1 25,-13-1-2,-1 0 0,0 0-1,0 0 1,0 1 0,-1 0-1,1 1 1,0-1 0,0 1-1,-1 0 1,0 0 0,1 0-1,2 4 3,-2-2-4,0 1 0,-1 0-1,1 0 1,-1 0-1,0 0 1,0 1-1,-1 0 1,0 0-1,0 0 1,0 1-1,-1-1 1,0 1-1,0-1 1,0 1-1,-1 0 1,0 0 0,-1 0-1,1 0 1,-1-1-1,-1 4 5,2-6 16,-1 1-1,0 0 1,-1 0-1,0 0 1,1 0-1,-2 0 1,1-1-1,-1 2-15,1-4 6,-1 0-1,1 0 1,-1 0-1,0 0 1,0-1-1,0 1 1,0-1-1,0 1 1,0-1-1,-1 0 1,1 0-1,-1 0 1,1-1-1,-2 2-5,-12 6 16,0 0 0,0-2 0,0 0-1,-1-1 1,0 0 0,0-2 0,0 0-1,0-2 1,-1 0 0,-13-1-16,-152-1 105,181 0-127,0 0-1,0 0 0,0 0 0,0 0 1,0 0-1,0-1 0,0 1 1,1-1-1,-1 1 0,0-1 1,0 0-1,0 0 0,1 0 1,-1 0-1,0 0 0,1 0 1,-1-1-1,1 1 0,-1-1 1,1 1-1,0-1 0,-1-1 23,-6-19-2204,6-6-3565,2 15 249</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1.402"/>
    </inkml:context>
    <inkml:brush xml:id="br0">
      <inkml:brushProperty name="width" value="0.1" units="cm"/>
      <inkml:brushProperty name="height" value="0.1" units="cm"/>
      <inkml:brushProperty name="color" value="#0000FF"/>
    </inkml:brush>
  </inkml:definitions>
  <inkml:trace contextRef="#ctx0" brushRef="#br0">292 0 1136,'0'0'4140,"0"0"-1429,0 0-349,0 0-512,0 0-465,0 0-313,-5 3-329,-1 0-615,0 2-1,0-1 0,0 1 1,0 0-1,1 1 0,0-1 1,0 1-1,0 0 0,-2 3-127,-42 69 611,41-65-515,-35 56 202,19-32-256,1 1 0,1 2 0,2 1 0,-9 26-42,26-56-32,1 0-1,-1 0 0,2 1 1,-1-1-1,1 1 0,1-1 0,0 1 1,1 1 32,-1-4-109,0-7 30,0 0 0,0 0 0,0 0 0,0-1 0,1 1 1,-1 0-1,1 0 0,-1-1 0,1 1 0,-1-1 0,1 1 1,0 0-1,0-1 0,0 1 0,0-1 0,0 0 0,0 1 0,0-1 1,0 0-1,0 0 0,0 0 0,1 0 0,-1 0 0,0 0 1,1 0-1,-1 0 0,1 0 79,6 2-495,-1-1 1,0 1-1,1-2 1,0 1-1,1-1 495,-7-1-127,86 12-5684,-49-11 27</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1.832"/>
    </inkml:context>
    <inkml:brush xml:id="br0">
      <inkml:brushProperty name="width" value="0.1" units="cm"/>
      <inkml:brushProperty name="height" value="0.1" units="cm"/>
      <inkml:brushProperty name="color" value="#0000FF"/>
    </inkml:brush>
  </inkml:definitions>
  <inkml:trace contextRef="#ctx0" brushRef="#br0">0 1 4113,'0'0'1938,"0"0"-35,0 0-375,0 0-425,0 0 9,0 0-32,8 7-5,0 0-794,-2-2-58,1 1 1,-1 0 0,-1 0-1,1 0 1,-1 1-1,0 0 1,4 7-224,10 21 841,4 6-106,1 0 0,2-2 0,22 27-735,-40-58-47,-3 0-31,0-1 0,1-1 0,0 1 0,0-1 0,1 0 0,-1-1 0,1 0 0,0 0 0,0-1 0,1 0-1,4 2 79,10-1-4718,-21-5 1712,-1-3-1500,0-13-1102</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2.148"/>
    </inkml:context>
    <inkml:brush xml:id="br0">
      <inkml:brushProperty name="width" value="0.1" units="cm"/>
      <inkml:brushProperty name="height" value="0.1" units="cm"/>
      <inkml:brushProperty name="color" value="#0000FF"/>
    </inkml:brush>
  </inkml:definitions>
  <inkml:trace contextRef="#ctx0" brushRef="#br0">0 1 2561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8.314"/>
    </inkml:context>
    <inkml:brush xml:id="br0">
      <inkml:brushProperty name="width" value="0.05" units="cm"/>
      <inkml:brushProperty name="height" value="0.05" units="cm"/>
      <inkml:brushProperty name="color" value="#E71225"/>
    </inkml:brush>
  </inkml:definitions>
  <inkml:trace contextRef="#ctx0" brushRef="#br0">187 1 5537,'0'0'4017,"0"0"-2105,0 0 633,0 0-649,0 0-887,0 0-89,0 0-520,-148 187-176,129-136-160,3-3-56,12 4-16,4-8-120,0 0-360,12 3-1057,15-6-1343,-4-12-3682</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2.484"/>
    </inkml:context>
    <inkml:brush xml:id="br0">
      <inkml:brushProperty name="width" value="0.1" units="cm"/>
      <inkml:brushProperty name="height" value="0.1" units="cm"/>
      <inkml:brushProperty name="color" value="#0000FF"/>
    </inkml:brush>
  </inkml:definitions>
  <inkml:trace contextRef="#ctx0" brushRef="#br0">173 1 2561,'265'15'2525,"-212"-11"-297,-55-4-313,-6 0-1520,-1 0 1,1 1 0,0 0 0,0 0 0,-1 1 0,1 1-1,0 0 1,0 0 0,1 0 0,-7 5-396,-40 26 506,2 2-1,1 3 1,-37 37-506,15-3-1968,4 5-3496,62-70 2465</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3.418"/>
    </inkml:context>
    <inkml:brush xml:id="br0">
      <inkml:brushProperty name="width" value="0.1" units="cm"/>
      <inkml:brushProperty name="height" value="0.1" units="cm"/>
      <inkml:brushProperty name="color" value="#0000FF"/>
    </inkml:brush>
  </inkml:definitions>
  <inkml:trace contextRef="#ctx0" brushRef="#br0">0 0 3273,'0'0'4673,"0"0"-2497,0 0-63,0 0-529,0 0-632,0 0-320,0 0-424,0 0-80,60 13-128,-39-13-608,-10 0-1576,0 0-2569</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4.049"/>
    </inkml:context>
    <inkml:brush xml:id="br0">
      <inkml:brushProperty name="width" value="0.1" units="cm"/>
      <inkml:brushProperty name="height" value="0.1" units="cm"/>
      <inkml:brushProperty name="color" value="#0000FF"/>
    </inkml:brush>
  </inkml:definitions>
  <inkml:trace contextRef="#ctx0" brushRef="#br0">11 0 1736,'0'0'2097,"0"0"-238,0 0-283,0 0-247,0 0-39,0 0-85,0 3-14,0-1-1057,1 0 0,-1 0 0,1-1 0,-1 1 0,1-1 0,0 1 0,-1-1-1,1 1 1,0-1 0,0 1 0,0-1 0,0 0 0,0 1 0,0-1 0,0 0 0,0 0 0,1 0 0,-1 0 0,0 0 0,1-1 0,-1 1 0,0 0 0,1 0-134,44 19 1633,-23-10-1210,-16-8-389,-6-2-44,-1 0-1,1 0 1,0 0 0,0 0 0,0 0 0,0 0 0,-1 1 0,1-1 0,0 0 0,0 1 0,-1-1 0,1 1 0,0-1-1,0 1 1,-1-1 0,1 1 0,0-1 0,-1 1 0,1 0 0,-1 0 0,1-1 0,-1 1 0,1 0 0,-1 0-1,1 0 1,-1-1 0,0 1 0,1 0 0,-1 0 0,0 0 0,0 0 0,0 0 0,1 0 0,-1 0 0,0 0-1,0 0 1,0 0 0,0 1 10,0-2-43,0 1 0,-1-1 0,1 1 0,0-1 0,0 1-1,0 0 1,0-1 0,0 1 0,0-1 0,-1 1 0,1-1 0,0 1 0,0-1-1,-1 1 1,1-1 0,0 1 0,-1-1 0,1 0 0,0 1 0,-1-1-1,1 1 1,0-1 0,-1 0 0,1 1 0,-1-1 0,0 0 43,-16 10-2248,-1-1 1,-1-1-1,-6 1 2248,-18 5-7350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5.243"/>
    </inkml:context>
    <inkml:brush xml:id="br0">
      <inkml:brushProperty name="width" value="0.1" units="cm"/>
      <inkml:brushProperty name="height" value="0.1" units="cm"/>
      <inkml:brushProperty name="color" value="#0000FF"/>
    </inkml:brush>
  </inkml:definitions>
  <inkml:trace contextRef="#ctx0" brushRef="#br0">0 77 4193,'0'0'2046,"0"0"15,0 0-319,0 0-364,0 0-287,0 0-322,5 8-125,-3-4-579,0 0 8,1 1 0,-1 0-1,1 0 1,-1 1 0,-1-1 0,1 0-1,-1 1 1,1-1 0,-1 1-1,-1 0 1,1-1 0,-1 3-73,0 163 1518,0-170-1465,0-1-98,0-5-145,1-1 105,-1 0 0,1 0-1,1 0 1,-1-1 0,1 1 0,-1 1-1,1-1 1,3-4 85,23-48-513,-22 46 416,13-21-340,1 2 0,1 0 1,2 2-1,12-13 437,-33 39-7,0 1 1,1-1 0,-1 0-1,1 1 1,-1-1-1,1 1 1,0 0 0,0 0-1,0 0 1,0 1-1,0-1 1,0 1 0,1 0-1,-1 0 1,0 0-1,0 0 1,1 1 0,-1 0-1,1-1 1,2 2 6,-5-1 13,-1 1 1,1-1-1,-1 1 1,1 0-1,-1 0 1,1-1-1,-1 1 1,1 0-1,-1 0 0,0 0 1,1-1-1,-1 1 1,0 0-1,0 0 1,0 0-1,0 0 1,0 0-1,1 0 1,-1 0-1,-1 0 1,1-1-1,0 1 0,0 1-13,0 32 308,0-25-173,-1 35 411,3 0 0,1 0 0,4 23-546,-6-65-9,-1 0 0,0 0 0,1 0 0,-1-1 0,1 1 0,0 0 0,-1 0 0,1 0-1,0-1 1,0 1 0,0 0 0,0-1 0,0 1 0,0-1 0,1 1 0,-1-1 0,0 0 0,1 1 0,-1-1 0,1 0 0,-1 0 0,1 0 0,1 0 9,2 1-727,0-1-1,0 0 0,1 0 1,-1 0-1,0-1 0,1 0 1,1 0 727,9 0-5487</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5.619"/>
    </inkml:context>
    <inkml:brush xml:id="br0">
      <inkml:brushProperty name="width" value="0.1" units="cm"/>
      <inkml:brushProperty name="height" value="0.1" units="cm"/>
      <inkml:brushProperty name="color" value="#0000FF"/>
    </inkml:brush>
  </inkml:definitions>
  <inkml:trace contextRef="#ctx0" brushRef="#br0">162 0 2497,'0'0'2784,"0"0"-55,0 0-425,0 0-543,0 0-457,0 0-240,0 0-488,0 70-144,0-44-264,-11-1-72,-10 1-96,-1-7-632,-21 13-1424,11-7-2329,-1-6-3689</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6.348"/>
    </inkml:context>
    <inkml:brush xml:id="br0">
      <inkml:brushProperty name="width" value="0.1" units="cm"/>
      <inkml:brushProperty name="height" value="0.1" units="cm"/>
      <inkml:brushProperty name="color" value="#0000FF"/>
    </inkml:brush>
  </inkml:definitions>
  <inkml:trace contextRef="#ctx0" brushRef="#br0">0 172 2457,'0'0'3108,"0"0"-639,0 0-381,0 0-722,0 0-501,0 0-390,9-5-238,43-32-1565,-2-2 0,33-33 1328,-77 65-251,-6 6 219,1 0 0,0 0-1,-1 0 1,1 0 0,0 1 0,0-1 0,0 0 0,-1 0 0,1 1 0,0-1 0,0 1 0,0-1 0,0 1 0,0-1 0,0 1 0,1-1 32,-1 1-40,-1 10 337,0 27 123,1-4 20,-1 0 0,-2 0 0,-4 26-440,5-55 23,-66 404 2627,64-368-2789,0 1 0,3 26 139,0-43-925,0-23-899,0-1-774,0 0-1363</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6.916"/>
    </inkml:context>
    <inkml:brush xml:id="br0">
      <inkml:brushProperty name="width" value="0.1" units="cm"/>
      <inkml:brushProperty name="height" value="0.1" units="cm"/>
      <inkml:brushProperty name="color" value="#0000FF"/>
    </inkml:brush>
  </inkml:definitions>
  <inkml:trace contextRef="#ctx0" brushRef="#br0">92 1 3529,'0'0'1733,"0"0"97,0 0-325,0 0-261,0 0-305,0 0-290,0 0-251,0 0-137,0 0-9,0 0-4,4 0 61,2 0-225,8-1 105,1 1 0,0 1 0,-1 1 0,1 1 0,-1 0 0,2 1-189,-1 2 39,0 1 0,0 0 0,-1 1-1,0 1 1,-1 0 0,0 1 0,4 4-39,-15-12 6,0 1 1,0-1-1,-1 0 0,1 0 0,-1 1 1,0-1-1,1 1 0,-1 0 0,0-1 1,0 1-1,-1 0 0,1 0 1,0 0-1,-1 0 0,1 1-6,-1 3 20,1 1-1,-1 0 1,0 0-1,-1-1 1,0 2-20,1-7 9,-1 1 1,0 0-1,0-1 0,1 1 0,-1-1 1,-1 1-1,1-1 0,0 0 0,0 1 1,-1-1-1,1 0 0,-1 0 0,0 0 1,0 0-1,1-1 0,-1 1 0,0 0 1,-2 0-10,-6 5 24,0 0-1,-1-2 1,-4 3-24,3-2 32,1 0-17,-8 4-364,1 0-1,-1-2 1,0 0 0,-1-1-1,1-2 1,-1 0 0,-7 0 349,-37-4-4173,46-1 520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7.455"/>
    </inkml:context>
    <inkml:brush xml:id="br0">
      <inkml:brushProperty name="width" value="0.1" units="cm"/>
      <inkml:brushProperty name="height" value="0.1" units="cm"/>
      <inkml:brushProperty name="color" value="#0000FF"/>
    </inkml:brush>
  </inkml:definitions>
  <inkml:trace contextRef="#ctx0" brushRef="#br0">0 0 3817,'0'0'2379,"0"0"-144,0 0-422,0 0-293,0 0-135,0 0-211,15 19-370,48 63-210,-13-23-116,-32-39-305,0 0 0,13 23-173,-26-35 6,-1 0 1,1 1-1,-2-1 1,1 1-1,-1 0 0,0 0 1,0 0-1,-1 0 1,0 1-1,0 2-6,0 47-103,-3-41-57,1-15 100,0 0 0,0 0 0,0 0 0,-1 0 0,1-1 0,-1 1 0,1 0 0,-1-1 0,0 1 0,0 0 0,0-1 1,0 1-1,-1-1 0,1 0 0,-1 1 0,0 0 60,-2 2-240,-1-1 1,1 1 0,-1-1 0,0 0-1,-3 2 240,-5 3-579,-43 34-3485,-2-9-2282</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8.020"/>
    </inkml:context>
    <inkml:brush xml:id="br0">
      <inkml:brushProperty name="width" value="0.1" units="cm"/>
      <inkml:brushProperty name="height" value="0.1" units="cm"/>
      <inkml:brushProperty name="color" value="#0000FF"/>
    </inkml:brush>
  </inkml:definitions>
  <inkml:trace contextRef="#ctx0" brushRef="#br0">1 7 4257,'0'0'2056,"0"0"209,0 0-593,0 0-408,0 0-47,0 0-329,0 0-224,183 0-312,-145 0-80,-6 0-208,-5 0-64,-5 0-568,-12-6-1336,-4 6-1297,-6 0-4529</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8.348"/>
    </inkml:context>
    <inkml:brush xml:id="br0">
      <inkml:brushProperty name="width" value="0.1" units="cm"/>
      <inkml:brushProperty name="height" value="0.1" units="cm"/>
      <inkml:brushProperty name="color" value="#0000FF"/>
    </inkml:brush>
  </inkml:definitions>
  <inkml:trace contextRef="#ctx0" brushRef="#br0">1 0 4241</inkml:trace>
  <inkml:trace contextRef="#ctx0" brushRef="#br0" timeOffset="1">1 0 4241,'48'217'2232,"-37"-217"209,5 0-497,6 0-735,-1 0-129,6 0-424,0 0-272,5 0-312,1 0-72,-1-7-128,17 1-1216,-12 6-1457,-4 0-4865</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9.477"/>
    </inkml:context>
    <inkml:brush xml:id="br0">
      <inkml:brushProperty name="width" value="0.05" units="cm"/>
      <inkml:brushProperty name="height" value="0.05" units="cm"/>
      <inkml:brushProperty name="color" value="#E71225"/>
    </inkml:brush>
  </inkml:definitions>
  <inkml:trace contextRef="#ctx0" brushRef="#br0">371 0 6585,'0'0'2868,"0"0"-148,0 0-387,0 0-1016,0 0-395,-4 4-337,-52 44 417,-18 25-1002,21-21-1374,-34 25 1374,63-58-935,11-8-832,0 0-1,-1-1 1,-2 0 1767,0-1-4096</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9.236"/>
    </inkml:context>
    <inkml:brush xml:id="br0">
      <inkml:brushProperty name="width" value="0.1" units="cm"/>
      <inkml:brushProperty name="height" value="0.1" units="cm"/>
      <inkml:brushProperty name="color" value="#0000FF"/>
    </inkml:brush>
  </inkml:definitions>
  <inkml:trace contextRef="#ctx0" brushRef="#br0">291 0 2817,'0'0'2345,"0"0"-212,0 0-382,0 0-584,0 0-439,0 0 23,0 0-178,-19 44-78,-61 146-66,49-114 115,4 2-1,-7 40-543,15-52 196,0 0-107,2 1 0,3 0 0,3 2 0,2-1 0,2 1 0,3 27-89,5 51-214,-1-140 74,1 1 0,0 0 0,0-1 0,1 1 0,0-1 0,0 0-1,0 0 1,1 0 0,0 0 0,0 0 0,0-1 0,3 4 140,2 1-750,0 0 0,1 0 0,0-1 1,1 0-1,8 6 750,25 18-4369</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40.036"/>
    </inkml:context>
    <inkml:brush xml:id="br0">
      <inkml:brushProperty name="width" value="0.1" units="cm"/>
      <inkml:brushProperty name="height" value="0.1" units="cm"/>
      <inkml:brushProperty name="color" value="#0000FF"/>
    </inkml:brush>
  </inkml:definitions>
  <inkml:trace contextRef="#ctx0" brushRef="#br0">17 1 1408,'0'0'2897,"0"0"-641,0 0-370,0 0-410,0 0-186,0 0-179,0 30-141,0 102-205,0-114-608,1 17 298,-2 1 1,0-1 0,-3-1-1,-2 13-455,4-35 92,1 0 0,-1 1 0,2-1 0,0 10-92,0-21-96,0-1-140,0-22-492,0-14 252,-1 0-884,4-31 1360,-2 55-128,1 1 1,0-1 0,0 1 0,1-1-1,0 1 1,1 0 0,4-8 127,-1 5-34,0-1 1,1 2 0,0 0 0,1 0 0,1 0-1,0 1 1,0 1 0,1 0 0,0 1 0,0 0-1,5-2 34,-11 10 11,1 0-1,-1 0 1,1 1-1,0-1 1,0 1-1,-1 1 1,1-1-1,0 1 1,0 0 0,0 1-1,5 1-10,12-1 134,-22-1-104,1 0 0,0-1 1,-1 1-1,1 0 1,0 1-1,-1-1 0,1 0 1,0 0-1,-1 1 0,1-1 1,-1 1-1,1 0 0,-1 0 1,1-1-1,-1 1 1,2 1-31,-3 0 32,1 0 1,0 0-1,0 0 0,-1 0 1,1 0-1,-1 0 1,1 0-1,-1 1 1,0-1-1,0 0 1,0 0-1,0 0 0,0 1 1,0 0-33,-1 96 512,3 123-389,0-203-831,0 0 0,1 0 0,1-1 0,4 13 708,-2-10-2163,0 7-4856</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40.554"/>
    </inkml:context>
    <inkml:brush xml:id="br0">
      <inkml:brushProperty name="width" value="0.1" units="cm"/>
      <inkml:brushProperty name="height" value="0.1" units="cm"/>
      <inkml:brushProperty name="color" value="#0000FF"/>
    </inkml:brush>
  </inkml:definitions>
  <inkml:trace contextRef="#ctx0" brushRef="#br0">0 0 1800,'0'0'2808,"0"0"-424,0 0-430,0 0-404,0 0-178,0 0-155,1 25-210,5 79-124,-5-90-659,0 0 0,2 1 0,-1-1 0,2 0 0,-1 0-1,2-1 1,4 11-224,-1-1 220,1 1-140,11 30 720,2 1-800,-15-40-421,1 0 1,0-1-1,1 1 1,0-2-1,7 9 421,-6-20-5087,-9-2 956</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40.974"/>
    </inkml:context>
    <inkml:brush xml:id="br0">
      <inkml:brushProperty name="width" value="0.1" units="cm"/>
      <inkml:brushProperty name="height" value="0.1" units="cm"/>
      <inkml:brushProperty name="color" value="#0000FF"/>
    </inkml:brush>
  </inkml:definitions>
  <inkml:trace contextRef="#ctx0" brushRef="#br0">448 1 1640,'0'0'2953,"0"0"-585,0 0-239,0 0-681,0 0-167,0 0-425,0 0-272,-102 63-176,69-37-304,-10-1 32,0 7-136,-6 6-8,1-6-536,-11 13-560,21-14-873,5-5-2400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41.839"/>
    </inkml:context>
    <inkml:brush xml:id="br0">
      <inkml:brushProperty name="width" value="0.1" units="cm"/>
      <inkml:brushProperty name="height" value="0.1" units="cm"/>
      <inkml:brushProperty name="color" value="#0000FF"/>
    </inkml:brush>
  </inkml:definitions>
  <inkml:trace contextRef="#ctx0" brushRef="#br0">179 0 1296,'0'0'2466,"0"0"-319,0 0-260,0 0-249,0 0-226,0 0-267,4 12-201,23 53 47,2 3 813,12 44-1804,-23-53 178,-3 0 1,-2 1-1,-2 0 0,-3 1 0,-1 1 1,-2 33-179,-5 147 126,-1-226-137,0-1-1,-1 0 0,0 0 1,-1 0-1,0 0 0,-1 0 0,0-1 1,-1 1-1,-1-1 0,0-1 1,0 1-1,-1-1 0,-1-1 1,0 1-1,0-2 0,-1 1 1,-6 5 11,3-4-268,-1 0 1,0-1 0,0 0 0,-1-2-1,0 0 1,-4 1 267,-23 12-4477,-25 9 4477,57-28-661,-36 16-4284</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42.338"/>
    </inkml:context>
    <inkml:brush xml:id="br0">
      <inkml:brushProperty name="width" value="0.1" units="cm"/>
      <inkml:brushProperty name="height" value="0.1" units="cm"/>
      <inkml:brushProperty name="color" value="#0000FF"/>
    </inkml:brush>
  </inkml:definitions>
  <inkml:trace contextRef="#ctx0" brushRef="#br0">0 0 832,'0'0'7698,"0"0"-4802,0 0-31,0 0-1409,0 0-671,0 0-537,0 0-248,49 19-945,-38-13-4152</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46.098"/>
    </inkml:context>
    <inkml:brush xml:id="br0">
      <inkml:brushProperty name="width" value="0.1" units="cm"/>
      <inkml:brushProperty name="height" value="0.1" units="cm"/>
      <inkml:brushProperty name="color" value="#0000FF"/>
    </inkml:brush>
  </inkml:definitions>
  <inkml:trace contextRef="#ctx0" brushRef="#br0">0 185 6145,'0'0'4135,"0"0"-1594,0 0-591,0 0-691,0 0-585,7-10-281,0-3-315,-4 9-63,-1 0 0,0 0 0,1 0-1,0 0 1,0 0 0,0 1 0,0-1 0,1 1 0,-1 0 0,1 0 0,-1 1 0,1-1 0,1 0-15,152-104-627,-142 100-69,-14 7 469,-1 0 213,1 0-1,-1 1 1,0-1-1,0 0 0,1 0 1,-1 0-1,0 0 1,0 0-1,1 0 0,-1 0 1,0 0-1,0 1 0,0-1 1,1 0-1,-1 0 1,0 0-1,0 1 0,0-1 1,1 0-1,-1 0 1,0 0-1,0 1 0,0-1 1,0 0-1,0 1 1,0-1-1,1 0 0,-1 0 1,0 1-1,0-1 1,0 0-1,0 1 0,0-1 1,0 0-1,0 0 0,0 1 1,0-1-1,0 0 1,0 1-1,0-1 0,0 0 1,0 0-1,-1 1 15,2 24 74,-2 1-1,0-1 0,-2 0 1,0 0-1,-6 20-73,-16 46 289,5-18 360,1 4-649,-15 123 502,7 1 0,7 19-502,14-181 435,-4 21-435,6-41-1524,0 0 0,1 12 1524,3-64-2794,0-11-1905</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46.736"/>
    </inkml:context>
    <inkml:brush xml:id="br0">
      <inkml:brushProperty name="width" value="0.1" units="cm"/>
      <inkml:brushProperty name="height" value="0.1" units="cm"/>
      <inkml:brushProperty name="color" value="#0000FF"/>
    </inkml:brush>
  </inkml:definitions>
  <inkml:trace contextRef="#ctx0" brushRef="#br0">135 7 416,'0'0'2746,"0"0"-846,0 0-477,0 0-404,0 0-289,0 0-139,14-1-115,6-1-293,-8 0-40,0 1 0,1 0 0,-1 1-1,0 1 1,3 0-143,0 3 164,0 0 0,0 1 0,0 0 0,-1 2 0,1 0 0,-2 0 0,8 6-164,10 5 266,-12-6-28,-1 1 0,3 2-238,18 13 331,-37-27-302,0 0 0,0 0 0,0 1 0,0-1 0,0 1 1,0-1-1,-1 1 0,1 0 0,0-1 0,-1 1 0,1 0 1,-1 1-1,1-1 0,-1 0 0,0 0 0,0 0 0,0 1 1,0-1-1,0 1 0,-1-1 0,1 1 0,0-1 0,-1 1 1,0 0-1,0-1 0,1 1 0,-1-1 0,0 1 0,-1 0 0,1 0-28,0 1 50,-1-1 1,0 1 0,1-1 0,-1 1 0,0-1 0,0 0 0,-1 0 0,1 1 0,-1-1-1,1 0 1,-1 0 0,0 0 0,0-1 0,0 1 0,0 0 0,-1-1 0,1 0 0,-2 2-52,-10 8 127,0-1 0,-1 0 1,0-1-128,0 1 90,-17 10 43,0-2 0,-33 15-133,49-27 13,0-1 1,0 0-1,-1-1 0,0-2 1,0 0-1,0-1 0,-7 0-13,-98-2-488,120 0 363,1 0 0,0 0 0,0 0 1,-1 0-1,1 0 0,0 0 0,0 0 0,0 0 0,-1-1 0,1 1 0,0-1 1,0 1-1,0-1 0,0 1 0,-1-1 0,1 0 0,0 0 0,0 1 0,0-1 0,0 0 1,1 0-1,-1 0 0,0 0 0,0 0 0,0-1 0,1 1 0,-1 0 0,0 0 0,1 0 1,-1-1-1,1 1 0,-1 0 0,1-1 0,0 1 0,0-1 0,-1 1 0,1 0 1,0-1-1,0 1 0,0-1 0,0 1 0,0-1 125,-1-25-5701</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47.284"/>
    </inkml:context>
    <inkml:brush xml:id="br0">
      <inkml:brushProperty name="width" value="0.1" units="cm"/>
      <inkml:brushProperty name="height" value="0.1" units="cm"/>
      <inkml:brushProperty name="color" value="#0000FF"/>
    </inkml:brush>
  </inkml:definitions>
  <inkml:trace contextRef="#ctx0" brushRef="#br0">0 1 720,'0'0'2258,"0"0"-186,0 0-215,0 0-264,0 0-120,0 0-89,0 5-105,0-4-1225,0 5 229,0 1 0,1-1-1,-1 1 1,1-1 0,0 0 0,0 0 0,0 1-1,1-1 1,0 0 0,1 2-283,31 67 1107,22 46-547,-45-97-569,-9-19-53,0 0 0,0-1 0,1 1-1,-1 0 1,1-1 0,0 1 0,0-1 0,0 0-1,0 0 1,1-1 0,-1 1 0,1-1 0,3 2 62,-6-3-359,2 1-196,-2-2-4483,-1-1 671</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47.666"/>
    </inkml:context>
    <inkml:brush xml:id="br0">
      <inkml:brushProperty name="width" value="0.1" units="cm"/>
      <inkml:brushProperty name="height" value="0.1" units="cm"/>
      <inkml:brushProperty name="color" value="#0000FF"/>
    </inkml:brush>
  </inkml:definitions>
  <inkml:trace contextRef="#ctx0" brushRef="#br0">0 1 280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9.950"/>
    </inkml:context>
    <inkml:brush xml:id="br0">
      <inkml:brushProperty name="width" value="0.05" units="cm"/>
      <inkml:brushProperty name="height" value="0.05" units="cm"/>
      <inkml:brushProperty name="color" value="#E71225"/>
    </inkml:brush>
  </inkml:definitions>
  <inkml:trace contextRef="#ctx0" brushRef="#br0">0 1 392,'0'0'5540,"0"0"-2814,0 0-494,0 0-395,0 0-245,0 0-460,0 0-272,0 0-270,2 0-462,-1 0 0,0 0 0,0 1 0,0-1 1,0 1-1,1-1 0,-1 1 0,0 0 0,0-1 0,0 1 0,0 0 1,0 0-1,0 0-128,21 28 721,-2 1 0,14 27-721,-18-29-1508,1-1 0,1 0 0,17 19 1508,-12-20-4904,-6-3-3413</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47.999"/>
    </inkml:context>
    <inkml:brush xml:id="br0">
      <inkml:brushProperty name="width" value="0.1" units="cm"/>
      <inkml:brushProperty name="height" value="0.1" units="cm"/>
      <inkml:brushProperty name="color" value="#0000FF"/>
    </inkml:brush>
  </inkml:definitions>
  <inkml:trace contextRef="#ctx0" brushRef="#br0">129 1 280,'135'52'2457,"-115"-46"-3625,-13-4 4490,-10-4 6349,1 1-8562,-16 1-384,11-1-686,0 0-1,0 1 1,0 1 0,0-1-1,0 1 1,1 1-1,-1-1 1,0 2 0,0-1-1,1 1 1,-3 1-39,-16 14 53,0 2-1,-21 22-52,-19 16-2635,63-57 1981,0 1 0,0 0 0,0-1 0,1 1 1,-1 0-1,1 0 0,-1 0 0,1 0 0,0 1 0,-1-1 0,1 0 0,0 1 0,0-1 1,1 1-1,-1-1 0,0 2 654,1-3-1965</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48.366"/>
    </inkml:context>
    <inkml:brush xml:id="br0">
      <inkml:brushProperty name="width" value="0.1" units="cm"/>
      <inkml:brushProperty name="height" value="0.1" units="cm"/>
      <inkml:brushProperty name="color" value="#0000FF"/>
    </inkml:brush>
  </inkml:definitions>
  <inkml:trace contextRef="#ctx0" brushRef="#br0">0 0 3441,'0'0'4457,"0"0"-2089,0 0-143,0 0-545,0 0-488,0 0-480,0 0-383,0 0-281,0 7-48,0-7-1441,0 6-3776</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49.852"/>
    </inkml:context>
    <inkml:brush xml:id="br0">
      <inkml:brushProperty name="width" value="0.1" units="cm"/>
      <inkml:brushProperty name="height" value="0.1" units="cm"/>
      <inkml:brushProperty name="color" value="#0000FF"/>
    </inkml:brush>
  </inkml:definitions>
  <inkml:trace contextRef="#ctx0" brushRef="#br0">421 206 6041,'0'0'3052,"0"0"-569,0 0-535,0 0-740,0 0-566,0 0-222,0-12-268,0-66-24,0 75-124,-1 0-1,0-1 1,0 1 0,0 0-1,0 0 1,0 0-1,0 0 1,-1 0 0,1 0-1,-1 0 1,0 0 0,0 1-1,0-1 1,0 1-1,0-1 1,0 1 0,-2-1-4,-4-5 14,0 1 0,-1 0 1,0 1-1,-4-3-14,3 4-12,0 1 1,0 0-1,-1 0 1,1 1 0,-1 1-1,1 0 1,-1 0-1,0 1 1,1 1-1,-1 0 1,0 1-1,-4 1 12,12-1-2,-1 0-1,0 1 0,1-1 0,-1 1 0,1 0 1,-1 0-1,1 1 0,0-1 0,0 1 1,0 0-1,0 0 0,0 0 0,0 0 0,1 0 1,-2 2 2,-8 13-21,1 0 1,-5 13 20,5-12-6,7-11-10,0 0 0,1 1-1,0-1 1,0 1 0,0 0 0,1 0-1,0 0 1,1 0 0,0 0-1,0 0 1,1 0 0,0 1-1,0 2 17,0-10-4,0 0-1,1-1 1,-1 1-1,0 0 1,1-1-1,-1 1 1,1-1-1,-1 1 1,1-1 0,-1 0-1,1 1 1,0-1-1,0 0 1,0 1-1,0-1 1,0 0-1,0 0 1,0 0-1,0 0 1,0 0-1,0 0 1,0 0-1,1 0 1,-1-1-1,1 1 5,5 3-83,0-1 0,0 0-1,1-1 1,2 1 83,1 0-148,12 3-357,1-1 1,-1-2-1,1-1 0,0-1 1,0-1-1,2-2 505,36 1-790,-58-11 92,-8 12 713,1 1-1,0 0 0,0 0 0,0 0 1,0 0-1,0 0 0,0 1 0,0 0 1,0 0-1,0 0 0,0 0 0,1 0 1,-1 1-1,0 0-14,-8 9 100,1 0 0,-9 13-100,-44 65 1319,-20 44-1319,56-86 348,2 1 1,2 1 0,-16 52-349,30-71 56,1 1 0,2-1 0,1 1 0,1 1 0,2-1 0,0 0 0,2 12-56,0-42-12,1 0 0,-1 1 0,0-1 0,0 1 0,1-1 0,-1 1 0,1-1 1,0 0-1,-1 1 0,1-1 0,0 0 0,0 0 0,0 0 0,1 0 0,-1 0 0,0 0 0,1 0 0,-1 0 0,1-1 0,-1 1 0,1 0 1,0-1-1,0 0 0,0 1 0,-1-1 0,1 0 0,0 0 0,0 0 0,0-1 0,0 1 0,0 0 0,1-1 0,-1 0 0,0 1 1,2-1 11,59 1-1447,-62-1 1410,1-1 1,-1 0 0,1 1 0,-1-1 0,0 0-1,1 0 1,-1 0 0,0 1 0,0-2 0,1 1-1,-1 0 1,0 0 0,0 0 0,0-1 0,0 1 0,0 0-1,-1-1 1,1 1 0,0-1 0,0 0 0,-1 1-1,1-1 1,-1 1 0,1-1 0,-1 0 0,0 0 36,11-50-144,-11 52 143,3-37 82,-2 0 0,0 0 0,-3-10-81,0-20 795,3 63-739,-1 1 0,0-1 1,-1 0-1,1 1 1,0-1-1,-1 0 1,0 1-1,0-1 1,0 1-1,0-1 0,0 1 1,-1 0-1,1-1 1,-1 1-1,0 0 1,0 0-1,0 0 0,0 1 1,0-1-1,0 1 1,-1-1-1,1 1-56,-1-1 47,1 0 68,0 1 0,-1 0 1,1 0-1,-1 0 0,1 0 1,-1 1-1,1-1 0,-1 1 0,0 0 1,0 0-1,-1-1-115,4 2 24,-1-1 0,1 1 0,0-1 0,0 1 0,0-1 0,0 1 1,0-1-1,0 1 0,0-1 0,0 1 0,0-1 0,0 1 0,0-1 0,0 1 0,0-1 0,0 0 0,1 1 0,-1-1 0,0 1 0,0 0 1,1-1-25,1 0 1,1 0 1,-1 0-1,1 0 1,0 0 0,-1 1-1,1-1 1,2 1-2,8-2 6,157-42-2604,-130 31-1084</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50.901"/>
    </inkml:context>
    <inkml:brush xml:id="br0">
      <inkml:brushProperty name="width" value="0.1" units="cm"/>
      <inkml:brushProperty name="height" value="0.1" units="cm"/>
      <inkml:brushProperty name="color" value="#0000FF"/>
    </inkml:brush>
  </inkml:definitions>
  <inkml:trace contextRef="#ctx0" brushRef="#br0">28 0 4617,'0'0'2028,"0"0"-130,0 0-412,0 0-391,0 0-230,0 0-215,-2 31-189,-6 99-77,1-49 75,5-58-253,0 1 0,2 5-206,-3 0-353,1-24-728,1-20 408,1 2 569,-1 2-21,1 0 0,1 0 0,-1-1 0,1 1 0,1 0 0,0 0-1,0 1 1,1-1 0,3-10 125,3 2-51,0-1-1,0 2 1,2 0-1,0 0 1,1 1-1,0 0 0,1 2 1,0-1-1,7-3 52,-16 15 25,0 1 0,1 0-1,-1 1 1,1-1 0,-1 1 0,1 0-1,0 0 1,0 0 0,0 1-1,0 0 1,0 0 0,0 1 0,3-1-25,-7 7 114,-1 299 2167,-10-298-8137,9-6 369</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51.425"/>
    </inkml:context>
    <inkml:brush xml:id="br0">
      <inkml:brushProperty name="width" value="0.1" units="cm"/>
      <inkml:brushProperty name="height" value="0.1" units="cm"/>
      <inkml:brushProperty name="color" value="#0000FF"/>
    </inkml:brush>
  </inkml:definitions>
  <inkml:trace contextRef="#ctx0" brushRef="#br0">0 20 1480,'0'0'2414,"0"0"-425,0 0-441,0 0-520,0 0-361,0 0-154,0 0-174,0 0-25,0 0-12,0 0 156,0 0 118,2 0 163,38 0 615,37 0-956,-62-1-1247,-1 0 0,1-2-1,-1 0 1,2-1 849,12-4-3961</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52.037"/>
    </inkml:context>
    <inkml:brush xml:id="br0">
      <inkml:brushProperty name="width" value="0.1" units="cm"/>
      <inkml:brushProperty name="height" value="0.1" units="cm"/>
      <inkml:brushProperty name="color" value="#0000FF"/>
    </inkml:brush>
  </inkml:definitions>
  <inkml:trace contextRef="#ctx0" brushRef="#br0">0 0 616,'0'0'2571,"0"0"-301,0 0-131,0 0-384,0 0-322,0 0-244,0 14-267,1 46-194,0-54-629,-1 1 1,1 0 0,0 0-1,1 0 1,-1 0-1,1-1 1,1 1-1,-1-1 1,2 4-100,5 12 156,3 8-33,1-1 0,1 0 1,9 12-124,12 26 36,-22-47-124,3 4-1021,-12-9-5700,-4-15 1670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52.698"/>
    </inkml:context>
    <inkml:brush xml:id="br0">
      <inkml:brushProperty name="width" value="0.1" units="cm"/>
      <inkml:brushProperty name="height" value="0.1" units="cm"/>
      <inkml:brushProperty name="color" value="#0000FF"/>
    </inkml:brush>
  </inkml:definitions>
  <inkml:trace contextRef="#ctx0" brushRef="#br0">448 1 1040,'0'0'2405,"0"0"-205,0 0-255,0 0-440,0 0-186,0 0-197,-5 0-126,-2 0-703,-22-1 1441,27 1-1633,1 0 0,-1 0 0,0 0 0,0 1 1,1-1-1,-1 1 0,0-1 0,1 1 0,-1 0 1,1-1-1,-1 1 0,0 0 0,1 0 0,-1 1-101,-43 50 444,-2-3-1,-25 20-443,44-45-1174,-1-3 0,-8 5 1174,16-14-2379,0 0 0,-1-1 1,-15 4 2378,14-8-3969</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54.914"/>
    </inkml:context>
    <inkml:brush xml:id="br0">
      <inkml:brushProperty name="width" value="0.1" units="cm"/>
      <inkml:brushProperty name="height" value="0.1" units="cm"/>
      <inkml:brushProperty name="color" value="#0000FF"/>
    </inkml:brush>
  </inkml:definitions>
  <inkml:trace contextRef="#ctx0" brushRef="#br0">0 261 6129,'0'0'2838,"0"0"-637,0 0-237,0 0-540,0 0-393,0 0-411,14-2-287,48-8-173,-50 7-149,-1-1 1,0 0 0,0-1 0,-1 0 0,1-1 0,-1-1-1,0 0 1,0 0 0,-1-1 0,4-4-12,-3 3-12,7-7-386,-1-1 0,-1-1-1,14-19 399,6-8-1208,-24 28 667,-10 15 453,0 0 0,0 0 0,1 0-1,-1 0 1,0 0 0,1 0 0,-1 1 0,1-1-1,-1 1 1,1-1 0,0 0 88,-1 2-132,-1 0-11,0 6 21,-2 59 504,-2 0 0,-5 19-382,-24 135 973,16-115-629,-19 97 166,-14 104-254,47-276-254,2 1 0,0 8-2,1-37-184,0-1-186,0 0-394,0-5-397,0-54-3710,0 21-220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55.457"/>
    </inkml:context>
    <inkml:brush xml:id="br0">
      <inkml:brushProperty name="width" value="0.1" units="cm"/>
      <inkml:brushProperty name="height" value="0.1" units="cm"/>
      <inkml:brushProperty name="color" value="#0000FF"/>
    </inkml:brush>
  </inkml:definitions>
  <inkml:trace contextRef="#ctx0" brushRef="#br0">12 24 3105,'0'0'1977,"0"0"-215,0 0-248,0 0-394,0 0-262,0 0-314,16-5-159,54-12-113,-65 16-261,-1 1 0,0-1 0,1 1-1,-1 0 1,1 0 0,-1 1 0,1 0 0,-1 0-1,1 0 1,-1 0 0,0 1 0,1 0 0,-1 0-1,0 0 1,0 0 0,0 1 0,-1 0 0,1 0 0,0 0-1,-1 0 1,0 1 0,2 1-11,12 11 16,11 7 24,1 1 120,17 18-160,-38-34 62,-1 1 1,0 0-1,0 0 0,0 0 0,-1 1 0,0 0 1,3 9-63,-6-11 60,-2 0 0,1-1 1,-1 1-1,0 0 0,0 0 1,-1 0-1,0 0 0,0 0 1,-1 6-61,1 10 146,-1-20-114,1 1 0,-1-1-1,0 1 1,0-1 0,0 1-1,0-1 1,-1 0 0,0 1-1,1-1 1,-1 0 0,-1 0-1,1 0 1,0-1 0,-1 1-1,0-1 1,1 0 0,-1 1-1,-1-1 1,1-1 0,0 2-32,-13 8 124,0 0 1,-1-1-1,-14 7-124,11-7 41,5-3 11,0 0 0,-1-2-1,0 0 1,0-1 0,0 0-1,-5-1-51,-12 1-143,-1-2-1,-19-2 144,52-2-139,1-1-1,0 1 1,-1 0-1,1-1 1,0 1-1,0 0 1,-1-1-1,1 1 1,0-1-1,0 1 1,1 0-1,-1-2 140,0 1-265,0-59-3206,0 35 767</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56.452"/>
    </inkml:context>
    <inkml:brush xml:id="br0">
      <inkml:brushProperty name="width" value="0.1" units="cm"/>
      <inkml:brushProperty name="height" value="0.1" units="cm"/>
      <inkml:brushProperty name="color" value="#0000FF"/>
    </inkml:brush>
  </inkml:definitions>
  <inkml:trace contextRef="#ctx0" brushRef="#br0">216 0 4705,'0'0'1946,"0"0"-145,0 0-459,0 0-504,0 0-156,0 0-176,-17 23-113,-55 75-86,60-81-226,2 1 1,0 0-1,0 1 1,2 0-1,0 0 1,1 1-1,-4 15-81,5-14 50,-4 11-286,1 0-1,2 0 0,1 1 1,1 0-1,1 0 1,1 0-1,2 1 1,3 32 236,-2-63-258,0-1 1,0 1-1,1 0 1,-1-1-1,1 1 1,0-1-1,0 1 0,0-1 1,1 3 257,17 20-4025</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10.402"/>
    </inkml:context>
    <inkml:brush xml:id="br0">
      <inkml:brushProperty name="width" value="0.05" units="cm"/>
      <inkml:brushProperty name="height" value="0.05" units="cm"/>
      <inkml:brushProperty name="color" value="#E71225"/>
    </inkml:brush>
  </inkml:definitions>
  <inkml:trace contextRef="#ctx0" brushRef="#br0">0 11 5961,'0'0'1993,"0"0"191,0 0-207,0 0-689,0 0 8,0 0-776,0 0-192,96 0-328,-66 0-8,16 0-1120,-8 0-1665,-7-11-5720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57.114"/>
    </inkml:context>
    <inkml:brush xml:id="br0">
      <inkml:brushProperty name="width" value="0.1" units="cm"/>
      <inkml:brushProperty name="height" value="0.1" units="cm"/>
      <inkml:brushProperty name="color" value="#0000FF"/>
    </inkml:brush>
  </inkml:definitions>
  <inkml:trace contextRef="#ctx0" brushRef="#br0">0 0 5105,'0'0'2247,"0"0"-124,0 0-408,0 0-312,0 0-161,0 0-231,16 38-250,53 117-95,-63-139-509,2-1-1,-1 1 1,2-1 0,7 10-157,-7-12 110,76 95 317,-39-51-1312,-42-56 321,-4-1-6163,0 0 2555</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57.450"/>
    </inkml:context>
    <inkml:brush xml:id="br0">
      <inkml:brushProperty name="width" value="0.1" units="cm"/>
      <inkml:brushProperty name="height" value="0.1" units="cm"/>
      <inkml:brushProperty name="color" value="#0000FF"/>
    </inkml:brush>
  </inkml:definitions>
  <inkml:trace contextRef="#ctx0" brushRef="#br0">0 0 576</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57.786"/>
    </inkml:context>
    <inkml:brush xml:id="br0">
      <inkml:brushProperty name="width" value="0.1" units="cm"/>
      <inkml:brushProperty name="height" value="0.1" units="cm"/>
      <inkml:brushProperty name="color" value="#0000FF"/>
    </inkml:brush>
  </inkml:definitions>
  <inkml:trace contextRef="#ctx0" brushRef="#br0">71 26 576,'256'-21'3684,"-205"16"-1505,-51 5-343,-1 1-1535,-1-1 0,1 0 0,-1 1 1,1-1-1,-1 1 0,1 0 0,0-1 0,0 1 0,-1 0 0,1 0 0,0 0 0,0 0 0,0 0 1,-1 1-302,-20 22 1153,9-9-311,-97 86 257,38-37-737,-58 57-2953,128-119 1853,-3 2 621,1-3-6391,4-1 683</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58.120"/>
    </inkml:context>
    <inkml:brush xml:id="br0">
      <inkml:brushProperty name="width" value="0.1" units="cm"/>
      <inkml:brushProperty name="height" value="0.1" units="cm"/>
      <inkml:brushProperty name="color" value="#0000FF"/>
    </inkml:brush>
  </inkml:definitions>
  <inkml:trace contextRef="#ctx0" brushRef="#br0">0 0 5513,'0'0'2897,"0"0"-217,0 0-823,0 0-473,0 0-648,0 0-352,0 0-272,0 0-112,49 0-1000,-39 0-2089,-4 0-2840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58.449"/>
    </inkml:context>
    <inkml:brush xml:id="br0">
      <inkml:brushProperty name="width" value="0.1" units="cm"/>
      <inkml:brushProperty name="height" value="0.1" units="cm"/>
      <inkml:brushProperty name="color" value="#0000FF"/>
    </inkml:brush>
  </inkml:definitions>
  <inkml:trace contextRef="#ctx0" brushRef="#br0">0 0 3937</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58.784"/>
    </inkml:context>
    <inkml:brush xml:id="br0">
      <inkml:brushProperty name="width" value="0.1" units="cm"/>
      <inkml:brushProperty name="height" value="0.1" units="cm"/>
      <inkml:brushProperty name="color" value="#0000FF"/>
    </inkml:brush>
  </inkml:definitions>
  <inkml:trace contextRef="#ctx0" brushRef="#br0">151 0 3937,'-49'245'2140,"40"-191"-42,9-53-1865,1 0 1,-1 0-1,1 0 0,0 0 0,0 0 1,-1 0-1,1 0 0,0 0 0,0-1 1,0 1-1,0 0 0,0-1 0,-1 1 1,1-1-1,0 1 0,1-1-233,9 8 1233,7 11-365,-11-11-634,0 0 0,0 0 1,5 9-235,-10-14 14,-1 1 1,1-1-1,0 1 1,-1-1-1,0 1 1,0 0-1,0-1 1,0 1-1,0 0 1,0 0-1,-1 0 1,0 0-1,0 1-14,1-3-10,-1-1-1,0 0 1,0 1 0,0-1-1,0 1 1,-1-1 0,1 1-1,0-1 1,0 0-1,-1 1 1,1-1 0,-1 0-1,1 1 1,-1-1 0,1 0-1,-1 0 1,0 1-1,0-1 11,-1 1-93,-1 0 0,0 0 0,1-1 0,-1 1 0,0-1 0,0 0 0,0 0 0,-1 0 93,-102 30-5219,61-18-689</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0.157"/>
    </inkml:context>
    <inkml:brush xml:id="br0">
      <inkml:brushProperty name="width" value="0.1" units="cm"/>
      <inkml:brushProperty name="height" value="0.1" units="cm"/>
      <inkml:brushProperty name="color" value="#0000FF"/>
    </inkml:brush>
  </inkml:definitions>
  <inkml:trace contextRef="#ctx0" brushRef="#br0">0 312 6897,'0'0'2086,"0"0"169,0 0-344,0 0-540,0 0-402,0 0-357,0 0-235,9 0-222,-2 0-161,0 0 0,1 0 0,-1-1 0,0 0 0,0-1 0,0 1 1,0-1-1,0-1 0,-1 0 0,1 0 0,-1 0 0,1-1 0,-1 0 0,3-3 6,26-25-1116,-2-2-1,-2-1 0,0-2 0,-2-1 1,-2-2-1,11-21 1117,-37 65 820,-3 16-431,-8 25 54,-15 37 1489,-9 53-1932,26-94 307,1 0-1,2 1 1,2-1-1,1 20-306,2-15 92,17-45-153,-16-1 54,2 1-80,1-1 0,0 0 0,0 0 0,0 0 0,0 0-1,-1-1 1,1 0 0,0 0 0,0 0 0,-1 0 0,1-1 0,-1 1-1,1-1 1,-1 0 0,1-1 0,-1 1 0,0-1 0,0 1 0,0-1-1,0-1 88,27-31-1104,-2-2 0,-2-1 0,-1-1-1,-1-2 1,-2 0 0,0-6 1104,-9 18-509,-1 0-1,9-29 510,-17 42 142,0 0 0,0 0 0,-1 0 0,-1 0 0,-1-1 0,0-10-142,-1 25 468,0 2 58,0 0 93,0 0-66,0 10 523,-2 27-390,-2 1-1,-1-1 0,-2-1 0,-3 10-685,-5 29 805,3-5 880,-4 65-1685,12-28 182,10-105-992,3-2 279,-3 1-193,1-1 0,0 0 0,-1-1 0,1 1 0,0-2 0,2 0 724,18-14-4870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0.716"/>
    </inkml:context>
    <inkml:brush xml:id="br0">
      <inkml:brushProperty name="width" value="0.1" units="cm"/>
      <inkml:brushProperty name="height" value="0.1" units="cm"/>
      <inkml:brushProperty name="color" value="#0000FF"/>
    </inkml:brush>
  </inkml:definitions>
  <inkml:trace contextRef="#ctx0" brushRef="#br0">76 0 4849,'0'0'2337,"0"0"183,0 0-632,0 0-375,0 0-449,0 0-376,0 0-192,113 287-336,-97-230 16,-5 0-176,-6-6 48,-5 0 24,0 0-144,0-6 0,-27-1-368,-43 7-944,5-6-1649,6-13-2656</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1.335"/>
    </inkml:context>
    <inkml:brush xml:id="br0">
      <inkml:brushProperty name="width" value="0.1" units="cm"/>
      <inkml:brushProperty name="height" value="0.1" units="cm"/>
      <inkml:brushProperty name="color" value="#0000FF"/>
    </inkml:brush>
  </inkml:definitions>
  <inkml:trace contextRef="#ctx0" brushRef="#br0">0 1 5961,'0'0'2593,"0"0"255,0 0-623,0 0-801,0 0-400,0 0-263,0 0-281,124 0-72,-91 0-248,-1 0 40,0 0-152,6 0-32,-6 0-16,-5 0-472,0 0-921,-11 0-1047,-10 0-2153,-6 0-3985</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1.684"/>
    </inkml:context>
    <inkml:brush xml:id="br0">
      <inkml:brushProperty name="width" value="0.1" units="cm"/>
      <inkml:brushProperty name="height" value="0.1" units="cm"/>
      <inkml:brushProperty name="color" value="#0000FF"/>
    </inkml:brush>
  </inkml:definitions>
  <inkml:trace contextRef="#ctx0" brushRef="#br0">27 1 4217</inkml:trace>
  <inkml:trace contextRef="#ctx0" brushRef="#br0" timeOffset="1">27 1 4217,'-27'312'3889,"33"-312"-1865,-1 0 217,6 0-617,11 0-648,-1 6-296,12-6-544,4 0-24,1 0-112,11 0-304,5 0-752,16 0-1368,-11 0-1761,-16-6-3745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35:09.144"/>
    </inkml:context>
    <inkml:brush xml:id="br0">
      <inkml:brushProperty name="width" value="0.05" units="cm"/>
      <inkml:brushProperty name="height" value="0.05" units="cm"/>
    </inkml:brush>
  </inkml:definitions>
  <inkml:trace contextRef="#ctx0" brushRef="#br0">1 1 856,'0'0'1336</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11.227"/>
    </inkml:context>
    <inkml:brush xml:id="br0">
      <inkml:brushProperty name="width" value="0.05" units="cm"/>
      <inkml:brushProperty name="height" value="0.05" units="cm"/>
      <inkml:brushProperty name="color" value="#E71225"/>
    </inkml:brush>
  </inkml:definitions>
  <inkml:trace contextRef="#ctx0" brushRef="#br0">0 177 2761,'0'0'5733,"0"0"-2827,0 0-647,0 0-828,0 0-684,0 0-478,8-2-113,4 0-307,0-1 0,0-1 0,0 0-1,0-1 1,-1 0 0,0 0 0,0-1 0,0 0-1,-1-1 1,0 0 0,3-4 151,-4 3-408,-1-1 0,0 1-1,-1-2 1,0 1 0,0-1 0,-1 0-1,0-1 1,1-4 408,-3 10 44,-4 5 151,0 0 222,0 0 157,-1 7-343,0-1 0,0 1 0,-1 0 0,0-1 0,0 1 0,0-1 0,-4 6-231,-7 21 451,8-13-210,1 1 0,1 0 0,1-1 0,0 1-1,2 5-240,1-26 1,-1 0 0,0 1-1,0-1 1,1 0 0,-1 1-1,0-1 1,1 0 0,-1 1-1,1-1 1,-1 0 0,0 0-1,1 0 1,-1 1 0,1-1-1,-1 0 1,0 0 0,1 0-1,-1 0 1,1 0 0,-1 0-1,1 1 1,-1-1 0,1 0-1,-1 0 1,1-1 0,-1 1-1,1 0 0,19 0-179,-13 0-88,-3-1 63,0 1-1,0-1 1,0 0-1,0 0 0,-1-1 1,1 1-1,0-1 1,-1 1-1,1-1 1,-1 0-1,0-1 0,1 1 1,-1 0-1,0-1 1,-1 0-1,1 1 0,0-1 1,-1-1 204,12-12-1062,-1 0 1,9-17 1061,-14 20-348,-1 3 212,-1 0-1,0-1 1,-1 0 0,-1 0 0,3-8 136,-5 11 572,0-1 0,0 1 0,-1 0 0,-1-1 0,1-1-572,-1 9 627,0 1 42,0 0-162,0 0 45,0 0-73,0 0-8,0 12 116,-2 16 281,-4 26-868,2-27 145,2 0 1,0 1-146,2-28-86,0 1 0,0-1 0,0 1 0,0-1 0,0 1 0,1-1 0,-1 1 0,0-1 0,0 1 0,0-1 0,0 1 0,1-1 1,-1 1-1,0-1 0,0 1 0,1-1 0,-1 0 0,0 1 0,1-1 0,-1 1 0,0-1 0,1 0 0,-1 1 0,1-1 1,-1 0-1,1 0 0,-1 1 0,1-1 0,-1 0 0,1 0 0,-1 0 0,1 0 0,-1 1 0,1-1 0,-1 0 0,1 0 1,-1 0-1,1 0 0,-1 0 0,1 0 0,-1 0 0,1 0 0,0-1 0,-1 1 0,1 0 0,-1 0 0,1 0 86,4 0-1195,14 0-5846</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3.134"/>
    </inkml:context>
    <inkml:brush xml:id="br0">
      <inkml:brushProperty name="width" value="0.1" units="cm"/>
      <inkml:brushProperty name="height" value="0.1" units="cm"/>
      <inkml:brushProperty name="color" value="#0000FF"/>
    </inkml:brush>
  </inkml:definitions>
  <inkml:trace contextRef="#ctx0" brushRef="#br0">0 472 1480,'0'0'4439,"0"0"-2459,0 0-545,0 0-460,0 0-326,0 0-179,0 0-151,24-13-150,79-42-41,-93 49-115,-1 1 0,1-1 0,-1-1 0,0 0-1,-1-1 1,1 0 0,-1 0 0,-1-1 0,1 0 0,-1-1-13,15-18 11,105-130 5,-106 131-381,-2-1 0,6-12 365,-27 58-42,-6 15 473,-13 34 45,2 2 1,3 0 0,3 2-1,2-1 1,3 2 0,3-1-1,2 18-476,3-88 3,0-1-1,0 1 1,1 0 0,-1 0-1,0-1 1,0 1-1,0 0 1,1-1 0,-1 1-1,0-1 1,1 1-1,-1 0 1,0-1 0,1 1-1,-1-1 1,1 1 0,-1-1-1,1 1 1,-1-1-1,1 1 1,-1-1 0,1 0-1,-1 1 1,1-1-1,-1 0 1,1 0-3,22 7-184,-17-7 54,1 0 1,-1 0-1,0 0 1,0-1-1,0 0 1,0 0-1,0-1 130,-2 0-115,0 0 1,0-1-1,0 1 0,-1-1 0,1 0 0,0 0 0,-1 0 0,0-1 0,3-3 115,27-40-1083,-20 26 626,38-61-1309,-4-2 0,-3-2 0,2-16 1766,31-89-832,-70 177 867,-6 13 29,0-1-1,0 0 0,0 0 0,0 0 0,0 0 1,-1 0-1,1 0 0,0-1 0,-1 1 0,0 0 1,1-1-64,-1 2 553,0 1 9,0 0-64,-3 12 9,-7 15-209,-67 196 2285,55-152-1293,4 0 0,-2 22-1290,16-66 274,2 0 0,1 0-1,1 24-273,0-17 3,0-33-73,0 0 1,1 0-1,-1 0 0,0 0 0,0 0 0,0 0 0,1 0 0,-1 0 0,0 0 0,1 0 0,-1 0 0,1 0 0,-1 0 0,1 0 0,-1 0 0,1-1 0,0 1 0,-1 0 0,1 0 0,0-1 0,0 1 0,-1-1 0,1 1 0,0 0 0,0-1 0,0 0 0,0 1 0,-1-1 0,1 0 0,0 1 0,0-1 0,0 0 0,0 0 70,6 1-899,-1 0-1,1-1 0,-1 0 0,6 0 900,0-1-2003,10 1-2882</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3.777"/>
    </inkml:context>
    <inkml:brush xml:id="br0">
      <inkml:brushProperty name="width" value="0.1" units="cm"/>
      <inkml:brushProperty name="height" value="0.1" units="cm"/>
      <inkml:brushProperty name="color" value="#0000FF"/>
    </inkml:brush>
  </inkml:definitions>
  <inkml:trace contextRef="#ctx0" brushRef="#br0">0 0 4401,'0'0'2484,"0"0"14,0 0-437,0 0-454,0 0-422,0 0-382,16 21-327,47 70-166,-11-6 94,-46-73-513,0-1 0,0 0 0,1-1 0,1 0 0,0 0 0,0 0 1,0-1-1,1-1 0,4 4 109,-2 6-5630,-11-17 1468</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4.268"/>
    </inkml:context>
    <inkml:brush xml:id="br0">
      <inkml:brushProperty name="width" value="0.1" units="cm"/>
      <inkml:brushProperty name="height" value="0.1" units="cm"/>
      <inkml:brushProperty name="color" value="#0000FF"/>
    </inkml:brush>
  </inkml:definitions>
  <inkml:trace contextRef="#ctx0" brushRef="#br0">249 1 2721,'0'0'1760,"0"0"-109,0 0-292,0 0-410,0 0-70,0 0-127,-11 6 1045,0 6-1341,0-1 0,-1 0 0,0-1 0,-7 4-456,-27 28 156,23-20-148,-58 60-3734,59-57-1083</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5.149"/>
    </inkml:context>
    <inkml:brush xml:id="br0">
      <inkml:brushProperty name="width" value="0.1" units="cm"/>
      <inkml:brushProperty name="height" value="0.1" units="cm"/>
      <inkml:brushProperty name="color" value="#0000FF"/>
    </inkml:brush>
  </inkml:definitions>
  <inkml:trace contextRef="#ctx0" brushRef="#br0">0 0 3689,'0'0'2608,"0"0"-386,0 0-468,0 0-591,0 0-282,0 0-89,7 9-143,2 0-498,0 1 1,0-2 0,0 1 0,1-1 0,0-1 0,0 0 0,1-1 0,0 0 0,10 3-152,24 5 203,1-2 1,1-3 0,4-2-204,142 10 233,451-9-175,-396-10-354,-182 2 125,113 2-421,-133 1-143,0 2 1,37 10 734,-57-9-1471,1-2 1,1-2-1,-1 0 1,6-3 1470,-27 1-506,16 0-2196</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5.753"/>
    </inkml:context>
    <inkml:brush xml:id="br0">
      <inkml:brushProperty name="width" value="0.1" units="cm"/>
      <inkml:brushProperty name="height" value="0.1" units="cm"/>
      <inkml:brushProperty name="color" value="#0000FF"/>
    </inkml:brush>
  </inkml:definitions>
  <inkml:trace contextRef="#ctx0" brushRef="#br0">0 0 2777,'0'0'2543,"0"0"-308,0 0-368,0 0-576,0 0-406,0 0-192,17 42-109,55 136-125,-62-155-315,1 1 1,8 13-145,-14-30 44,0 0 1,1 0-1,-1 0 1,4 2-45,9 12 26,-11-13 27,-1-1 0,1 0 0,0-1 0,1 1 1,2 0-54,-6-4-388,0-1 0,0 0 0,0 0 1,0 0-1,1-1 0,-1 0 0,0 0 1,1 0-1,-1 0 0,1-1 0,1 0 388,-6 0-2588,0 0-1162</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6.089"/>
    </inkml:context>
    <inkml:brush xml:id="br0">
      <inkml:brushProperty name="width" value="0.1" units="cm"/>
      <inkml:brushProperty name="height" value="0.1" units="cm"/>
      <inkml:brushProperty name="color" value="#0000FF"/>
    </inkml:brush>
  </inkml:definitions>
  <inkml:trace contextRef="#ctx0" brushRef="#br0">0 0 2921</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6.419"/>
    </inkml:context>
    <inkml:brush xml:id="br0">
      <inkml:brushProperty name="width" value="0.1" units="cm"/>
      <inkml:brushProperty name="height" value="0.1" units="cm"/>
      <inkml:brushProperty name="color" value="#0000FF"/>
    </inkml:brush>
  </inkml:definitions>
  <inkml:trace contextRef="#ctx0" brushRef="#br0">124 0 2921,'193'48'2080,"-154"-39"-137,-39-9-273,0 0-397,0 0-158,-1 0-996,0 1 0,0-1 0,0 0 0,0 1 0,0-1 0,0 0 0,0 1 0,0-1 0,1 1 0,-1 0 0,0-1 0,0 1 0,0 0 0,1 0 0,-1-1 0,0 1 0,1 0-1,-2 1-118,-4 5 264,-76 62 824,-61 35-1088,48-43-3555,83-59-1226,11-2 630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6.777"/>
    </inkml:context>
    <inkml:brush xml:id="br0">
      <inkml:brushProperty name="width" value="0.1" units="cm"/>
      <inkml:brushProperty name="height" value="0.1" units="cm"/>
      <inkml:brushProperty name="color" value="#0000FF"/>
    </inkml:brush>
  </inkml:definitions>
  <inkml:trace contextRef="#ctx0" brushRef="#br0">60 0 80,'0'0'1870,"0"0"-198,0 0-302,0 0-187,0 0-2,0 0 62,0 0 52,0 7-12,0 229 3587,-2-219-4849,0 0-1,0-1 0,-1 1 0,-1-1 0,-1 0 0,-2 6-20,-2 8-18,7-22-109,-8 26-436,2-18-3033,2-9-442</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7.312"/>
    </inkml:context>
    <inkml:brush xml:id="br0">
      <inkml:brushProperty name="width" value="0.1" units="cm"/>
      <inkml:brushProperty name="height" value="0.1" units="cm"/>
      <inkml:brushProperty name="color" value="#0000FF"/>
    </inkml:brush>
  </inkml:definitions>
  <inkml:trace contextRef="#ctx0" brushRef="#br0">0 52 1424,'0'0'2179,"0"0"-357,0 0-384,0 0-535,0 0-253,0 0-161,10-6-139,9-2-180,28-16 958,-47 24-1031,0 0-1,1 0 1,-1-1 0,1 1 0,-1 0-1,1 0 1,-1-1 0,0 1-1,1 0 1,-1 0 0,1 0 0,-1 0-1,1 0 1,-1 0 0,1 0-1,-1 0 1,1 0 0,-1 0 0,1 0-1,-1 0 1,1 1 0,-1-1 0,0 0-1,1 0 1,-1 0 0,1 1-1,-1-1 1,1 0 0,-1 1 0,0-1-1,1 0 1,-1 1 0,0-1-1,1 1 1,-1-1 0,0 0 0,0 1-1,1 0-96,-1 0 160,-17-1 95,-3 0-210,19 0-250,1 0-148,0 0-74,0 0 63,10-18-4168,-9 17 774</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8.138"/>
    </inkml:context>
    <inkml:brush xml:id="br0">
      <inkml:brushProperty name="width" value="0.1" units="cm"/>
      <inkml:brushProperty name="height" value="0.1" units="cm"/>
      <inkml:brushProperty name="color" value="#0000FF"/>
    </inkml:brush>
  </inkml:definitions>
  <inkml:trace contextRef="#ctx0" brushRef="#br0">22 13 3425,'0'0'1687,"0"0"-31,0 0-289,0 0-348,0 0-166,0 0-60,3 0-96,30 0 1668,-32 0-1871,-1 0-64,0 0-69,0 0 6,0 0-135,0 0-1,0 0-62,0 0-36,-7 0 12,-44 0-1362,50-6-2058,1 0-1055</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12.249"/>
    </inkml:context>
    <inkml:brush xml:id="br0">
      <inkml:brushProperty name="width" value="0.05" units="cm"/>
      <inkml:brushProperty name="height" value="0.05" units="cm"/>
      <inkml:brushProperty name="color" value="#E71225"/>
    </inkml:brush>
  </inkml:definitions>
  <inkml:trace contextRef="#ctx0" brushRef="#br0">196 4 4369,'0'0'1707,"0"0"-76,0 0-397,0 0-344,0 0-235,0 0-99,-4-1 4595,-20-2-4140,22 3-966,-1 1 0,1 0 0,0-1 0,-1 1 1,1 0-1,0 0 0,0 0 0,0 0 0,0 0 0,-1 1 1,2-1-1,-1 1 0,0-1 0,0 1 0,0-1 0,0 3-45,-29 34 205,27-33-196,-12 17 27,2 0 1,1 1 0,-11 24-37,18-33-168,1 0 0,0 0 1,2 1-1,-1 0 0,2 0 0,0 0 1,0 12 167,2-10-412,-1-8-172,1 0 1,0 0-1,1 0 0,0 0 1,0-1-1,1 1 1,2 5 583,19 23-5818</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8.938"/>
    </inkml:context>
    <inkml:brush xml:id="br0">
      <inkml:brushProperty name="width" value="0.1" units="cm"/>
      <inkml:brushProperty name="height" value="0.1" units="cm"/>
      <inkml:brushProperty name="color" value="#0000FF"/>
    </inkml:brush>
  </inkml:definitions>
  <inkml:trace contextRef="#ctx0" brushRef="#br0">55 144 2577,'0'0'2456,"0"0"-513,0 0-379,0 0-567,0 0-282,0 0-171,20 4-191,123 29 251,-72-23 124,1-3 0,0-4-1,7-3-727,-73 0 24,1 0-25,0 0-1,0-1 0,0 0 1,-1 0-1,1-1 0,0 0 1,-1 0-1,1-1 0,-1 0 1,1 0-1,-1-1 1,0 1-1,0-2 0,-1 1 1,1-1-1,-1 0 0,0 0 1,0-1-1,0 0 0,-1 0 1,3-4 1,-6 7-32,1-1 0,-1 0 0,0 1 1,0-1-1,0 0 0,-1 0 0,1 0 1,-1 0-1,0 0 0,0 0 0,0 0 0,0 0 1,0-1 31,-1-10-82,1 14 65,0 0 1,-1-1-1,1 1 0,0 0 0,-1 0 1,1-1-1,-1 1 0,1 0 1,-1 0-1,0 0 0,1 0 1,-1 0-1,0 0 0,0 0 1,0 0-1,0 0 0,0 0 1,0 0-1,0 1 0,0-1 1,0 0-1,0 1 0,0-1 1,0 1 16,-31-13-143,-1 7 152,1 0 0,-1 3 0,0 1 0,1 2 1,-10 2-10,-20-1 85,46-1-38,10 0-11,-1-1 0,1 2 0,-1-1 0,1 1 0,-1 0 0,1 0 0,-1 1 0,1 0 0,0 1 0,-2 0-36,0 1 55,0 1 1,1-1 0,-1 1 0,1 1 0,0 0 0,0 0 0,1 0 0,0 1-1,0 0 1,-4 7-56,-43 62 236,29-45-137,3 1 1,-16 29-100,31-51 27,1 1 0,1 0 1,-1 0-1,2 1 0,-1-1 1,1 1-1,1 0 0,0 0 1,0 0-1,1 0 0,0 6-27,0-2 13,1 18 241,1-33-235,-1 1-1,0 0 0,1-1 0,-1 1 0,1 0 1,-1-1-1,1 1 0,0-1 0,-1 1 0,1-1 1,0 0-1,0 1 0,0-1 0,0 0 0,0 0 1,0 1-1,0-1 0,2 1-18,7 5 55,2-1-1,-1 0 1,1-1 0,0 0-1,11 2-54,4 0 48,0-1 0,8-1-48,15-2-578,39-3 578,-37-1-942,14-1-1472,-11-9-1421</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9.448"/>
    </inkml:context>
    <inkml:brush xml:id="br0">
      <inkml:brushProperty name="width" value="0.1" units="cm"/>
      <inkml:brushProperty name="height" value="0.1" units="cm"/>
      <inkml:brushProperty name="color" value="#0000FF"/>
    </inkml:brush>
  </inkml:definitions>
  <inkml:trace contextRef="#ctx0" brushRef="#br0">0 1 1408,'0'0'4353,"0"0"-2992,0 0-17,0 0-328,0 0 120,0 0-128,0 0-87,97 6-49,-53-6-288,-7 6-56,6-6-448,6 0-56,-6 0-24,11 0-920,-11 0-1737,-5 0-2936</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10.522"/>
    </inkml:context>
    <inkml:brush xml:id="br0">
      <inkml:brushProperty name="width" value="0.1" units="cm"/>
      <inkml:brushProperty name="height" value="0.1" units="cm"/>
      <inkml:brushProperty name="color" value="#0000FF"/>
    </inkml:brush>
  </inkml:definitions>
  <inkml:trace contextRef="#ctx0" brushRef="#br0">1 389 184,'0'0'4353,"0"0"-2181,0 0-563,0 0-496,0 0-292,0 0-307,5-3-216,1-1-266,3 0-11,-1-1-1,0-1 0,1 0 1,-2-1-1,1 1 0,3-5-20,37-51-1046,19-35 1046,-59 86-169,5-8-344,-4 5 7,-8 13 669,-4 5 492,-7 13-317,1 1-1,0 1 1,1 0-1,1 0 1,-3 12-338,-3 15 1249,-6 42-1249,16-70 149,2 0 0,-1 1 1,2-1-1,0 5-149,1-2 60,-1-20-57,0 0-1,0-1 1,0 1-1,1-1 0,-1 1 1,0 0-1,0-1 1,1 1-1,-1-1 1,1 1-1,-1 0 1,0-1-1,1 1 1,-1-1-1,1 0 0,-1 1 1,1-1-1,-1 1 1,1-1-1,-1 0 1,1 1-1,-1-1 1,1 0-1,0 0 1,-1 0-1,1 1 0,-1-1 1,1 0-1,0 0 1,-1 0-1,1 0 1,-1 0-1,1 0-2,30 0-2,-17-1-105,-9 1 50,-1 0 0,1 0 0,0-1 0,0 0-1,-1 0 1,1 0 0,0-1 0,-1 0 0,1 0 0,-1 0 0,1 0-1,-1-1 1,0 0 0,0 0 0,0 0 0,0 0 0,-1-1 0,1 0-1,-1 0 1,1-1 57,17-22-472,-1-1 0,-1-1 0,-1-1 0,0-3 472,60-129-1361,-64 129 1342,-8 23-19,-1-1 0,0-1 0,0 1 0,-1-1 0,-1 0 0,0 0 0,0 0 0,-1-1 0,0 1-1,-1-4 39,-1 15 6,0 1 61,0 0 58,-2 5 2,-14 37 539,-2-1 1,-2 0-667,-21 46 1307,25-51-769,7-15-242,0 0-1,0 0 0,2 1 1,1 1-1,-3 11-295,5-1 89,0 0 0,2 0 0,2 19-89,0-51-6,0-1 0,0 0 0,0 1-1,0-1 1,0 0 0,0 1 0,0-1 0,0 1 0,0-1 0,0 0 0,0 1-1,1-1 1,-1 0 0,0 1 0,0-1 0,0 0 0,1 0 0,-1 1-1,0-1 1,0 0 0,1 0 0,-1 1 0,0-1 0,0 0 0,1 0 0,-1 0-1,0 0 1,1 1 0,-1-1 0,0 0 0,1 0 0,-1 0 0,0 0 0,1 0 6,13 0-466,-7 0 106,44 0-2718,-33 0 561</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44.109"/>
    </inkml:context>
    <inkml:brush xml:id="br0">
      <inkml:brushProperty name="width" value="0.05" units="cm"/>
      <inkml:brushProperty name="height" value="0.05" units="cm"/>
      <inkml:brushProperty name="color" value="#E71225"/>
    </inkml:brush>
  </inkml:definitions>
  <inkml:trace contextRef="#ctx0" brushRef="#br0">1699 29 960,'0'0'4967,"0"0"-2486,0 0-343,0 0-215,0 0-554,0 0-412,0-5-203,0-14-164,0 15-12,0 4-139,0 0-50,0 0-65,0 0-101,21 0 305,471 0-93,-474 1-438,1 2 1,0 0-1,0 1 1,-1 1 0,0 0-1,0 2 1,0 0-1,-1 1 1,0 1-1,-1 0 1,6 6 2,-17-12-7,1 0-1,-1-1 1,1 1-1,0-1 1,-1 0-1,7 1 8,-7-2 1,1 0-1,0 1 0,-1 0 0,0 1 1,1-1-1,-1 1 0,0 0 0,2 1 0,32 23 1,-30-22-24,-1 0 0,1 1 1,-1 0-1,-1 0 0,1 0 1,-1 1-1,0 1 0,0-1 0,-1 1 1,0 0-1,3 6 23,4 10-54,2 0 0,0-1 0,6 5 54,-4-6-34,-1 1-1,-1 1 1,3 7 34,-15-25-10,5 11-15,0 0 0,-1 1 0,-1 0 0,0 1 25,2 0-42,1 10 7,-7-6-72,0-1 0,1 1 1,4 12 106,-2-12-59,-1 0 1,-1 0 0,-1 14 58,-2 193-369,-1-222 368,-1 0 0,-1 0 1,1 0-1,-1 0 0,-1 0 0,1-1 1,-1 0-1,-1 1 0,1-1 1,-1-1-1,-3 4 1,-22 38-2,19-31 6,0 1-1,-1-2 0,-1 0 1,-5 5-4,-10 13 8,-37 32 36,11 1-60,15-18 28,34-40-5,-1-1-1,0 0 1,0 0 0,-1 0 0,0-1 0,0 0-1,-1 0 1,0-1 0,0 0 0,-1-1 0,-5 4-7,-36 26 22,-7 8 15,36-28-46,-1 0 0,2 2-1,-7 8 10,18-17 2,0 0 0,-1-1 0,-1 0-1,-6 4-1,-30 22 23,44-31-17,1 0 0,-1 0 0,0 0 0,0 0 0,0 0 0,0-1 0,0 1 0,0-1 0,0 0 0,-3 0-6,-24 13 21,-85 44 56,46-24-31,16-10 2,33-16-43,0 1 1,1 1-1,-9 7-5,5-3 46,-1-1-1,-25 10-45,-3 1 93,-29 6-25,23-11 15,-499 198 366,538-211-409,1-1 1,-1 0-1,-15 0-40,16-2 80,-1 1 0,1 0 0,-14 5-80,-182 60 167,20-8-90,108-33-66,45-15-2,1 1-1,-35 17-8,67-27 22,-1 0 0,0-1 0,0 0 0,-1 0 0,-8 1-22,17-4 29,1 0-113,0 0 0,0 1 0,0-1 1,0 1-1,0-1 0,-1 0 0,1 1 0,0-1 0,0 1 0,0-1 0,0 0 1,0 1-1,0-1 0,-1 0 0,1 1 0,0-1 0,0 0 0,-1 1 0,1-1 0,0 0 1,0 1-1,-1-1 0,1 0 0,0 0 0,-1 1 0,1-1 0,0 0 0,-1 0 0,1 0 1,-1 1-1,1-1 0,0 0 0,-1 0 0,1 0 0,-1 0 0,1 0 0,0 0 0,-1 0 1,1 0-1,-1 0 0,1 0 0,0 0 0,-1 0 0,1 0 0,-1 0 0,1 0 1,0-1-1,-1 1 84,-4 0-1427,-4 0-3950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45.233"/>
    </inkml:context>
    <inkml:brush xml:id="br0">
      <inkml:brushProperty name="width" value="0.05" units="cm"/>
      <inkml:brushProperty name="height" value="0.05" units="cm"/>
      <inkml:brushProperty name="color" value="#E71225"/>
    </inkml:brush>
  </inkml:definitions>
  <inkml:trace contextRef="#ctx0" brushRef="#br0">379 0 4065,'0'0'1888,"0"0"42,0 0-242,0 0-255,0 0-156,0 0-244,0 0-213,0 0-128,0 38 1482,0-32-2118,-1-1 0,1 1 0,-1-1 0,0 1 0,0-1 1,0 0-1,-1 1 0,1-1 0,-1 0 0,-1 0 0,1 0 1,-1 0-1,0-1 0,0 1 0,0-1 0,-1 0 0,1 1 1,-2-1-57,-77 90 552,-12 3-552,78-80 0,-8 9 13,-2-2 0,0 0 1,-28 18-14,37-26-47,18-6-32,28-1-49,-16-6 155,1 2-39,0 0 0,0-1 0,1 0 0,-1-1 0,1 0 0,9-1 12,43 10-43,-25-1-35,1-2-1,0-2 0,0-2 1,44 1 78,6-6-479,-91 0 312,-2 0-22,0 0-13,0 18-1666,-2-6-2722,-6-4 531</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46.775"/>
    </inkml:context>
    <inkml:brush xml:id="br0">
      <inkml:brushProperty name="width" value="0.05" units="cm"/>
      <inkml:brushProperty name="height" value="0.05" units="cm"/>
      <inkml:brushProperty name="color" value="#E71225"/>
    </inkml:brush>
  </inkml:definitions>
  <inkml:trace contextRef="#ctx0" brushRef="#br0">140 1 2761,'0'0'2511,"0"0"-245,0 0-81,0 0-371,0 0-415,0 0-323,0 0-329,0 0 17,0 8-26,0 34-101,-1 0 1,-3 1-1,-1-2 1,-2 3-638,-29 95 1196,-12 14-1196,39-126 10,1 1 1,0 1-1,3-1 0,-3 29-10,8-59-534,-1-11 149,2-1 0,0 1 1,0-1-1,1 1 0,1 0 1,0 0-1,5-12 385,15-22-391,3 1-1,1 2 1,2 0-1,2 2 1,2 2-1,10-9 392,-39 45-7,0 0-1,0 1 0,0 0 0,0-1 0,1 2 0,-1-1 0,1 0 1,0 1-1,-1 0 0,1 0 0,0 0 0,0 1 0,1 0 8,8-1-42,0 0 0,1 1-1,-1 1 1,4 1 42,10-1-141,-26 13-33,-2 505 1858,-9-471-1961,9-45-488,0-2-1122,0 0-2180,0 0-2171</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47.541"/>
    </inkml:context>
    <inkml:brush xml:id="br0">
      <inkml:brushProperty name="width" value="0.05" units="cm"/>
      <inkml:brushProperty name="height" value="0.05" units="cm"/>
      <inkml:brushProperty name="color" value="#E71225"/>
    </inkml:brush>
  </inkml:definitions>
  <inkml:trace contextRef="#ctx0" brushRef="#br0">0 2 1800,'0'0'2432,"0"0"-403,0 0-370,0 0-478,0 0-181,0 0-140,0 0-189,0 0-72,0 0-74,3 0-6,59 0-277,8-2 302,-1 4-1,1 3 0,46 9-543,79 15 24,-82-17-21,-51-7 18,39 3-20,81-5-1,-159-3-11,-21 0-169,-2 0-125,0 0-227,0 0-544,0 0-902,0 0-1513,0 0-2332</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48.359"/>
    </inkml:context>
    <inkml:brush xml:id="br0">
      <inkml:brushProperty name="width" value="0.05" units="cm"/>
      <inkml:brushProperty name="height" value="0.05" units="cm"/>
      <inkml:brushProperty name="color" value="#E71225"/>
    </inkml:brush>
  </inkml:definitions>
  <inkml:trace contextRef="#ctx0" brushRef="#br0">19 0 72,'0'0'1706,"0"0"-91,0 0-78,0 0-199,0 0-19,0 0-123,0 0 4,0 0-54,0 0-138,0 0-162,0 0-195,0 0-151,0 0-90,0 0-69,0 0-63,11 2 202,-6 0-409,0 1 0,0 0 0,0 0 0,0 0 0,-1 0 0,1 1 0,0 0-71,1 1 37,-1 0 1,2 0-1,-1-1 1,0 0-1,1 0 1,0-1-38,167 83 167,-144-69-146,-27-14-17,1-1 0,0 1 0,0-1 0,0 0 0,0 0 0,0 0 0,0-1 0,0 1 0,0-1 0,1 0-4,-4-1-2,-1 0 0,1 1 1,0-1-1,0 1 0,-1-1 0,1 1 0,0-1 1,-1 1-1,1 0 0,-1-1 0,1 1 1,0-1-1,-1 1 0,0 0 0,1 0 0,-1-1 1,1 1-1,-1 0 0,0 0 0,0 0 1,1-1-1,-1 1 0,0 0 0,0 0 0,0 0 1,0 0-1,0 0 0,0-1 0,0 1 1,0 0-1,0 0 0,0 0 0,-1 0 2,1 1-4,0 1 0,0-1 0,0 0-1,-1 1 1,1-1 0,-1 1 0,0-1 0,0 0-1,0 0 1,0 1 0,0-1 0,0 0 0,0 0 0,-1 0 4,-14 12-98,-1-1 0,-1-1 0,0-1 0,0 0 0,-1-2 0,0 0 0,-1-1 0,-12 4 98,-2 0-243,1 3 1,-17 10 242,30-12-133,17-10 114,-1 0 1,0 0-1,0 0 1,0-1-1,0 1 1,-1-1-1,1 0 1,-1-1-1,-3 2 19,6-3-34,2 0 4,0 0-18,0 0-19,0 0-262,0 0-578,19-2-3440,0-6-157</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49.778"/>
    </inkml:context>
    <inkml:brush xml:id="br0">
      <inkml:brushProperty name="width" value="0.05" units="cm"/>
      <inkml:brushProperty name="height" value="0.05" units="cm"/>
      <inkml:brushProperty name="color" value="#E71225"/>
    </inkml:brush>
  </inkml:definitions>
  <inkml:trace contextRef="#ctx0" brushRef="#br0">176 12 2761,'0'0'2383,"0"0"-412,0 0-289,0 0-428,0 0-129,0 0-153,-3 10-153,-14 51-88,2-8 484,-13 31-1215,20-64 152,2 1 0,0 0 0,-2 17-152,-1 6 114,7-14-106,2-5 88,0-23-52,0-2-101,205 0-1070,-193-1 1093,1 0 0,-1-1 1,0 0-1,1-1 0,-1 0 0,0-1 0,10-5 34,82-43-403,-57 26 107,-19 12 190,0 1 0,0 1-1,1 1 1,1 2 0,-1 1 0,1 1 0,1 2 0,-1 1-1,1 1 1,11 2 106,2 1 151,-43 0 9,-1 150 1131,0-147-1274,0 0-1,0-1 1,-1 1 0,1 0 0,-1 0-1,0-1 1,1 1 0,-1-1-1,0 1 1,-1-1 0,1 1 0,0-1-1,-1 0 1,1 1 0,-1-1-1,0 0 1,0 0 0,0 0 0,0 0-1,0-1 1,0 1 0,0 0-1,0-1 1,-1 1 0,1-1-1,-1 0 1,1 0 0,-1 0 0,1 0-1,-1-1 1,0 1 0,-1 0-17,-11 1 88,0 0 0,0 0 0,0-2 0,0 0 0,-7-1-88,-1 0-64,-127 1 433,141-4-321,1 0 1,-1-1-1,1 0 0,0 0 0,0-1 0,0 0 1,1 0-1,-1-2-48,-56-63 256,-22-35-256,68 80 22,1-1 1,1-1-1,-5-13-22,-27-46 38,47 85-61,-1 1-1,1 0 0,0 0 1,-1 0-1,1 0 1,-1 0-1,1 0 1,-1 0-1,1 1 1,-1-1-1,1 0 0,-1 1 1,0-1-1,1 1 1,-1 0-1,0-1 1,1 1-1,-1 0 1,0 0 23,-41 1-882,22 1 443,-107-2-6882,100 0 1900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51.621"/>
    </inkml:context>
    <inkml:brush xml:id="br0">
      <inkml:brushProperty name="width" value="0.05" units="cm"/>
      <inkml:brushProperty name="height" value="0.05" units="cm"/>
      <inkml:brushProperty name="color" value="#E71225"/>
    </inkml:brush>
  </inkml:definitions>
  <inkml:trace contextRef="#ctx0" brushRef="#br0">158 132 1816,'0'0'4951,"0"0"-2345,0 0-403,0 0-755,0 0-644,0 0-273,8 0-204,26 1-214,59-2 163,-86 0-262,1 0-1,0 0 1,0-1 0,-1 0-1,0 0 1,1-1-1,-1 0 1,0-1 0,0 1-1,5-5-13,31-27-138,-29 23 38,1 0 0,0 1 1,0 0-1,6-1 100,-20 11-24,0 0 1,1 0-1,-1 0 0,0 0 1,1 1-1,-1-1 0,1 0 1,-1 1-1,1 0 1,-1-1-1,1 1 0,0 0 1,-1-1-1,1 1 1,-1 0-1,2 0 24,-3 2-8,1-1-1,-1 0 1,1 0 0,-1 0-1,1 1 1,-1-1 0,0 0 0,0 1-1,0-1 1,0 0 0,0 0-1,0 1 1,0-1 0,0 0-1,0 1 1,-1 0 8,1 22 192,-1-7-103,-1 0 0,0 1 0,-1-1 0,-1 0 0,0 0 0,-1-1 0,-5 9-89,-12 27 379,-21 32-379,1-1 230,-104 254 628,106-240-658,-62 178 235,67-181-401,9-25-19,-15 27-15,39-82-1809,2-27-1259,0-36-169,0-8-1489</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13.111"/>
    </inkml:context>
    <inkml:brush xml:id="br0">
      <inkml:brushProperty name="width" value="0.05" units="cm"/>
      <inkml:brushProperty name="height" value="0.05" units="cm"/>
      <inkml:brushProperty name="color" value="#E71225"/>
    </inkml:brush>
  </inkml:definitions>
  <inkml:trace contextRef="#ctx0" brushRef="#br0">0 0 40,'0'0'6444,"0"0"-2886,0 0-214,0 0-1412,0 0-772,0 0-345,11 23-77,36 74-196,-43-89-468,17 35 649,13 38-723,-30-65 8,0-1-1,0 1 1,-2 0-1,0 0 0,-1 0 1,-1 5-8,0-12-70,0 1 0,-1 0 1,0-1-1,-2 9 70,2-14-91,0-1 1,-1 1-1,0-1 1,1 1-1,-2-1 1,1 1-1,0-1 0,0 0 1,-1 0-1,0 0 1,0 0-1,-2 2 91,-33 21-2155,0-3-2305</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52.238"/>
    </inkml:context>
    <inkml:brush xml:id="br0">
      <inkml:brushProperty name="width" value="0.05" units="cm"/>
      <inkml:brushProperty name="height" value="0.05" units="cm"/>
      <inkml:brushProperty name="color" value="#E71225"/>
    </inkml:brush>
  </inkml:definitions>
  <inkml:trace contextRef="#ctx0" brushRef="#br0">0 72 960,'0'0'2357,"0"0"-609,0 0-193,0 0-433,0 0-294,0 0-113,10-10-50,30-30-54,-36 38-493,0-1 0,1 0-1,-1 1 1,1 0 0,-1 0 0,1 0 0,0 1-1,-1 0 1,1-1 0,0 2 0,0-1 0,0 0-1,0 1 1,0 0 0,0 0 0,0 1 0,0 0 0,4 0-118,15 1 273,243-2 798,-265 0-1066,1 0 0,-1 0 0,0 1 1,1-1-1,-1 0 0,0 1 1,0 0-1,0 0 0,0-1 0,1 1 1,-1 0-1,0 1 0,-1-1 0,1 0 1,0 1-1,0-1 0,0 1 1,-1-1-1,1 1 0,-1 0 0,1-1 1,-1 1-1,0 0 0,0 0 0,0 0 1,0 0-1,0 0 0,0 1 1,0-1-1,-1 0 0,1 0 0,-1 2-5,3 9 95,-2 0 0,0 0 0,0 1-1,-1-1 1,-1 5-95,0 4 307,3 5-90,-2 26 180,-1-50-383,1 0 1,-1 0 0,1 0 0,-1-1 0,0 1 0,0 0 0,0-1-1,0 1 1,0-1 0,-1 1 0,1-1 0,-1 0 0,0 0-1,0 1 1,0-1 0,-1 1-15,-5 4 41,0 0-1,-1-1 1,0 0 0,0 0-1,-1-1 1,1 0 0,-1 0-1,0-1 1,0-1 0,-1 0-1,1 0 1,-1-1 0,0 0 0,1-1-1,-1 0 1,-8-1-41,-9 1 66,19 0-88,1-1 0,-1 0 1,0 0-1,1-1 0,-1 0 1,1 0-1,-1-1 0,-5-2 22,12 3-60,-1-1 0,0 0 1,1 1-1,0-1 0,-1 0 0,1 0 0,0 0 0,0-1 0,0 1 0,0-1 1,0 1-1,1-1 0,-1 1 0,1-1 0,0 0 0,-1 0 0,1 0 0,1 0 1,-1 0-1,0 0 0,1 0 0,-1 0 0,1 0 0,0 0 0,0 0 0,0 0 0,1-3 60,-1-73-3654,0 49-34</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52.827"/>
    </inkml:context>
    <inkml:brush xml:id="br0">
      <inkml:brushProperty name="width" value="0.05" units="cm"/>
      <inkml:brushProperty name="height" value="0.05" units="cm"/>
      <inkml:brushProperty name="color" value="#E71225"/>
    </inkml:brush>
  </inkml:definitions>
  <inkml:trace contextRef="#ctx0" brushRef="#br0">0 2 1736,'0'0'2626,"0"0"-535,0 0-352,0 0-521,0 0-288,0 0-145,14 0-205,26-1-285,26 0 167,0 3 0,0 2 0,35 9-462,566 114 369,-656-124-369,23 2-3,-31-5-107,-3 0-315,0 0-392,-11 0-2982,-6 0 799</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53.551"/>
    </inkml:context>
    <inkml:brush xml:id="br0">
      <inkml:brushProperty name="width" value="0.05" units="cm"/>
      <inkml:brushProperty name="height" value="0.05" units="cm"/>
      <inkml:brushProperty name="color" value="#E71225"/>
    </inkml:brush>
  </inkml:definitions>
  <inkml:trace contextRef="#ctx0" brushRef="#br0">19 1 1584,'0'0'1989,"0"0"-91,0 0-373,0 0-393,0 0-258,0 0-146,-1 0-507,0 0 0,0 0 0,1 0-1,-1 0 1,0 1 0,0-1 0,0 0 0,0 0 0,1 1-1,-1-1 1,0 0 0,0 1 0,0-1 0,1 1-1,-1-1 1,0 1 0,1-1 0,-1 1 0,0 0 0,1-1-1,-1 1 1,1 0 0,-1 0 0,1 0-221,0 4 98,4 58 635,-3-59-722,0 0 1,1 0 0,-1 0 0,1 0-1,0 0 1,0-1 0,0 1-1,0-1 1,1 0 0,0 1 0,-1-1-1,1 0 1,0 0 0,1-1-12,27 22 45,1-1 1,1-2 0,1-1-1,1-2 1,30 11-46,-39-21 45,-23-7-40,0-1 0,1 1 0,-1 0 0,0 0 0,0 1 0,0-1 0,0 1 0,0-1 0,-1 1 0,1 0 0,0 0 0,0 1-5,-2 1-19,0 1 1,-1-1-1,0 0 0,1 1 1,-2-1-1,1 0 0,0 1 1,-1-1-1,0 0 0,0 2 19,-6 0-54,-1 0 0,1 0-1,-1-1 1,0 0-1,-1 0 1,1-1 0,-1 0-1,-7 2 55,-83 23-572,30-10-322,42-6 347,22-11 276,1 1-1,0-1 1,-1 0-1,1-1 1,-1 1 0,1-1-1,-1 0 1,-5 1 271,9-2-644,1 0-147,0 0-476,0 0-1050,0 0-2056</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54.288"/>
    </inkml:context>
    <inkml:brush xml:id="br0">
      <inkml:brushProperty name="width" value="0.05" units="cm"/>
      <inkml:brushProperty name="height" value="0.05" units="cm"/>
      <inkml:brushProperty name="color" value="#E71225"/>
    </inkml:brush>
  </inkml:definitions>
  <inkml:trace contextRef="#ctx0" brushRef="#br0">233 29 960,'0'0'2658,"0"0"-668,0 0-276,0 0-431,0 0-158,0 0-27,-17 9-74,8-4-883,-6 2 132,0 2 0,1-1 0,0 2 0,1 0 0,0 0 1,0 1-1,1 1 0,-9 12-273,11-9 130,0 0 0,2 0 0,0 1 0,0 0 0,2 0 0,0 1 0,1 0 0,0 0 0,1 0 0,2 1 0,-1-1 0,2 1 0,0-1 0,2 7-130,-1-22 12,1 0 0,-1 0 0,1 0 0,-1 0 0,1 0 0,0 0 0,0-1 0,0 1 0,0 0 0,0 0 0,0-1 0,0 1 0,1-1 0,-1 1 0,1-1 0,-1 0 0,1 1 0,-1-1 0,1 0 0,0 0 0,-1 0 0,1 0 0,0-1 0,2 2-12,52 16 93,-51-17-87,29 5-13,1-1-1,0-2 1,0-2 0,0-1 0,15-3 7,32 1-151,-77 2 137,0 1 0,1-1 0,-1 0 0,0-1-1,1 1 1,-1-1 0,0 0 0,0-1 0,0 1 0,0-1 0,0 0-1,0 0 1,0 0 0,-1-1 0,1 0 0,-1 0 0,0 0 0,0 0 0,0-1-1,0 1 1,0-1 0,-1 0 0,0 0 0,1-1 0,0-2 14,6-8-19,0 0 1,-2 0-1,0-1 1,0-1-1,-2 1 1,0-1-1,-1 0 1,0 0-1,-2-1 1,0 0-1,-1 1 1,0-1-1,-2 0 1,0-3 18,0-63-80,-1 83 76,1 0-1,0-1 1,-1 1 0,0 0 0,1 0-1,-1 0 1,0 0 0,0 0-1,1 0 1,-1 0 0,0 0 0,0 0-1,0 0 1,0 1 0,0-1-1,0 0 1,0 1 0,-1-1 0,1 0-1,0 1 1,0 0 0,0-1-1,-1 1 1,1 0 0,0-1 0,-1 1 4,-36-7-144,37 7 134,-39-3-799,0 1 0,-22 4 809,1-1-2741,60-1 2572,-1 0-1,1-1 1,0 1-1,-1 0 1,1-1-1,0 1 1,0-1-1,-1 0 1,1 1-1,0-1 1,0 0-1,0 0 1,0 0-1,0 0 1,0 0-1,0 0 1,0 0-1,0 0 1,0 0-1,1 0 1,-1 0-1,0 0 1,1-1-1,-1 1 1,1 0-1,-1-1 1,1 1-1,0 0 1,-1-1 169,0-9-2862</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57.220"/>
    </inkml:context>
    <inkml:brush xml:id="br0">
      <inkml:brushProperty name="width" value="0.05" units="cm"/>
      <inkml:brushProperty name="height" value="0.05" units="cm"/>
      <inkml:brushProperty name="color" value="#E71225"/>
    </inkml:brush>
  </inkml:definitions>
  <inkml:trace contextRef="#ctx0" brushRef="#br0">1 1 160,'0'0'3994,"0"0"-1681,0 0-170,0 0-95,0 0-358,0 0-318,2 0-1166,0 0 0,1-1-1,-1 1 1,0 0 0,1 0 0,-1 0-1,1 0 1,-1 1 0,0-1 0,1 1-1,-1-1 1,0 1 0,0 0 0,1 0-1,-1 0-205,0 4 79,0 0 0,0 0 0,0 0 0,-1 1 0,0-1-1,0 0 1,0 1 0,0-1 0,-1 0 0,0 3-79,-2 66 451,0-34-238,2 303 323,0-342-620,0-1-23,0 0-49,0 0 13,0 0-43,0 0 46,0 0-15,0 0 15,0 0 30,0 0 8,0 0 50,0 0-54,0 0 37,0 0-92,0-5-42,1-2 113,0 0-1,1 1 1,0-1 0,0 0-1,0 0 1,1 1-1,0-1 1,0 1 0,1 0-1,2-3 91,48-69-480,-36 56 356,93-150-610,-75 112 380,-27 42 290,1 1-1,1 0 1,0 1-1,2 0 1,1-1 64,-2 6-1,-8 12-3,-3-1 0,0 0-35,27 0 331,-26 0-274,0 0 1,1 0-1,-1 0 0,0 0 0,0 0 1,0 0-1,0 0 0,0 1 0,0-1 1,1 1-1,-1-1 0,0 1 0,0 0 1,1 0-19,-2 1 19,-1 1 0,1-1 0,0 0 0,0 0 0,-1 0 0,0 1 0,1-1 0,-1 0 1,0 1-1,0-1 0,0 0 0,0 1 0,-1 0-19,1-1 4,0 349 2210,0-201-9818,0-149 3800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57.704"/>
    </inkml:context>
    <inkml:brush xml:id="br0">
      <inkml:brushProperty name="width" value="0.05" units="cm"/>
      <inkml:brushProperty name="height" value="0.05" units="cm"/>
      <inkml:brushProperty name="color" value="#E71225"/>
    </inkml:brush>
  </inkml:definitions>
  <inkml:trace contextRef="#ctx0" brushRef="#br0">0 0 4793,'0'0'2160,"0"0"417,0 0-312,0 0-601,0 0-448,0 0-288,0 0-15,0 0-553,0 0-56,0 0-296,0 0 32,0 0-40,0 0-424,0 0-1009,0 0-2384,0 0-3288</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58.623"/>
    </inkml:context>
    <inkml:brush xml:id="br0">
      <inkml:brushProperty name="width" value="0.05" units="cm"/>
      <inkml:brushProperty name="height" value="0.05" units="cm"/>
      <inkml:brushProperty name="color" value="#E71225"/>
    </inkml:brush>
  </inkml:definitions>
  <inkml:trace contextRef="#ctx0" brushRef="#br0">1 209 2537,'0'0'2771,"0"0"-479,0 0-289,0 0-621,0 0-470,0 0-314,10 0-353,0 1-208,-3-1-26,0 0 1,-1 0-1,1 0 0,-1-1 0,1 0 1,-1 0-1,1 0 0,-1-1 0,0 0 0,3-2-11,69-34-1106,55-38 1106,-87 49-273,-31 18 154,-1 0 0,0-2-1,0 0 1,3-4 119,-15 13-127,-2 2-15,0 0-57,0 0 3,0 0 125,0 29 1023,-2-5-690,-1 1 0,0-1 0,-2 0 0,-1 0-1,-1 0 1,-1-1 0,-1 0 0,-5 10-262,-11 30 434,4-2-135,4 1 0,2 0 0,3 2 0,-1 27-299,11-67 5,-2 0-1,0 0 1,-2-1-1,0 0 1,-6 11-5,-6-15-2023,17-19 1906,1 1-1,-1-1 1,1 0-1,-1 0 1,1 0-1,-1 1 1,1-1-1,-1 0 0,1 0 1,-1 0-1,0 0 1,1 0-1,-1 0 1,1 0-1,-1-1 1,1 1-1,-1 0 0,0 0 1,1 0-1,-1 0 1,1-1-1,-1 1 1,1 0-1,-1-1 0,1 1 1,0 0-1,-1-1 1,1 1-1,-1 0 1,1-1-1,0 1 1,-1-1-1,1 1 0,0-1 1,-1 1-1,1-1 1,0 1-1,0-1 1,-1 1-1,1-1 1,0 1-1,0-1 0,0 1 1,0-1-1,0 0 1,0 1-1,0-1 1,0 1-1,0-1 1,0 0 117,-2-32-3857</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59.222"/>
    </inkml:context>
    <inkml:brush xml:id="br0">
      <inkml:brushProperty name="width" value="0.05" units="cm"/>
      <inkml:brushProperty name="height" value="0.05" units="cm"/>
      <inkml:brushProperty name="color" value="#E71225"/>
    </inkml:brush>
  </inkml:definitions>
  <inkml:trace contextRef="#ctx0" brushRef="#br0">1 22 1216,'0'0'1877,"0"0"-180,0 0-271,0 0-416,0 0-94,0 0-115,7-3-90,8-2-351,-1 1 1,1 1-1,-1 1 0,1 0 0,0 0 0,0 2 1,0 0-1,0 1 0,12 1-360,-20 2 44,1-1-1,0 1 0,-1 1 1,0-1-1,0 1 1,-1 1-1,1-1 1,0 1-44,21 17 70,-20-17-18,4 2-38,0 0-1,0 1 0,-1 1 0,8 7-13,-16-13 40,0 0 0,0 0-1,-1 0 1,1 0 0,-1 0 0,0 1-1,0-1 1,0 1 0,0-1 0,-1 1-1,0 0 1,0-1 0,0 1 0,-1 0-1,1 0 1,-1 1-40,-1-1 60,0-1 1,0 1-1,0-1 0,0 1 1,-1-1-1,1 0 1,-1 1-1,0-1 0,-1 0 1,1 0-1,-1 0 0,1-1 1,-1 1-1,0-1 0,-1 1 1,1-1-1,-1 0 1,1 0-1,-1-1 0,0 1 1,-2 0-61,-10 7 61,-1 0 0,0-2 0,0 0 0,-18 5-61,13-8-363,1 0 0,-1-1 0,0-2 0,0 0 0,-1-1 1,-11-1 362,34-1-105,-1 1 1,1 0 0,-1 0-1,0 0 1,1-1 0,-1 1-1,1 0 1,-1-1 0,1 1 0,0 0-1,-1-1 1,1 1 0,-1-1-1,1 1 1,0-1 0,-1 1-1,1 0 1,0-1 0,-1 0 0,1 1-1,0-1 1,0 1 0,-1-1-1,1 1 1,0-1 0,0 1-1,0-1 1,0 0 0,0 1 0,0-1-1,0 0 105,-1-20-1264,1 19 740,0-27-2563</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0:00.393"/>
    </inkml:context>
    <inkml:brush xml:id="br0">
      <inkml:brushProperty name="width" value="0.05" units="cm"/>
      <inkml:brushProperty name="height" value="0.05" units="cm"/>
      <inkml:brushProperty name="color" value="#E71225"/>
    </inkml:brush>
  </inkml:definitions>
  <inkml:trace contextRef="#ctx0" brushRef="#br0">0 0 640,'0'0'1528,"0"0"-113,0 0-141,0 0-202,0 0-33,0 0-65,0 0-31,0 0 17,0 0 13,0 0-114,0 0-59,0 0-165,4 0-123,328 19 1090,-148-9-2109,-177-10 201,36 2-696,-20 7-2519,-21-1-160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0:01.222"/>
    </inkml:context>
    <inkml:brush xml:id="br0">
      <inkml:brushProperty name="width" value="0.05" units="cm"/>
      <inkml:brushProperty name="height" value="0.05" units="cm"/>
      <inkml:brushProperty name="color" value="#E71225"/>
    </inkml:brush>
  </inkml:definitions>
  <inkml:trace contextRef="#ctx0" brushRef="#br0">1 0 2032,'0'0'1699,"0"0"-53,0 0-300,0 0-287,0 0-180,0 0-13,0 0-53,0 0-15,0 0-105,0 0-3,29 0 1648,14 2-1741,-1 2 1,15 4-598,-14-1-111,1-3-1,15 0 112,40 5-3912,-71-7 293,-8 6-2409</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13.779"/>
    </inkml:context>
    <inkml:brush xml:id="br0">
      <inkml:brushProperty name="width" value="0.05" units="cm"/>
      <inkml:brushProperty name="height" value="0.05" units="cm"/>
      <inkml:brushProperty name="color" value="#E71225"/>
    </inkml:brush>
  </inkml:definitions>
  <inkml:trace contextRef="#ctx0" brushRef="#br0">0 1 5673,'0'0'2486,"0"0"-21,0 0-272,0 0-544,0 0-522,0 0-494,10 0-289,33 4-101,-41-4-247,0 0-1,-1 0 1,1 1-1,0-1 1,0 0-1,-1 1 1,1 0 0,0-1-1,-1 1 1,1 0-1,-1 0 1,1 0 0,-1 0-1,1 0 1,-1 0-1,0 0 1,0 0 0,1 0-1,-1 1 1,0-1-1,0 0 1,0 1-1,0-1 1,-1 1 0,1-1-1,0 1 1,-1-1-1,1 1 1,-1 0 0,1-1-1,-1 1 1,0 0-1,0-1 1,0 1 0,0 0-1,0-1 1,0 1-1,0 0 1,0-1-1,-1 1 1,1-1 0,-1 1-1,0 0 1,1-1-1,-1 1 1,0-1 0,0 1-1,0-1 1,0 0-1,0 1 1,0-1 0,-1 0 4,-14 9-290,-19 11-133,34-20 401,0 0 1,-1 1-1,1-1 0,0 0 0,-1 0 1,1 0-1,0 1 0,0-1 1,0 1-1,0-1 0,1 0 1,-1 1-1,0 0 0,1-1 1,-1 1-1,1-1 0,-1 1 1,1 0 21,19-1-44,-2-1 44,-2 1-758,-1-1 0,1-1 0,-1-1 0,0 1-1,7-3 759,6-4-3620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0:02.845"/>
    </inkml:context>
    <inkml:brush xml:id="br0">
      <inkml:brushProperty name="width" value="0.05" units="cm"/>
      <inkml:brushProperty name="height" value="0.05" units="cm"/>
      <inkml:brushProperty name="color" value="#E71225"/>
    </inkml:brush>
  </inkml:definitions>
  <inkml:trace contextRef="#ctx0" brushRef="#br0">1 552 1112,'0'0'2731,"0"0"-885,0 0-319,0 0-432,0 0-300,0 0-227,46-19-288,148-64-180,-169 72-84,-1 0-1,0-2 0,-1-2 1,0 0-1,-1-1 1,0-2-16,11-8-13,32-22-296,-3-4-1,-1-2 1,-4-2 0,5-10 309,-7 17-401,-55 56 807,-1 2-254,-1 0 1,0 1-1,-1-1 1,0 0-1,0 0 1,-1 0-1,0-1 1,-1 1-153,-14 35 416,-27 73 571,19-52 43,-4 25-1030,24-66 185,1 0 0,1 1 0,1-1 0,2 1 0,0 18-185,2 147 931,0-189-927,1 0 0,-1-1 0,0 1 0,1 0-1,-1 0 1,1-1 0,-1 1 0,1 0 0,-1-1 0,1 1 0,0-1 0,-1 1 0,1-1-1,0 1 1,-1-1 0,1 0 0,0 1 0,0-1 0,-1 0 0,1 1 0,0-1-1,0 0 1,0 0 0,-1 0 0,1 0 0,0 0 0,0 0 0,0 0 0,0 0 0,-1 0-1,1 0-3,39 0 108,-25-1-41,-12 2-77,1-1 0,0 0 0,0 0 0,-1 0 0,1 0 0,0-1 0,-1 0 0,1 1 0,0-1 0,-1-1-1,1 1 1,-1 0 0,1-1 0,-1 0 0,0 0 0,0 0 0,0 0 0,0 0 0,0-1 0,0 1 0,0-1 0,-1 0 0,0 0 0,1 0 0,0-1 10,90-114-2911,57-97 2911,-81 114-1216,-22 35 402,44-68-228,-90 133 1039,0-2-1,1 1 0,-1 0 0,0-1 1,0 1-1,0-1 0,0 0 0,0 1 1,-1-1-1,1 0 0,-1 1 0,1-1 1,-1 0-1,0 0 0,0 1 0,-1-1 0,1-2 4,0 4 136,0 1 134,0 0 79,0 0-67,0 0-17,0 0-14,-3 14 166,-60 127 1000,27-64 319,-10 38-1736,37-90 214,2 1 1,0 1-1,2-1 1,1 1-1,1 0 1,0 18-215,3 154 840,0-198-848,0-1-1,0 1 1,0-1-1,0 1 1,1 0 0,-1-1-1,0 1 1,0-1-1,0 1 1,0-1 0,1 1-1,-1-1 1,0 1-1,1-1 1,-1 0 0,0 1-1,1-1 1,-1 1-1,1-1 1,-1 0 0,0 1-1,1-1 1,-1 0-1,1 1 1,-1-1 0,1 0-1,-1 0 1,1 0-1,-1 1 1,1-1 0,-1 0-1,1 0 1,-1 0-1,1 0 1,0 0 0,-1 0-1,1 0 1,-1 0-1,1 0 1,-1 0 0,1 0-1,-1 0 1,1-1-1,-1 1 1,1 0 0,0 0 8,0-1-83,34 2-1159,-17 0-703,-1-1 0,1 0 0,13-3 1945,-3-5-5063</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41.198"/>
    </inkml:context>
    <inkml:brush xml:id="br0">
      <inkml:brushProperty name="width" value="0.05" units="cm"/>
      <inkml:brushProperty name="height" value="0.05" units="cm"/>
      <inkml:brushProperty name="color" value="#AB008B"/>
    </inkml:brush>
  </inkml:definitions>
  <inkml:trace contextRef="#ctx0" brushRef="#br0">3115 1088 3265,'0'0'2798,"0"0"-775,0 0-126,0 0-320,0 0-450,0 0-224,0-16-243,0-101 747,0 112-1345,-1 0 1,0-1-1,-1 1 1,1 0-1,-1 0 1,0 1-1,0-1 1,-1 0-1,1 1 1,-1-1-1,0 1 0,0 0 1,-3-3-63,-54-57 239,38 43-201,-50-46 1,-4 3 0,-46-29-39,-4-3 29,68 52-35,-3 2 1,-1 3-1,-2 3 1,-68-27 5,24 19-69,-3 5 0,-83-17 69,-244-47-227,398 97 219,0 2 1,0 1-1,0 2 0,-31 3 8,-5-1-17,37-1 15,-24 0-17,-40 6 19,81-4-12,1 2 0,-1 0 0,1 1 0,1 1 0,-1 2 0,-15 7 12,5 1-19,0 1-1,0 2 1,2 1 0,1 1 0,0 2 0,2 1 0,1 1-1,-7 9 20,-10 13-2,20-24-8,2 0-1,1 1 1,1 2 10,-79 108-21,66-96 22,2 1 1,1 2-1,3 1 0,1 1 0,-17 44-1,31-51-18,2 1-1,1-1 1,2 1-1,2 1 0,1-1 1,2 2 18,-4 53 7,-2 80-25,8 35 18,0-33-6,-4 8 0,-1-6-44,10 38 50,-1-145-43,1 17 2,-3 6 41,-4 732-230,2-788 181,1-1 1,6 26 48,3 29-7,-11-72-2,1 0 1,1 0 0,1 0 0,0 0 0,1-1 0,1 0 0,1 0-1,0 0 1,2 2 8,0-2-65,0 0 0,1-1-1,1 0 1,0-1 0,1 0-1,1-1 1,0 0 0,11 8 65,-12-11-23,0 2 0,0-1 0,-1 1 0,-1 1 0,0 0 0,-1 1 1,0-1-1,-1 2 23,-1 8-67,-7-21 60,0-1 0,1 1 0,0 0 0,-1-1 0,1 1 0,0-1-1,0 0 1,0 1 0,0-1 0,1 0 0,-1 1 0,1-1 0,-1 0 0,1 0 0,0 0 0,0-1 0,1 2 7,14 10-69,-1 0 1,0 1-1,-1 1 0,-1 0 0,0 1 0,-1 0 1,1 4 68,-9-13-36,0-1 1,1 1-1,0-1 1,0-1-1,5 5 36,-8-8-21,0 0 0,1 1 0,-1-1 0,0 1 0,0 0 0,0 0 0,-1 1 1,1-1-1,-1 0 0,0 1 0,0-1 0,0 1 0,0 0 0,-1 0 0,1 0 0,-1 0 0,0 0 0,0 0 0,0 0 0,-1 0 0,1 1 21,-1-3-1,-1 3 2,1-1-1,0 1 0,0 0 1,1 0-1,-1 0 0,1 0 1,0-1-1,0 1 0,1 0 1,-1-1-1,1 1 0,0-1 1,1 1-1,-1-1 0,1 0 0,3 7 7,0 0-1,-1 0 0,0 1 1,-1-1-1,-1 1 0,1 0 1,-1 2-7,9 32 75,-10-41-65,1 0 1,0 0-1,-1 0 0,2 0 0,-1-1 0,0 0 0,1 1 1,0-1-1,0 0 0,0-1 0,5 4-10,-5-4 2,0 0 1,0 0-1,0 1 1,-1 0-1,1-1 0,-1 1 1,0 1-1,0-1 0,0 0 1,-1 1-1,0-1 1,0 1-1,2 4-2,1 5 5,1 0 1,1 0-1,0 0 1,1-1-1,0 0 1,1-1-1,1 0 1,0 0-1,0-1 1,12 10-6,-7-4-3,-2 0 0,0 0 1,0 2-1,-2-1 0,3 9 3,20 29-1,-18-37 2,-14-17-1,-1 0 0,1-1 0,0 1 0,0 0 0,-1 0 0,1 0 0,-1 1 0,0-1 0,0 0 0,0 0 0,0 1 0,0-1 0,0 1 0,0-1 0,-1 1 0,1-1 0,-1 2 0,1 4-1,0 0-1,1-1 1,-1 1 0,1-1-1,1 0 1,0 0 0,3 7 1,4 12 0,-1-9 3,-8-16-2,0 0 0,0 1 0,0-1 0,0 0 0,-1 0 0,1 1 0,-1-1-1,1 0 1,-1 1 0,1-1 0,-1 1 0,0-1 0,0 0 0,0 2-1,3 12 1,0-1 0,0 1 0,1-1 0,1 0 0,0 0 0,1-1 0,3 4-1,-3-6 9,1-1 1,0 1-1,1-1 1,8 8-10,5 6 11,9 3-13,-26-24 1,0 0 1,-1 0-1,1 0 1,-1 0-1,1 0 0,-1 1 1,0 0-1,2 3 1,31 49 16,40 46-16,18 25 12,-81-104 2,-2 0 0,0 1 0,-1 0 0,-2 0-1,0 1 1,-1 0 0,-2 1 0,-1-1 0,-1 1 0,-1 0-1,-1 15-13,0-28 11,1 0-1,0 0 0,1 0 1,0 0-1,1-1 0,4 10-10,-3-9 6,0-1 0,-2 1-1,1 0 1,-2 1 0,0-1-1,1 12-5,6 108 254,-7-102-102,1 1 1,6 25-153,-4-25 66,0 0 0,-1 28-66,-5-42 7,1 1 0,1-1 0,1 1 0,0-1-1,2 1 1,0-1 0,2 5-7,2-1 13,-2 0 1,-1 1-1,1 9-13,5 22 16,-7-9-18,3 5-4,0-30 16,-2 0-1,0 0 1,-1 0 0,0 1-1,-1 8-9,6 22-29,-7-33 22,1 0 0,1 0 1,1 0-1,6 16 7,-8-26 3,11 27-7,-10-27 1,0 1 0,-1 0 0,0-1 1,0 1-1,-1 1 0,0-1 0,-1 0 0,0 1 3,8 159 107,-7-145-82,1 0 1,1-1 0,1 1-1,1-1 1,2 0 0,0-1-1,4 8-25,25 81 74,-21-61-70,1-2 1,3 0-1,16 27-4,22 55 6,-47-108-5,0 0 1,1-1-1,1 0 0,6 6-1,27 43 6,-23-27-16,-1 0 1,-2 2 0,-3 0-1,12 44 10,-20-62 0,1 0 0,1 0 1,1-1-1,8 13 0,30 64 50,-35-73-67,-12-25-14,0-1 0,-1 1 0,1 0 0,-1 1-1,0-1 1,0 0 0,-1 1 0,0-1 0,0 1 0,1 3 31,-2 113-3561,0-109 518</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08.258"/>
    </inkml:context>
    <inkml:brush xml:id="br0">
      <inkml:brushProperty name="width" value="0.05" units="cm"/>
      <inkml:brushProperty name="height" value="0.05" units="cm"/>
      <inkml:brushProperty name="color" value="#AB008B"/>
    </inkml:brush>
  </inkml:definitions>
  <inkml:trace contextRef="#ctx0" brushRef="#br0">66 95 1664,'0'0'4565,"0"0"-1797,0 0-343,0 0-272,0 0-521,-2-16-305,-4-47-304,4 47-279,2 16-117,0 0-147,0 0-68,0 0-180,0 33 91,0 174-766,0 424 1294,0-211-7192,0-419 6151,0 0 0,0 0-1,0 0 1,-1 0 0,1 0 0,0 0 0,-1-1 0,1 1 0,-1 0 0,1 0-1,-1 0 1,1-1 0,-1 1 0,0 0 0,1-1 0,-1 1 0,0 0 0,0-1-1,1 1 1,-1-1 0,0 1 0,0-1 0,0 0 0,0 1 0,1-1 0,-1 0 0,0 0-1,0 1 1,0-1 0,0 0 0,0 0 0,0 0 0,0 0 0,0 0 0,0 0 190,-2 0-985,-25 2-5274</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08.647"/>
    </inkml:context>
    <inkml:brush xml:id="br0">
      <inkml:brushProperty name="width" value="0.05" units="cm"/>
      <inkml:brushProperty name="height" value="0.05" units="cm"/>
      <inkml:brushProperty name="color" value="#AB008B"/>
    </inkml:brush>
  </inkml:definitions>
  <inkml:trace contextRef="#ctx0" brushRef="#br0">0 20 1792,'0'0'2905,"0"0"-1041,0 0-143,0 0-449,0 0-136,0 0-111,0 0 7,130-19-320,-74 19-232,-1 0-280,-8 0-144,9 0-56,-10 0-80,-9 0-392,0 0-856,-18 0-713,-10 0-2176</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08.977"/>
    </inkml:context>
    <inkml:brush xml:id="br0">
      <inkml:brushProperty name="width" value="0.05" units="cm"/>
      <inkml:brushProperty name="height" value="0.05" units="cm"/>
      <inkml:brushProperty name="color" value="#AB008B"/>
    </inkml:brush>
  </inkml:definitions>
  <inkml:trace contextRef="#ctx0" brushRef="#br0">28 1 5161,'-28'209'2193,"28"-209"119,0 0-512,0 0-303,9 0-137,19 0-400,0 0-120,0 0-407,9 0-113,-9 0-312,9 0 72,0 0-80,0 0-400,1 0-761,-1 0-935,-9 10-1041,-10-1-2680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09.304"/>
    </inkml:context>
    <inkml:brush xml:id="br0">
      <inkml:brushProperty name="width" value="0.05" units="cm"/>
      <inkml:brushProperty name="height" value="0.05" units="cm"/>
      <inkml:brushProperty name="color" value="#AB008B"/>
    </inkml:brush>
  </inkml:definitions>
  <inkml:trace contextRef="#ctx0" brushRef="#br0">1 399 3505,'0'0'2008,"0"0"121,0 0-121,0 0-696,0 0-135,0 0-457,0 0-208,315-85-432,-222 37 24,9 10-104,0-9-312,28-20-736,-28 1-977,-9 18-1200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09.644"/>
    </inkml:context>
    <inkml:brush xml:id="br0">
      <inkml:brushProperty name="width" value="0.05" units="cm"/>
      <inkml:brushProperty name="height" value="0.05" units="cm"/>
      <inkml:brushProperty name="color" value="#AB008B"/>
    </inkml:brush>
  </inkml:definitions>
  <inkml:trace contextRef="#ctx0" brushRef="#br0">316 32 3441,'0'0'1748,"0"0"93,0 0-348,0 0-314,0 0-135,0 0-149,-1-5-115,-15-18 69,15 23-830,0-1-1,0 1 1,1 0-1,-1-1 1,0 1-1,0 0 1,0-1-1,1 1 1,-1 0-1,0 0 1,0 0-1,0 0 1,0 0 0,1 0-1,-1 0 1,0 0-1,0 0 1,0 0-1,0 0 1,1 1-1,-1-1 1,0 0-1,0 1 1,1-1-1,-1 0 1,0 1-1,0-1 1,1 1-1,-1-1 1,0 1-1,1 0 1,-1-1-1,1 1 1,-1-1-1,1 1 1,-1 0-1,1 0 1,-1-1-1,1 1 1,0 0-1,-1 0 1,1-1-1,0 1 1,0 0-1,0 0 1,-1 0-1,1 0-18,-17 42 276,3 1-1,1 1 1,1 0-1,0 23-275,0-11 163,-48 315 444,36-206-561,-61 478-603,79-541-405,-5 30-3934,10-112 1825,1-10-1733</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09.973"/>
    </inkml:context>
    <inkml:brush xml:id="br0">
      <inkml:brushProperty name="width" value="0.05" units="cm"/>
      <inkml:brushProperty name="height" value="0.05" units="cm"/>
      <inkml:brushProperty name="color" value="#AB008B"/>
    </inkml:brush>
  </inkml:definitions>
  <inkml:trace contextRef="#ctx0" brushRef="#br0">1 0 2737,'0'0'1560,"0"0"128,0 0-87,0 0-497,0 0-32,0 0-296,0 0-192,176 0-448,-120 0 16,-10 0-152,10 0-168,-10 0-920,-9 0-1504,-9 0-3242</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0.310"/>
    </inkml:context>
    <inkml:brush xml:id="br0">
      <inkml:brushProperty name="width" value="0.05" units="cm"/>
      <inkml:brushProperty name="height" value="0.05" units="cm"/>
      <inkml:brushProperty name="color" value="#AB008B"/>
    </inkml:brush>
  </inkml:definitions>
  <inkml:trace contextRef="#ctx0" brushRef="#br0">38 0 3305,'-38'247'2016,"48"-247"161,18 0-249,-1 0-648,20 0-159,-10 0-337,19 0-216,-10 0-448,10 0-120,-10 0 0,1 0-880,-1 0-1081,-18 0-1175,-10 0-2986</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0.624"/>
    </inkml:context>
    <inkml:brush xml:id="br0">
      <inkml:brushProperty name="width" value="0.05" units="cm"/>
      <inkml:brushProperty name="height" value="0.05" units="cm"/>
      <inkml:brushProperty name="color" value="#AB008B"/>
    </inkml:brush>
  </inkml:definitions>
  <inkml:trace contextRef="#ctx0" brushRef="#br0">0 1 3673,'0'0'1744,"0"0"185,0 0-297,0 0-408,0 0-272,0 0-343,0 0-481,353 0-128,-223 0-176,-28 0-1113,-18 0-1783</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14.331"/>
    </inkml:context>
    <inkml:brush xml:id="br0">
      <inkml:brushProperty name="width" value="0.05" units="cm"/>
      <inkml:brushProperty name="height" value="0.05" units="cm"/>
      <inkml:brushProperty name="color" value="#E71225"/>
    </inkml:brush>
  </inkml:definitions>
  <inkml:trace contextRef="#ctx0" brushRef="#br0">8 0 1880,'0'0'6759,"0"0"-2986,0 0-919,0 0-839,0 0-741,0 0-392,10 22-435,35 73-200,-30-70-210,0 0-1,2-1 1,3 2-37,-12-17-32,0 1 1,-1-1-1,-1 1 0,1 1 1,-2-1-1,1 1 1,-2 0-1,1 0 0,-2 0 1,0 0-1,0 1 1,-1 1 31,-1-5-77,1 1-89,-2 0 1,1 0-1,-1-1 1,-1 3 165,1-8-72,-1 0 1,1 0-1,-1 0 1,0 0-1,0 0 1,0 0-1,-1 0 1,1 0-1,-1-1 1,1 1-1,-1-1 1,0 1-1,0-1 1,0 0 0,-1 1 71,-14 10-849,-1-1 0,-1-1 0,0 0 1,-1-1-1,-4 0 849,-37 17-4613</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1.022"/>
    </inkml:context>
    <inkml:brush xml:id="br0">
      <inkml:brushProperty name="width" value="0.05" units="cm"/>
      <inkml:brushProperty name="height" value="0.05" units="cm"/>
      <inkml:brushProperty name="color" value="#AB008B"/>
    </inkml:brush>
  </inkml:definitions>
  <inkml:trace contextRef="#ctx0" brushRef="#br0">0 1 3241,'0'0'2272,"0"0"129,0 0-353,0 0-720,0 0-183,0 0-185,0 0-136,102 67-456,-83-20-32,0 1-232,8-10 16,-8 9-120,0-18 0,-1-1-272,-9-9-656,19-19-744,-9 0-1097,-1 0-1904</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1.359"/>
    </inkml:context>
    <inkml:brush xml:id="br0">
      <inkml:brushProperty name="width" value="0.05" units="cm"/>
      <inkml:brushProperty name="height" value="0.05" units="cm"/>
      <inkml:brushProperty name="color" value="#AB008B"/>
    </inkml:brush>
  </inkml:definitions>
  <inkml:trace contextRef="#ctx0" brushRef="#br0">0 1 1768,'362'76'2401,"-362"-76"-89,0 10-375,0 28-625,0-10-104,0 10-407,0-9-361,0-10-256,0 0-112,0 0-72,0-10-248,28-9-1073,-9 0-1311,9 0-1969</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1.692"/>
    </inkml:context>
    <inkml:brush xml:id="br0">
      <inkml:brushProperty name="width" value="0.05" units="cm"/>
      <inkml:brushProperty name="height" value="0.05" units="cm"/>
      <inkml:brushProperty name="color" value="#AB008B"/>
    </inkml:brush>
  </inkml:definitions>
  <inkml:trace contextRef="#ctx0" brushRef="#br0">530 1 4033,'0'0'2240,"0"0"105,0 0-721,0 0-528,0 0-455,0 0-361,0 0-272,-325 266-8,241-219-456,29-9-1145,-10-19-2432</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2.027"/>
    </inkml:context>
    <inkml:brush xml:id="br0">
      <inkml:brushProperty name="width" value="0.05" units="cm"/>
      <inkml:brushProperty name="height" value="0.05" units="cm"/>
      <inkml:brushProperty name="color" value="#AB008B"/>
    </inkml:brush>
  </inkml:definitions>
  <inkml:trace contextRef="#ctx0" brushRef="#br0">29 0 3825,'0'0'1952,"0"0"305,0 0-569,0 0-272,0 0-455,0 0-225,0 0-456,-28 437-152,28-399-128,0-9-144,0-10-880,28-10-1177,-10-9-1856</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2.357"/>
    </inkml:context>
    <inkml:brush xml:id="br0">
      <inkml:brushProperty name="width" value="0.05" units="cm"/>
      <inkml:brushProperty name="height" value="0.05" units="cm"/>
      <inkml:brushProperty name="color" value="#AB008B"/>
    </inkml:brush>
  </inkml:definitions>
  <inkml:trace contextRef="#ctx0" brushRef="#br0">1 0 2401,'120'206'1916,"-89"-170"-937,-14-31-56,165-6 3439,150 1-1514,-231 5-2284,0 4-1,25 8-563,-77-8 84,33 5 322,53 17-406,-110-23 31,-1 0-1,0 2 1,0 0-1,-1 1 0,0 2 1,-1 0-1,10 9-30,-31-20-24,1 0-1,-1 0 1,0-1-1,1 1 0,-1 0 1,0 0-1,0 1 1,0-1-1,-1 0 1,1 0-1,0 0 1,-1 1-1,1-1 0,-1 0 1,0 2 24,1-3-30,-1 0 1,0 0 0,0 0-1,0 0 1,0 0 0,0 0-1,0 0 1,0 1 0,0-1-1,-1 0 1,1 0-1,0 0 1,-1 0 0,1 0-1,-1 0 1,1 0 0,-1 0-1,1 0 1,-1 0-1,0 0 1,1 0 0,-1-1-1,0 1 1,0 0 0,1 0-1,-1-1 1,0 1 0,0 0-1,0-1 1,0 1-1,0-1 1,0 0 0,0 1-1,0-1 30,-117 9-3266,73-7 1095,-46 0-3859</inkml:trace>
  <inkml:trace contextRef="#ctx0" brushRef="#br0" timeOffset="1">437 447 1872,'0'0'2249,"0"0"-57,0 0-567,0 0-553,0 0-120,0 0-376,0 0-200,0 238-312,0-219-48,0-10-16,0-9-952,19 0-1216,-10 0-1785</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2.761"/>
    </inkml:context>
    <inkml:brush xml:id="br0">
      <inkml:brushProperty name="width" value="0.05" units="cm"/>
      <inkml:brushProperty name="height" value="0.05" units="cm"/>
      <inkml:brushProperty name="color" value="#AB008B"/>
    </inkml:brush>
  </inkml:definitions>
  <inkml:trace contextRef="#ctx0" brushRef="#br0">1 1 24,'77'71'2875,"-54"-54"1671,-15-18-2608,-3-1-1519,18 2 765,-8-1-715,0 1-1,0 1 1,0 0 0,0 1-1,0 0 1,11 5-469,36 11 832,26 2-832,-10-1 92,-78-20-117,0 1 1,1 0-1,-1 0 1,0 0-1,1 0 1,-1 0-1,0 0 0,1 0 1,-1 0-1,0 0 1,1 0-1,-1 0 1,0 0-1,1 0 1,-1 0-1,1 0 0,-1 0 1,0 1-1,1-1 1,-1 0-1,0 0 1,0 0-1,1 0 1,-1 1-1,0-1 1,1 0-1,-1 0 0,0 1 1,0-1-1,0 0 1,1 1-1,-1-1 1,0 0-1,0 0 1,0 1-1,1-1 0,-1 0 1,0 1-1,0-1 1,0 0-1,0 1 1,0-1-1,0 1 1,0-1-1,0 0 1,0 1-1,0-1 0,0 0 1,0 1-1,0-1 1,0 0-1,0 1 1,0-1-1,-1 0 1,1 1-1,0-1 0,0 0 1,0 1-1,-1-1 1,1 0-1,0 0 1,0 1-1,0-1 1,-1 0-1,1 0 1,0 1-1,-1-1 0,1 0 1,0 0 24,-29 11-1386,-279 8-3237,206-17 5379,100-2-245,2 1-438,1 0 0,-1 0 1,0 0-1,0 0 0,0 0 0,1 0 1,-1 1-1,0-1 0,1 0 1,-1 0-1,1 0 0,-1 0 0,1 0 1,0 0-1,0-1 0,-1 1 1,1 0-1,0 0 0,0 0 0,0-1 1,0 1-1,0 0 0,-1-1 1,1 1-1,1-1 0,-1 1 0,0-1 1,0 1-1,0-1 0,0 0 0,1 1-73,41 2 178,-25-2 89,139 6-433,6-6 166,-96-1-1818,-27 0-1031</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3.095"/>
    </inkml:context>
    <inkml:brush xml:id="br0">
      <inkml:brushProperty name="width" value="0.05" units="cm"/>
      <inkml:brushProperty name="height" value="0.05" units="cm"/>
      <inkml:brushProperty name="color" value="#AB008B"/>
    </inkml:brush>
  </inkml:definitions>
  <inkml:trace contextRef="#ctx0" brushRef="#br0">0 0 1880,'0'0'2737,"0"0"-577,0 0-159,0 0-689,0 0-384,0 0-328,0 0-319,0 228-105,0-190-176,19-9 16,-10-10-16,10-10-513,-1-9-751,1 0-472,8 0-657,-17 0-647</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3.421"/>
    </inkml:context>
    <inkml:brush xml:id="br0">
      <inkml:brushProperty name="width" value="0.05" units="cm"/>
      <inkml:brushProperty name="height" value="0.05" units="cm"/>
      <inkml:brushProperty name="color" value="#AB008B"/>
    </inkml:brush>
  </inkml:definitions>
  <inkml:trace contextRef="#ctx0" brushRef="#br0">0 0 472,'147'78'1820,"-115"-65"-144,-24-15-756,0-1-296,321-2 4465,3 0-3275,92 5-1017,-424 1-800,0-1-1,0 1 1,1-1-1,-1 1 1,0 0-1,0-1 1,0 1 0,0-1-1,0 1 1,0 0-1,0-1 1,0 1-1,0-1 1,0 1-1,0 0 1,0-1-1,0 1 1,0-1-1,-1 1 1,1 0 0,0-1-1,0 1 1,-1-1-1,1 1 1,0-1-1,-1 1 1,1-1-1,-1 1 1,1-1-1,0 0 1,-1 1 0,1-1-1,-1 1 1,1-1-1,-1 0 1,1 1-1,-1-1 1,0 0-1,1 0 1,-1 0-1,1 1 1,-1-1 0,1 0-1,-1 0 1,0 0-1,1 0 1,-1 0-1,0 0 1,1 0 3,-50 6-1238,-1-1 1,-2-3 1237,-10 1-1959,-20-2-1713</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3.757"/>
    </inkml:context>
    <inkml:brush xml:id="br0">
      <inkml:brushProperty name="width" value="0.05" units="cm"/>
      <inkml:brushProperty name="height" value="0.05" units="cm"/>
      <inkml:brushProperty name="color" value="#AB008B"/>
    </inkml:brush>
  </inkml:definitions>
  <inkml:trace contextRef="#ctx0" brushRef="#br0">130 8 2336,'0'0'2164,"0"0"-131,0 0-500,0 0-364,0 0-106,0 0-195,0-7 111,0 12 874,-10 556-322,6-533-2075,0 0-1,-2-1 1,-1 1 0,-1-1 0,-1-1 0,-1 1 0,-2-2 0,0 1 0,-8 7 544,-7 17-3895</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4.696"/>
    </inkml:context>
    <inkml:brush xml:id="br0">
      <inkml:brushProperty name="width" value="0.05" units="cm"/>
      <inkml:brushProperty name="height" value="0.05" units="cm"/>
      <inkml:brushProperty name="color" value="#AB008B"/>
    </inkml:brush>
  </inkml:definitions>
  <inkml:trace contextRef="#ctx0" brushRef="#br0">65 0 1272,'0'0'1551,"0"0"-149,0 0-362,0 0-204,0 0-140,0 0-61,0 0-56,0 0 61,0 0 83,0 0 119,0 0 7,0 0-46,0 0-67,0 0-137,0 3-100,0 18-394,-1 0 0,-1 0 0,-1-1 0,-4 18-105,4-27-920,-1 0 0,0-1 0,0 1 0,-1-1 0,-1 0 0,-1 3 920,-12 15-6722</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15.379"/>
    </inkml:context>
    <inkml:brush xml:id="br0">
      <inkml:brushProperty name="width" value="0.05" units="cm"/>
      <inkml:brushProperty name="height" value="0.05" units="cm"/>
      <inkml:brushProperty name="color" value="#E71225"/>
    </inkml:brush>
  </inkml:definitions>
  <inkml:trace contextRef="#ctx0" brushRef="#br0">1 0 7194,'0'0'2832,"0"0"-23,0 0-497,0 0-1055,0 0-9,0 0-336,0 0-72,0 0-8,19 8-320,4 3 97,-1-4-489,9-3-16,3-1-104,1 1-585,11-4-1111,-8 0-920,-8 0-4674</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5.961"/>
    </inkml:context>
    <inkml:brush xml:id="br0">
      <inkml:brushProperty name="width" value="0.05" units="cm"/>
      <inkml:brushProperty name="height" value="0.05" units="cm"/>
      <inkml:brushProperty name="color" value="#AB008B"/>
    </inkml:brush>
  </inkml:definitions>
  <inkml:trace contextRef="#ctx0" brushRef="#br0">0 0 1432,'0'0'2969,"0"0"-641,0 0-543,0 0-441,0 0-224,0 0-39,0 0-193,121 0-128,-56 19-112,19-9-128,9-1-120,-1-9-320,-8 0-80,-1 0-16,-18 0-816,-18 0-1336,-19 0-1729,-28 0-2505</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6.310"/>
    </inkml:context>
    <inkml:brush xml:id="br0">
      <inkml:brushProperty name="width" value="0.05" units="cm"/>
      <inkml:brushProperty name="height" value="0.05" units="cm"/>
      <inkml:brushProperty name="color" value="#AB008B"/>
    </inkml:brush>
  </inkml:definitions>
  <inkml:trace contextRef="#ctx0" brushRef="#br0">1 0 3185,'0'0'2005,"0"0"-65,0 0-181,0 0-327,0 0-107,0 0-48,29 10-245,-5-2-829,0 1-25,0-2 0,1 0 0,0-2 0,1 0 0,-1-2-1,1-1 1,9-1-178,552-1 1011,-391 0-3499,-3 0-4036,-189 0 2083</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6.643"/>
    </inkml:context>
    <inkml:brush xml:id="br0">
      <inkml:brushProperty name="width" value="0.05" units="cm"/>
      <inkml:brushProperty name="height" value="0.05" units="cm"/>
      <inkml:brushProperty name="color" value="#AB008B"/>
    </inkml:brush>
  </inkml:definitions>
  <inkml:trace contextRef="#ctx0" brushRef="#br0">0 1 2985,'0'0'2424,"0"0"-215,0 0-89,0 0-720,0 0-71,0 0-449,0 0-296,0 256-288,10-218-168,8 10-64,-9-20-56,1 1-16,8-10-320,-8 0-592,17-19-897,-17 0-1047,-1 0-2081</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6.981"/>
    </inkml:context>
    <inkml:brush xml:id="br0">
      <inkml:brushProperty name="width" value="0.05" units="cm"/>
      <inkml:brushProperty name="height" value="0.05" units="cm"/>
      <inkml:brushProperty name="color" value="#AB008B"/>
    </inkml:brush>
  </inkml:definitions>
  <inkml:trace contextRef="#ctx0" brushRef="#br0">0 1 2320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7.323"/>
    </inkml:context>
    <inkml:brush xml:id="br0">
      <inkml:brushProperty name="width" value="0.05" units="cm"/>
      <inkml:brushProperty name="height" value="0.05" units="cm"/>
      <inkml:brushProperty name="color" value="#AB008B"/>
    </inkml:brush>
  </inkml:definitions>
  <inkml:trace contextRef="#ctx0" brushRef="#br0">0 14 2320,'87'-5'649,"88"0"2211,-102 4-105,-35-1-2234,-1 1-1,1 3 0,0 0 1,-1 3-1,0 1 0,8 4-520,80 28 1031,52 28-1031,-171-63-3,1-1-1,-1 1 0,0 0 0,0 1 1,-1-1-1,1 1 0,-1 0 0,1 1 1,-1-1-1,-1 1 0,1 0 0,-1 0 1,0 1-1,0-1 0,0 1 0,-1 0 1,0 0-1,0 0 0,0 1 1,-1-1-1,0 1 0,0-1 0,-1 1 1,1-1-1,-1 1 0,-1 2 4,0-8-30,-1 1-1,0-1 1,1 1 0,-1-1-1,0 1 1,0-1 0,0 1-1,0-1 1,0 0 0,0 1-1,0-1 1,-1 0 0,1 0-1,0 0 1,-1 0 0,1 0-1,-1 0 1,1-1 0,-1 1-1,1 0 1,-1-1 0,1 1-1,-1-1 1,0 1 0,1-1-1,-1 0 1,0 0 0,0 0 30,-6 3-191,-142 33-4195,76-25 245</inkml:trace>
  <inkml:trace contextRef="#ctx0" brushRef="#br0" timeOffset="1">270 185 3105,'0'0'1504,"0"0"320,0 0-495,0 0-137,0 0-200,0 0-168,0 0-216,0 0-63,185 85-209,-120-85-104,0 0-232,-9 0-32,0 0-1017,-19 0-1063,-9 0-1161</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7.658"/>
    </inkml:context>
    <inkml:brush xml:id="br0">
      <inkml:brushProperty name="width" value="0.05" units="cm"/>
      <inkml:brushProperty name="height" value="0.05" units="cm"/>
      <inkml:brushProperty name="color" value="#AB008B"/>
    </inkml:brush>
  </inkml:definitions>
  <inkml:trace contextRef="#ctx0" brushRef="#br0">159 1 1256,'-158'294'2009,"167"-294"-81,10 10-240,8-1-399,11 1-41,8-10-240,10 0-184,9 0-279,9 0-129,9 0-264,-8 0-152,-1-10-360,10-28-833,-29 10-887,-8-1-1929</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8.056"/>
    </inkml:context>
    <inkml:brush xml:id="br0">
      <inkml:brushProperty name="width" value="0.05" units="cm"/>
      <inkml:brushProperty name="height" value="0.05" units="cm"/>
      <inkml:brushProperty name="color" value="#AB008B"/>
    </inkml:brush>
  </inkml:definitions>
  <inkml:trace contextRef="#ctx0" brushRef="#br0">214 0 1096,'0'0'1222,"0"0"-166,0 0-288,0 0-192,0 0-125,0 0-7,0 4 24,-1 65 529,-3 1-1,-3-1 0,-2 0 0,-7 13-996,-5 27 628,6 0 1,2 35-629,3-5-156,-5 0-1,-23 81 157,35-206-249,-21 65-1411,22-73 1063,-1-1 0,0 1-1,-1 0 1,1-1 0,-1 0-1,0 0 1,-1 1 597,-5 3-2247</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8.425"/>
    </inkml:context>
    <inkml:brush xml:id="br0">
      <inkml:brushProperty name="width" value="0.05" units="cm"/>
      <inkml:brushProperty name="height" value="0.05" units="cm"/>
      <inkml:brushProperty name="color" value="#AB008B"/>
    </inkml:brush>
  </inkml:definitions>
  <inkml:trace contextRef="#ctx0" brushRef="#br0">0 1 3729,'0'0'1392,"0"0"504,0 0-655,0 0-65,0 0-216,0 0-120,0 0-119,158 28-121,-102-18-152,-1-1-168,10 1-144,0-10-80,0 0-56,-9 0-768,-10 0-593,-8 0-1175,-20 0-2377</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8.761"/>
    </inkml:context>
    <inkml:brush xml:id="br0">
      <inkml:brushProperty name="width" value="0.05" units="cm"/>
      <inkml:brushProperty name="height" value="0.05" units="cm"/>
      <inkml:brushProperty name="color" value="#AB008B"/>
    </inkml:brush>
  </inkml:definitions>
  <inkml:trace contextRef="#ctx0" brushRef="#br0">0 1 1696</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9.089"/>
    </inkml:context>
    <inkml:brush xml:id="br0">
      <inkml:brushProperty name="width" value="0.05" units="cm"/>
      <inkml:brushProperty name="height" value="0.05" units="cm"/>
      <inkml:brushProperty name="color" value="#AB008B"/>
    </inkml:brush>
  </inkml:definitions>
  <inkml:trace contextRef="#ctx0" brushRef="#br0">112 1 1696,'-111'332'2057,"111"-332"111,0 0-487,9 0-177,19 10-80,9 9-135,9-10-241,10 10-176,9-9-264,9 9-120,10 0-216,9-10-192,18 1-80,56-1-560,-27 1-1168,-20-10-2553</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15.863"/>
    </inkml:context>
    <inkml:brush xml:id="br0">
      <inkml:brushProperty name="width" value="0.05" units="cm"/>
      <inkml:brushProperty name="height" value="0.05" units="cm"/>
      <inkml:brushProperty name="color" value="#E71225"/>
    </inkml:brush>
  </inkml:definitions>
  <inkml:trace contextRef="#ctx0" brushRef="#br0">0 0 5945,'0'0'2801,"0"0"151,0 0-23,0 0-1417,0 0-87,0 0-681,0 0-104,96 4-568,-66 3-16,5-7-56,18 0-688,-7 0-1152,-8 0-3882</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9.426"/>
    </inkml:context>
    <inkml:brush xml:id="br0">
      <inkml:brushProperty name="width" value="0.05" units="cm"/>
      <inkml:brushProperty name="height" value="0.05" units="cm"/>
      <inkml:brushProperty name="color" value="#AB008B"/>
    </inkml:brush>
  </inkml:definitions>
  <inkml:trace contextRef="#ctx0" brushRef="#br0">0 1 4177,'0'0'1720,"0"0"201,0 0-49,0 0-576,0 0-47,0 0-497,0 0-304,0 0-192,288 114-104,-186-105-88,-9-9-64,9 0-216,10 0-960,-20 0-1257,-27 0-2072</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9.757"/>
    </inkml:context>
    <inkml:brush xml:id="br0">
      <inkml:brushProperty name="width" value="0.05" units="cm"/>
      <inkml:brushProperty name="height" value="0.05" units="cm"/>
      <inkml:brushProperty name="color" value="#AB008B"/>
    </inkml:brush>
  </inkml:definitions>
  <inkml:trace contextRef="#ctx0" brushRef="#br0">0 0 4945,'0'0'2225,"0"0"287,0 0-560,0 0-407,0 0-457,0 0-376,0 0-416,0 437-112,0-379-184,19-11 0,-1-18-168,10-1-568,9-28-1368,0 0-937,-9 0-1464</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20.154"/>
    </inkml:context>
    <inkml:brush xml:id="br0">
      <inkml:brushProperty name="width" value="0.05" units="cm"/>
      <inkml:brushProperty name="height" value="0.05" units="cm"/>
      <inkml:brushProperty name="color" value="#AB008B"/>
    </inkml:brush>
  </inkml:definitions>
  <inkml:trace contextRef="#ctx0" brushRef="#br0">0 0 992</inkml:trace>
  <inkml:trace contextRef="#ctx0" brushRef="#br0" timeOffset="1">0 0 992,'55'22'930,"48"23"2372,-101-45-3032,-1 1 0,1-1 0,0 1 0,0-1 0,0 0 0,0 1 1,-1-1-1,1 0 0,0-1 0,0 1 0,0 0 0,0 0 0,0-1-270,12 0 544,16 3 126,0 2 1,0 0-1,0 3 0,18 6-670,24 4 417,690 112 1188,-723-123-1569,26 5 119,44 15-155,-77-17 22,-28-8-20,1 1 1,-1-1-1,0 1 1,0 0-1,0 1 0,0-1 1,-1 0-1,1 1 0,-1 0 1,1 0-3,-3-2 0,0 0 1,0 0 0,0 0-1,0 0 1,-1 0 0,1 0-1,0 0 1,-1 0-1,1 0 1,0 0 0,-1 0-1,1 0 1,-1 0 0,0 0-1,1 1 1,-1-1-1,0 0 1,0 0 0,0 0-1,0 1 1,0-1-1,0 0 1,0 0 0,0 1-1,0-1 1,0 0 0,-1 0-1,1 0 1,-1 0-1,1 1 1,-1-1 0,1 0-1,-1 0 1,0 0 0,1 0-1,-1 0 1,0 0-1,0 0 1,0 0-1,-10 7-26,0-1-1,0 0 1,-1 0-1,0-2 1,0 1 0,0-1-1,-1-1 1,1 0-1,-1-1 1,0 0 0,-1-1 26,-4 2-177,-257 63-5969,199-48 2213</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20.492"/>
    </inkml:context>
    <inkml:brush xml:id="br0">
      <inkml:brushProperty name="width" value="0.05" units="cm"/>
      <inkml:brushProperty name="height" value="0.05" units="cm"/>
      <inkml:brushProperty name="color" value="#AB008B"/>
    </inkml:brush>
  </inkml:definitions>
  <inkml:trace contextRef="#ctx0" brushRef="#br0">159 1 1536,'0'0'2185,"0"0"-233,0 0-95,0 0-401,0 0-240,0 0-216,0 0-359,0 0-209,-84 285-144,75-247-208,-1 0 32,1-10-112,0-9-16,9 0-752,-19 0-801,10-19-903,0 0-2953</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21.105"/>
    </inkml:context>
    <inkml:brush xml:id="br0">
      <inkml:brushProperty name="width" value="0.05" units="cm"/>
      <inkml:brushProperty name="height" value="0.05" units="cm"/>
      <inkml:brushProperty name="color" value="#AB008B"/>
    </inkml:brush>
  </inkml:definitions>
  <inkml:trace contextRef="#ctx0" brushRef="#br0">437 1 1824,'326'77'2144,"-323"-76"-2082,0-1 0,0 1 0,0 0 0,0 0 0,0 0 0,-1 1 0,1-1 0,0 0 0,-1 1 0,1 0 0,-1 0 0,0 0 0,1 0 0,-1 0 0,0 0 0,1 1-62,-3-2 37,0 0-1,0 0 1,0 1 0,-1-1 0,1 0 0,0 0 0,0-1 0,-1 1 0,1 0 0,-1 0 0,1 0 0,-1 0 0,1 0 0,-1 0 0,1 0 0,-1-1 0,0 1 0,1 0 0,-1 0 0,0-1 0,0 1 0,1 0 0,-1-1 0,0 1-37,-94 78 1938,-3-5 0,-37 19-1938,94-65 186,15-12-86,0-1 1,-17 6-101,15-8 45,0 1 0,-14 11-45,41-24-6,0 0 0,0 0 1,0-1-1,0 1 0,0 0 1,0 0-1,0 0 0,1 0 1,-1 0-1,0 0 1,1 0-1,-1 0 0,1 0 1,-1 0-1,1 1 0,-1-1 1,1 0-1,0 0 1,0 0-1,-1 1 0,1-1 1,0 0-1,0 0 0,0 1 1,0-1-1,0 0 1,1 0-1,-1 0 0,0 1 1,1-1-1,-1 0 6,1 4-51,-1-3 41,0-1 1,0 1-1,0 0 1,0 0-1,0-1 0,1 1 1,-1 0-1,0-1 0,1 1 1,0 0-1,-1-1 0,1 1 1,0-1-1,0 1 0,-1-1 1,1 1-1,1-1 0,-1 0 1,1 2 9,0-2-5,1 1 0,-1-1 0,1 0 0,0 1 0,0-1 0,-1 0 0,1-1 0,0 1 0,0 0 0,0-1 0,0 0 0,0 0 5,71 5-7,-1-3-1,26-5 8,14 1-265,-102 2 211,-10-1 42,0 1 1,0 0-1,0-1 1,-1 1-1,1 0 1,0 0-1,0 0 1,0 0-1,-1 0 1,1 0-1,0 0 1,0 0-1,0 0 1,0 0-1,-1 0 1,1 0-1,0 1 0,0-1 1,0 0-1,-1 0 1,1 1-1,0-1 1,0 1-1,-1-1 1,1 1-1,0-1 1,-1 1-1,1-1 1,-1 1-1,1 0 1,-1-1-1,1 1 1,-1 0-1,1-1 0,-1 1 1,0 0-1,1 0 1,-1 0-1,0-1 1,1 1-1,-1 0 1,0 0-1,0 0 1,0-1-1,0 1 1,0 0-1,0 0 1,0 0-1,0 0 1,0 0 11,-1 3-18,1 1 0,-1 0 1,0-1-1,0 1 0,-1-1 0,1 1 1,-1-1-1,0 0 0,0 1 1,-1-1-1,1 0 0,-1 0 1,0-1-1,0 1 0,0-1 1,0 1-1,-1-1 0,1 0 1,-2 0 17,-14 12 68,0-1 1,-2-2 0,-10 6-69,-20 12 143,-95 64 584,50-34 174,-50 44-901,145-103 1,-59 52 139,57-50-120,0 1 0,0 0-1,0-1 1,0 1 0,0 0 0,1 0 0,0 1 0,-1-1 0,2 0 0,-1 1-1,0-1 1,1 1 0,0 0 0,0-1 0,0 2-20,1 40 455,20-33-193,23 10 70,0-2-1,11 2-331,46 22 434,36 19-52,-115-55-358,1-1 0,-1-1 0,2-1 0,-1-2 0,9 1-24,9 0-214,3 0-779,-13-4-3527,-29-1 1383</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21.444"/>
    </inkml:context>
    <inkml:brush xml:id="br0">
      <inkml:brushProperty name="width" value="0.05" units="cm"/>
      <inkml:brushProperty name="height" value="0.05" units="cm"/>
      <inkml:brushProperty name="color" value="#AB008B"/>
    </inkml:brush>
  </inkml:definitions>
  <inkml:trace contextRef="#ctx0" brushRef="#br0">891 0 2529,'0'0'1784,"0"0"264,0 0-303,0 0-401,0 0 0,0 0-223,0 0-177,-139 133-312,93-95-224,-10 0-280,0 0-24,-18 10-104,0-1-280,-19-9-616,-37 10-881,9-20-559,19 1-2065</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21.871"/>
    </inkml:context>
    <inkml:brush xml:id="br0">
      <inkml:brushProperty name="width" value="0.05" units="cm"/>
      <inkml:brushProperty name="height" value="0.05" units="cm"/>
      <inkml:brushProperty name="color" value="#AB008B"/>
    </inkml:brush>
  </inkml:definitions>
  <inkml:trace contextRef="#ctx0" brushRef="#br0">1 3 1384,'0'0'2269,"0"0"-429,0 0-420,0 0-410,0 0-79,0 0 9,11 0-32,41-1 75,-4 0-418,1 1-1,-1 3 1,0 2-1,42 9-564,43 20-187,0-7 0,2-5 0,1-6 0,112-2 187,120-14-6161,-215 0 71</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28.396"/>
    </inkml:context>
    <inkml:brush xml:id="br0">
      <inkml:brushProperty name="width" value="0.05" units="cm"/>
      <inkml:brushProperty name="height" value="0.05" units="cm"/>
      <inkml:brushProperty name="color" value="#AB008B"/>
    </inkml:brush>
  </inkml:definitions>
  <inkml:trace contextRef="#ctx0" brushRef="#br0">422 62 1008,'0'0'4136,"0"0"-1817,0 0-241,0 0-321,0 0-504,0 0-1167,1 0 0,-1 0 0,0 0 0,0 0 0,1 0 0,-1 0 0,0-1 1,0 1-1,1 0 0,-1 0 0,0 0 0,1 0 0,-1 0 0,0 0 0,0 0 0,1 0 0,-1 1 1,0-1-1,1 0 0,-1 0 0,0 0 0,0 0 0,1 0 0,-1 0 0,0 0 0,0 1 0,0-1 1,1 0-1,-1 0 0,0 0 0,0 1 0,0-1 0,1 0 0,-1 0 0,0 0 0,0 1 1,0-1-1,0 0 0,0 0-86,2 30 507,0 35-34,-2-61-453,0 1 0,0-1 0,-1 1-1,0-1 1,0 0 0,0 0 0,-1 1 0,1-1 0,-1 0 0,0 0 0,0 0 0,-1 1-20,-13 14 62,0-1 0,-2 0 1,-12 9-63,24-21 4,1-1 0,-2-1 0,1 1 0,-1-1 0,1 0 0,-1 0 0,0-1 0,-1 0 0,1 0 1,0-1-1,-1 1 0,0-2 0,-4 1-4,-47 8-170,-34-10-386,90-2 537,-1 1-1,1-1 0,-1 0 1,1 0-1,0 0 0,0 0 1,0-1-1,0 1 0,0-1 1,0 0-1,1 0 0,-1 0 1,1 0-1,-1-2 20,-3-3-71,0 0 1,0-1-1,1 0 1,0 0-1,-2-7 71,5 7-68,1 0 0,0 0-1,0-1 1,1 1 0,0 0 0,0-1 0,2-1 68,-1-27-194,0 35 191,-1 0 0,0 1-1,1-1 1,-1 0-1,1 0 1,0 0 0,0 1-1,0-1 1,1 0 0,-1 1-1,0-1 1,1 1-1,0-1 1,0 1 0,-1 0-1,3-1 4,39-33-66,-6 6 38,-33 27 23,0-1 0,1 1-1,0 0 1,-1 0 0,1 0-1,0 1 1,0 0 0,0 0 0,1 0-1,-1 0 1,0 1 0,1 0-1,-1 0 1,6 0 5,13 0-63,1 1 0,22 2 63,1 0-38,2-4 13,-32 1 22,0 0 0,0 1-1,0 0 1,0 2-1,9 2 4,-24-3-4,0 1 0,0 0-1,-1 0 1,1-1 0,-1 2-1,0-1 1,0 0 0,1 0-1,-1 1 1,-1-1 0,1 1-1,0 0 1,-1-1 0,1 1 0,-1 0-1,0 0 1,0 0 0,0 0-1,0 0 1,0 3 4,13 70-87,-12-67 92,2 45 37,-2 0 0,-5 49-42,1-8-73,2-89-1,1 0 0,-2 0 1,1 0-1,-1-1 0,1 1 0,-2 0 1,1 0-1,-1-1 0,1 1 0,-2-1 1,1 1-1,-1-1 0,1 0 0,-1 0 1,-1 0-1,1 0 0,-1-1 0,0 1 0,0-1 1,0 0-1,-1 0 0,1 0 0,-3 1 74,-23 17-1051,0-1-1,-2-2 0,-1-1 0,-19 7 1052,0 1-1768,-31 14-2189</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29.838"/>
    </inkml:context>
    <inkml:brush xml:id="br0">
      <inkml:brushProperty name="width" value="0.05" units="cm"/>
      <inkml:brushProperty name="height" value="0.05" units="cm"/>
      <inkml:brushProperty name="color" value="#AB008B"/>
    </inkml:brush>
  </inkml:definitions>
  <inkml:trace contextRef="#ctx0" brushRef="#br0">1 0 2665,'0'0'1836,"0"0"50,0 0-145,0 0-166,0 0 71,0 0-18,1 3-153,32 58 2802,26 35-4277,-58-93-41,12 19-415,-9-9-2843,-4-11-1474,0-2-2282</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0.174"/>
    </inkml:context>
    <inkml:brush xml:id="br0">
      <inkml:brushProperty name="width" value="0.05" units="cm"/>
      <inkml:brushProperty name="height" value="0.05" units="cm"/>
      <inkml:brushProperty name="color" value="#AB008B"/>
    </inkml:brush>
  </inkml:definitions>
  <inkml:trace contextRef="#ctx0" brushRef="#br0">391 0 120</inkml:trace>
  <inkml:trace contextRef="#ctx0" brushRef="#br0" timeOffset="1">391 0 120,'-362'257'4081,"353"-229"-2305,-1 10 41,1 0-561,9 0-648,0 0-424,0-19-112,0 0-72,0 1-296,0-11-696,0-9-592,0 0-529,0 0-888</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24.328"/>
    </inkml:context>
    <inkml:brush xml:id="br0">
      <inkml:brushProperty name="width" value="0.05" units="cm"/>
      <inkml:brushProperty name="height" value="0.05" units="cm"/>
      <inkml:brushProperty name="color" value="#E71225"/>
    </inkml:brush>
  </inkml:definitions>
  <inkml:trace contextRef="#ctx0" brushRef="#br0">0 1 4785,'0'0'3922,"0"0"-1732,0 0-14,0 0-505,0 18 1626,0-16-3246,0 0-1,0-1 1,0 1-1,0-1 1,1 1-1,-1-1 1,0 1-1,1-1 1,-1 1-1,1-1 1,-1 0-1,1 1 1,0-1-1,0 0 1,-1 1-1,1-1 1,0 0-1,0 0 1,1 0-1,-1 1 1,0-1-1,0 0 1,0-1-1,1 1 1,-1 0-1,1 0 0,-1 0 1,0-1-1,1 1 1,0-1-1,-1 1 1,1-1-1,-1 0 1,1 1-1,-1-1 1,3 0-51,16 2 94,1-1 1,0 0-1,17-3-94,4 1 14,-15 0-719,0-2 0,0 0 1,0-2-1,23-7 705,2 0-7120,-36 8 1440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0.508"/>
    </inkml:context>
    <inkml:brush xml:id="br0">
      <inkml:brushProperty name="width" value="0.05" units="cm"/>
      <inkml:brushProperty name="height" value="0.05" units="cm"/>
      <inkml:brushProperty name="color" value="#AB008B"/>
    </inkml:brush>
  </inkml:definitions>
  <inkml:trace contextRef="#ctx0" brushRef="#br0">1 0 832,'0'0'1733,"0"0"-216,0 0-265,0 0-282,0 0 22,0 0 39,0 0 99,37 0 77,235 0 1012,-193 0-1452,174 4 642,-206 0-1327,0 1 0,0 3 0,-1 2 0,14 5-82,-34-9-1,-21-5-22,0-1 0,0 1 0,-1 0 1,1 1-1,0-1 0,-1 1 0,1 0 0,-1 0 1,4 3 22,-5-2 17,-4-3-118,1 0 0,0 1-1,0-1 1,-1 1 0,1-1-1,0 0 1,-1 1 0,1-1 0,0 0-1,-1 1 1,1-1 0,-1 0-1,1 0 1,-1 1 0,1-1 0,0 0-1,-1 0 1,1 0 0,-1 0-1,1 1 1,-1-1 0,1 0 0,-1 0-1,1 0 1,-1 0 0,1 0-1,-1 0 1,1 0 0,-1 0 0,1-1-1,-1 1 1,1 0 0,0 0-1,-1 0 1,0-1 101,-144 1-5746,63 0-161</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0.842"/>
    </inkml:context>
    <inkml:brush xml:id="br0">
      <inkml:brushProperty name="width" value="0.05" units="cm"/>
      <inkml:brushProperty name="height" value="0.05" units="cm"/>
      <inkml:brushProperty name="color" value="#AB008B"/>
    </inkml:brush>
  </inkml:definitions>
  <inkml:trace contextRef="#ctx0" brushRef="#br0">1 0 3017</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1.176"/>
    </inkml:context>
    <inkml:brush xml:id="br0">
      <inkml:brushProperty name="width" value="0.05" units="cm"/>
      <inkml:brushProperty name="height" value="0.05" units="cm"/>
      <inkml:brushProperty name="color" value="#AB008B"/>
    </inkml:brush>
  </inkml:definitions>
  <inkml:trace contextRef="#ctx0" brushRef="#br0">1 0 3017,'90'143'2024,"-88"-140"-1885,0 0-1,0 0 1,0-1 0,1 1-1,-1-1 1,1 1 0,0-1-1,0 0 1,0 0 0,0 0-1,2 0-138,19-1 1286,-12-2-716,54 0 811,-1 3 1,1 3 0,-1 3-1,14 6-1381,-57-9 121,-10-3-87,0 0 0,0 1 1,0 1-1,-1 0 0,1 0 0,-1 1 0,5 4-34,-14-6-2,0 0-1,0 0 1,-1 0-1,1 1 1,-1-1-1,0 0 1,0 1-1,0-1 0,0 1 1,-1-1-1,1 1 1,-1-1-1,0 1 1,0 0-1,0-1 1,-1 1-1,1-1 0,-1 1 1,0-1 2,0 16-9,2-8 13,-1 0-1,0-1 0,-1 1 1,0 0-1,-1-1 1,0 1-1,0-1 1,-1 1-1,-1-1 1,-2 5-4,-29 47 18,7-13 11,2 1 0,-4 17-29,13-42 202,6-6-3744,11-23 3536,0-1 0,1 1 0,0 0 0,-1-1 0,1 1 0,1 0 0,-1 0-1,1 0 1,-1 0 0,1 0 0,0 0 0,0 0 0,1 1 0,-1-1 0,1 1 0,0-1-1,0 1 1,0 0 0,0 0 0,1 0 0,-1 1 0,1-1 0,0 1 0,2-1 6,19-12 16,1 2 1,1 1 0,0 1 0,1 2 0,0 0 0,0 2 0,1 1-1,2 1-16,-29 4-157,19-5 265,-15-3-4742,-6 7-285</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1.511"/>
    </inkml:context>
    <inkml:brush xml:id="br0">
      <inkml:brushProperty name="width" value="0.05" units="cm"/>
      <inkml:brushProperty name="height" value="0.05" units="cm"/>
      <inkml:brushProperty name="color" value="#AB008B"/>
    </inkml:brush>
  </inkml:definitions>
  <inkml:trace contextRef="#ctx0" brushRef="#br0">233 1 3025,'0'0'2758,"0"0"-527,0 0-244,0 0-451,0 0-344,0 0-182,0 0-278,-8 19-220,6-14-487,-46 114 156,-24 99-181,69-210-291,0 1 1,0-1 0,-1 0 0,0 0 0,0 0-1,-2 2 291,4-8-320,1 1 0,-1-1 0,1 1-1,-1-1 1,0 0 0,0 1-1,0-1 1,0 0 0,-1-1-1,1 1 1,0 0 0,-1 0-1,1-1 1,-1 0 0,0 1-1,0-1 1,1 0 0,-1 0 0,-2 0 320,-12-1-3238,6 0-806</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1.842"/>
    </inkml:context>
    <inkml:brush xml:id="br0">
      <inkml:brushProperty name="width" value="0.05" units="cm"/>
      <inkml:brushProperty name="height" value="0.05" units="cm"/>
      <inkml:brushProperty name="color" value="#AB008B"/>
    </inkml:brush>
  </inkml:definitions>
  <inkml:trace contextRef="#ctx0" brushRef="#br0">114 1 856,'-99'229'2130,"96"-224"-1931,1 0 1,0 0-1,0 0 0,1 1 1,0-1-1,0 0 0,0 1 0,0 0-199,1-6 30,0 0 0,0 0 0,0 0 0,1 1 0,-1-1 0,0 0 0,0 0 0,0 0 0,0 0 0,1 0 0,-1 0 1,0 1-1,0-1 0,0 0 0,0 0 0,1 0 0,-1 0 0,0 0 0,0 0 0,1 0 0,-1 0 0,0 0 0,0 0 0,0 0 0,1 0 0,-1 0 0,0 0 0,0 0 0,0 0 0,1 0 0,-1 0 0,0 0 0,0 0 0,0 0 0,1 0 0,-1-1 0,0 1 0,0 0 0,0 0 0,0 0 0,1 0 0,-1 0 0,0 0 0,0-1 0,0 1 0,0 0 0,0 0 0,1-1-30,1 0 476,-1 1-348,0 0 0,0 0 0,0 1 0,0-1 0,0 0 0,0 0 0,0 1 0,0-1 0,0 1 0,0-1 0,0 1 0,0-1 0,0 1 0,0 0 0,0-1 0,0 1 0,-1 0 0,1-1 0,0 1 0,-1 0 0,1 0 0,0 0 0,-1 0-1,1 0 1,-1 0 0,1 1-128,9 33 781,-5-9 2,6 5-139,0-1 0,2 0 1,1 0-1,12 17-644,-16-31 72,1-1 1,1 0-1,0-1 1,0-1-1,1 0 0,1 0 1,0-2-1,1 1 0,2-1-72,34 20-939,1-3 0,2-2 0,16 5 939,-30-12-3685</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2.180"/>
    </inkml:context>
    <inkml:brush xml:id="br0">
      <inkml:brushProperty name="width" value="0.05" units="cm"/>
      <inkml:brushProperty name="height" value="0.05" units="cm"/>
      <inkml:brushProperty name="color" value="#AB008B"/>
    </inkml:brush>
  </inkml:definitions>
  <inkml:trace contextRef="#ctx0" brushRef="#br0">1 19 3201,'0'0'1600,"0"0"424,0 0-543,0 0-209,0 0-144,0 0-39,0 0-313,176 0-112,-120 0-440,9 0-104,-19 0-120,10 0-464,-28-9-848,-1-1-1393,-27 10-3184</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2.521"/>
    </inkml:context>
    <inkml:brush xml:id="br0">
      <inkml:brushProperty name="width" value="0.05" units="cm"/>
      <inkml:brushProperty name="height" value="0.05" units="cm"/>
      <inkml:brushProperty name="color" value="#AB008B"/>
    </inkml:brush>
  </inkml:definitions>
  <inkml:trace contextRef="#ctx0" brushRef="#br0">122 0 2681</inkml:trace>
  <inkml:trace contextRef="#ctx0" brushRef="#br0" timeOffset="1">122 0 2681,'-121'267'2208,"121"-267"-328,9 0-143,19 0-489,0 0 32,18 0-455,1 0-233,8 0-384,10 0-88,10 0-112,-1 0-8,0-10-80,-18-9-400,-10 10-353,1-1-807,-19 1-456,-10-1-1897</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2.915"/>
    </inkml:context>
    <inkml:brush xml:id="br0">
      <inkml:brushProperty name="width" value="0.05" units="cm"/>
      <inkml:brushProperty name="height" value="0.05" units="cm"/>
      <inkml:brushProperty name="color" value="#AB008B"/>
    </inkml:brush>
  </inkml:definitions>
  <inkml:trace contextRef="#ctx0" brushRef="#br0">121 1 1664,'0'0'1833,"0"0"-225,0 0-232,0 0-234,0 0 25,0 0 8,0 0-35,0 6-190,0 7-666,1 50 382,-2-1 0,-4 0 0,-2 0 0,-8 31-666,7-61 64,-76 334 176,83-327-861,7-45 403,159-169-1743,-5-13-4442,-111 120 1323</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3.254"/>
    </inkml:context>
    <inkml:brush xml:id="br0">
      <inkml:brushProperty name="width" value="0.05" units="cm"/>
      <inkml:brushProperty name="height" value="0.05" units="cm"/>
      <inkml:brushProperty name="color" value="#AB008B"/>
    </inkml:brush>
  </inkml:definitions>
  <inkml:trace contextRef="#ctx0" brushRef="#br0">0 229 1792</inkml:trace>
  <inkml:trace contextRef="#ctx0" brushRef="#br0" timeOffset="1">0 229 1792,'395'-190'1939,"-316"152"-340,-79 38-254,0 0-213,0 30 1459,0 15-1572,-2 0-1,-2 1 1,-2-2-1,-8 31-1018,4-31 95,2 0 0,2 0 0,3 2-95,0 31-3237,3-75 678,0-2-883,0 0-1453</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3.590"/>
    </inkml:context>
    <inkml:brush xml:id="br0">
      <inkml:brushProperty name="width" value="0.05" units="cm"/>
      <inkml:brushProperty name="height" value="0.05" units="cm"/>
      <inkml:brushProperty name="color" value="#AB008B"/>
    </inkml:brush>
  </inkml:definitions>
  <inkml:trace contextRef="#ctx0" brushRef="#br0">0 1 960,'0'0'2593,"0"0"-686,0 0-336,0 0-487,0 0-213,0 0-194,0 0-146,28 0-149,212 0 490,-220 0-806,1 2 0,-1 0 1,1 1-1,-1 1 0,0 1 1,0 1-1,-1 0 0,1 2 1,-1 0-1,-1 1 0,5 4-66,-19-11 9,0 0 1,-1 1-1,1-1 0,-1 1 0,0 0 0,0 0 0,0 0 0,0 0 0,0 0 0,-1 0 1,1 1-1,-1-1 0,0 1 0,0 0 0,-1 0 0,1 0 0,-1 0 0,1 0 1,-1 0-1,0 0 0,-1 0 0,1 0 0,-1 1 0,0-1 0,0 0 0,0 0 1,0 1-1,-1-1 0,0 0 0,0 0 0,0 0 0,0 0 0,-1 0-9,-2 6 61,0 0 0,-1 0 0,0 0-1,0-1 1,-1 0 0,-1 0 0,0 0-1,0-1 1,0 0 0,-1-1 0,-8 7-61,-35 24-304,-1-3 1,-2-2-1,-12 4 304,-4-4-2235,21-19-2377,29-12-777</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25.014"/>
    </inkml:context>
    <inkml:brush xml:id="br0">
      <inkml:brushProperty name="width" value="0.05" units="cm"/>
      <inkml:brushProperty name="height" value="0.05" units="cm"/>
      <inkml:brushProperty name="color" value="#E71225"/>
    </inkml:brush>
  </inkml:definitions>
  <inkml:trace contextRef="#ctx0" brushRef="#br0">176 0 3265,'0'0'4707,"0"0"-2049,0 0-368,0 0-688,0 0-611,0 0-435,-13 22-187,-40 73-209,45-79-138,1 1 0,0-1 0,1 1 0,-3 17-22,2-6 38,-20 87-46,-1-58 326,18-37-83,10-20-226,0 1-1,0-1 1,0 0 0,-1 0-1,1 0 1,0 0 0,0 1-1,0-1 1,0 0 0,0 0 0,0 0-1,0 0 1,0 0 0,1 1-1,-1-1 1,0 0 0,0 0-1,0 0 1,0 0 0,0 1-1,0-1 1,0 0 0,0 0-1,0 0 1,0 0 0,0 0-1,1 0 1,-1 1 0,0-1 0,0 0-1,0 0 1,0 0 0,0 0-1,1 0 1,-1 0 0,0 0-1,0 0 1,0 0 0,0 0-1,1 0 1,-1 0 0,0 0-9,13 3 136,18-3-116,-25 0 28,40 1-78,19 0-726,-24-5-2688,-22-2-898</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3.923"/>
    </inkml:context>
    <inkml:brush xml:id="br0">
      <inkml:brushProperty name="width" value="0.05" units="cm"/>
      <inkml:brushProperty name="height" value="0.05" units="cm"/>
      <inkml:brushProperty name="color" value="#AB008B"/>
    </inkml:brush>
  </inkml:definitions>
  <inkml:trace contextRef="#ctx0" brushRef="#br0">0 1 4425</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4.243"/>
    </inkml:context>
    <inkml:brush xml:id="br0">
      <inkml:brushProperty name="width" value="0.05" units="cm"/>
      <inkml:brushProperty name="height" value="0.05" units="cm"/>
      <inkml:brushProperty name="color" value="#AB008B"/>
    </inkml:brush>
  </inkml:definitions>
  <inkml:trace contextRef="#ctx0" brushRef="#br0">112 1 4425,'-93'222'1974,"75"-178"94,18-44-353,0 0-360,0 0-383,0 0-372,0 0-219,0 0-149,0 0 2,4 0-47,397 0-22,-299-10-3896,-99 10 1457,-3 0-732</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4.584"/>
    </inkml:context>
    <inkml:brush xml:id="br0">
      <inkml:brushProperty name="width" value="0.05" units="cm"/>
      <inkml:brushProperty name="height" value="0.05" units="cm"/>
      <inkml:brushProperty name="color" value="#AB008B"/>
    </inkml:brush>
  </inkml:definitions>
  <inkml:trace contextRef="#ctx0" brushRef="#br0">2 86 1424,'0'0'2233,"0"0"-211,0 0-317,0 0-376,0 0-229,0 0-167,0 0-226,0 0-680,-1 0-1,1 1 1,0-1-1,0 0 1,0 0-1,0 1 1,0-1-1,0 0 1,0 0 0,0 0-1,0 1 1,0-1-1,0 0 1,0 0-1,0 1 1,0-1-1,0 0 1,0 0-1,0 1 1,0-1-1,0 0 1,1 0 0,-1 0-1,0 1 1,0-1-1,0 0 1,0 0-1,0 0 1,0 1-1,1-1 1,-1 0-1,0 0 1,0 0-1,0 0 1,1 0 0,-1 1-1,0-1 1,0 0-1,0 0 1,1 0-27,12 4 239,0-1 0,1 0 0,0-1 1,-1 0-1,1-1 0,0-1 0,0 0 0,0-1 1,3-1-240,25 1 330,190 1-223,-225 0-236,-1 0 1,0-1 0,0 0 0,0 0 0,0 0 0,0-1-1,0 1 1,0-2 0,0 1 0,-1-1 0,6-2 128,-9 3-254,1 0 0,-1 0 0,1 0 0,-1 0 0,0 0 1,1 0-1,-1-1 0,0 1 0,-1-1 0,1 0 0,0 1 0,-1-1 1,1 0-1,-1 0 0,0 0 0,0 0 0,0 0 0,-1 0 0,1-1 0,-1 1 1,1 0-1,-1-3 254,0-15-2925</inkml:trace>
  <inkml:trace contextRef="#ctx0" brushRef="#br0" timeOffset="1">2 86 2008</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4.910"/>
    </inkml:context>
    <inkml:brush xml:id="br0">
      <inkml:brushProperty name="width" value="0.05" units="cm"/>
      <inkml:brushProperty name="height" value="0.05" units="cm"/>
      <inkml:brushProperty name="color" value="#AB008B"/>
    </inkml:brush>
  </inkml:definitions>
  <inkml:trace contextRef="#ctx0" brushRef="#br0">1 267 2008,'263'-222'1757,"-211"178"-220,-52 117 7716,0 139-8673,-2-180-542,-3 0-1,0-1 0,-2 1 1,-1-1-1,-2-1 0,-12 27-37,6-10-13,-59 154-1410,74-199 1095,0 1 0,-1 0 1,0-1-1,1 0 0,-1 1 0,0-1 1,0 0-1,0 0 0,0 0 0,-1 0 1,1 0-1,-1-1 0,1 1 0,-1-1 0,1 1 1,-1-1-1,0 0 0,0 0 0,1 0 1,-1 0-1,0-1 0,0 1 0,0-1 0,0 0 1,-1 0 327,-5 2-739,-11 6-3395</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5.265"/>
    </inkml:context>
    <inkml:brush xml:id="br0">
      <inkml:brushProperty name="width" value="0.05" units="cm"/>
      <inkml:brushProperty name="height" value="0.05" units="cm"/>
      <inkml:brushProperty name="color" value="#AB008B"/>
    </inkml:brush>
  </inkml:definitions>
  <inkml:trace contextRef="#ctx0" brushRef="#br0">1 4 160,'0'0'1710,"0"0"-78,0 0-178,0 0-154,0 0-58,0 0-91,0 0-5,14 0-16,4-1-745,-2-1 233,1 2 0,0 0 0,0 1 0,15 2-618,43 23 473,12-17-1035,-27-7-4416,-51-2 1896</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5.780"/>
    </inkml:context>
    <inkml:brush xml:id="br0">
      <inkml:brushProperty name="width" value="0.05" units="cm"/>
      <inkml:brushProperty name="height" value="0.05" units="cm"/>
      <inkml:brushProperty name="color" value="#AB008B"/>
    </inkml:brush>
  </inkml:definitions>
  <inkml:trace contextRef="#ctx0" brushRef="#br0">1 1 2064,'0'0'1647,"0"0"-146,0 0-366,0 0-244,0 0-118,0 0-103,20 0 1575,13 2-1231,1 2-1,-1 1 0,28 8-1013,53 9 205,213 6-224,-252-25-2023,-40-4-1724,-15 1-2161</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45.424"/>
    </inkml:context>
    <inkml:brush xml:id="br0">
      <inkml:brushProperty name="width" value="0.05" units="cm"/>
      <inkml:brushProperty name="height" value="0.05" units="cm"/>
      <inkml:brushProperty name="color" value="#AB008B"/>
    </inkml:brush>
  </inkml:definitions>
  <inkml:trace contextRef="#ctx0" brushRef="#br0">929 0 2897,'0'0'1392,"0"0"143,0 0-84,0 0-212,0 0 22,0 0-40,6 10-12,0 1-833,-4-7-256,0 0 0,1 0 0,-1-1 0,1 1 1,-1-1-1,1 1 0,0-1 0,1 0 0,-1 0 1,0 0-1,1 0 0,0-1 0,3 2-120,11 10 182,-1 1 0,0 0 0,-1 1-1,-1 1 1,0 0 0,-1 1 0,-1 1 0,-1 0 0,2 4-182,28 42 102,152 230 3,-112-170-95,-20-28 13,5-2-1,50 52-22,-69-95 2,-3 2 0,-2 3 0,-2 1 0,-3 1-1,13 31-1,-44-73 4,-1 0-1,0 0 0,3 18-3,11 31 52,10 40-25,-26-86-23,2 1 0,-1 0 0,2-1 0,1-1 1,1 1-1,0-1 0,7 10-4,-3-11 2,5 6 13,-2 0-1,-1 1 1,-1 0-1,-1 1 0,0 4-14,0 1-5,1 0 0,1-1 0,2-1 0,1 0 0,1-2 0,2 0 0,16 17 5,34 29-44,70 55 44,-111-101-2,41 48 3,-57-58 4,1 0 0,1-1 0,0-1 0,1 0-1,3 1-4,32 25 14,-1 2-1,-2 2 1,-3 3-1,2 4-13,31 32-54,-50-56 74,-18-18-19,0 1 1,0 0 0,-1 0-1,0 1 1,-1 0-1,0 1 1,-1 0-1,5 10-1,-7-8-25,2-1 0,0 0 0,1-1 0,6 8 25,22 36 38,-26-41-37,2 1-1,-1-1 1,2-1 0,0 0 0,0-1 0,18 12-1,-18-15-8,0 0 1,-1 2 0,0-1 0,-1 2 0,-1 0-1,0 0 1,0 1 0,-2 0 0,7 13 7,-1 4 4,2 0 1,2-1 0,0-1-1,21 22-4,-8-24-33,-7-8 9,-2-2 14,-19-15 0,0 0 0,0 0 0,-1 0 0,1 0 0,-1 1 0,0-1 0,3 4 10,-1-1-7,1 0 0,-1 0 0,1-1 0,0 1 0,1-2 0,-1 1 0,1-1 1,0 0-1,0 0 0,0 0 0,1-1 0,2 1 7,-3-2-16,0 1 1,0 0 0,0 0-1,-1 0 1,1 1-1,-1 0 1,0 1 0,-1-1-1,1 1 1,-1 0-1,0 1 1,1 0 15,26 27-33,-16-18 15,-12-12 16,0 0 0,1-1 1,-1 1-1,1-1 0,0 0 0,-1 0 0,1 0 0,1-1 2,34 17-8,-39-17 8,0-1-1,1 1 1,-1 0 0,0 0 0,0 0 0,0 0 0,0 0 0,1 1-1,-2-1 1,1 0 0,0 0 0,0 1 0,0-1 0,-1 0 0,1 1 0,0-1-1,-1 1 1,1-1 0,-1 1 0,0-1 0,0 1 0,1-1 0,-1 1 0,7 17-47,-6-15 38,1 0 1,0-1-1,-1 1 0,0 0 0,1 0 1,-2 0-1,1 0 0,0 0 0,-1 1 9,1 3 1,1 1-1,0 0 0,0 0 1,0-1-1,1 1 1,1-1-1,-1 0 0,1 0 1,5 6-1,13 35 3,-16-25-6,-2 1 1,-1 0-1,0 0 0,-2 0 0,-1 0 1,-4 24 2,2 21-13,2-47-3,1 0 0,1 0 0,1 0 0,2 8 16,-2-23-31,0-1 1,0 1-1,1-1 0,0 0 1,0 0-1,1 0 1,4 4 30,-5-6-8,0 0 0,0 0 1,0 0-1,-1 1 0,0-1 0,0 1 1,-1-1-1,1 1 0,-1 0 0,0 0 0,-1 0 1,0 0-1,1 3 8,7 86-48,10-30-165,-10 3-180,-9 187 95,-2-241 271,-1 0 0,0 0 0,-1 0 0,0-1 0,-1 0 0,-1 1 0,0-2 0,0 1 0,-2-1 0,1 0 0,-4 3 27,-34 66-354,8 22 22,-2-18 217,-24 21-185,39-58 26,18-33 211,-1-2 0,-1 1 1,0-1-1,-6 8 63,-22 21-11,-1-2 0,-8 4 11,4-5-2,2 3 0,-4 8 2,19-22 14,-2-1-1,-13 10-13,-11 12 11,28-27-8,-1-1 0,-1-1 1,-1-1-1,-10 5-3,25-16 0,0 0 1,0 1-1,0 0 1,1 0-1,1 1 1,0 0-1,-2 3 0,-28 33 0,-45 49 2,76-87-5,0 1-1,1-1 1,1 1-1,-1 1 1,1-1 0,0 3 3,0-2-1,0 0 0,0 0 1,-1-1-1,0 0 1,-1 0-1,-2 2 1,-64 86 12,70-93-19,0 0 1,0 1-1,0-1 0,1 1 0,0 0 0,0 0 0,0 0 0,0 0 1,1 0-1,0 0 0,0 1 0,0 3 7,0-3 3,0 1 0,-1-1 0,0 1 0,0-1 0,0 0 0,-1 1 0,1-1 1,-2-1-1,0 3-3,-3 4 7,0-1 1,1 1 0,0 1 0,1-1 0,0 1-8,-12 28 25,16-33-22,0-1 1,0 1-1,0-1 1,1 1 0,0-1-1,1 1 1,0 2-4,0 5 144,-2 5-126,1 33-64,0-50 42,0 0 1,0 0-1,0 0 1,1 0-1,-1 0 1,1 0-1,0 0 1,0-1-1,0 1 1,0 0 0,1-1-1,-1 1 1,2 1 3,9 11 1,-9-11-1,-1-1 1,1 1 0,0-1 0,1 0-1,-1 0 1,0 0 0,1 0-1,4 2 0,3 2-31,1 0-1,-1 1 1,0 0 0,-1 1-1,0 1 1,0-1-1,-1 1 1,0 1 0,-1 0-1,0 0 1,0 1-1,-2 0 1,1 0-1,-2 0 1,1 1 0,-1 4 31,-3-9-69,0 1 1,-1-1 0,0 1-1,-1 0 1,0-1 0,-1 1 0,0 5 68,-1 18-88,2-29 87,-1-1 0,1 1 1,-1 0-1,0-1 0,0 1 0,0 0 0,0-1 0,-1 1 1,1-1-1,-1 0 0,1 1 0,-1-1 0,0 0 0,1 0 1,-1 0-1,-1 0 0,0 0 1,-43 32-10,33-26 9,-14 12 19,-1-1 0,-1-2 1,0-1-1,-2-1 0,0-2 1,0-1-1,-1-2 0,-8 2-18,-5-1 128,1 2-1,-32 15-127,48-16 123,-1-1-1,0-2 1,0 0 0,-1-2 0,0-2-1,0 0 1,-19-1-123,-590-4 2915,599 2-2765,0 1 0,-19 6-150,20-3 168,-1-1 0,-19-2-168,11-2 104,27 0-46,1 0 1,-1-1-1,0-1 1,1-1-1,-1-1 1,1-1-1,0-1 0,0-1 1,-11-4-59,-31-16 59,40 18-33,0-1 0,1-1 0,0 0 0,0-2 0,1-1 0,0 0 0,1-1 0,-1-3-26,8 5 70,0 0 1,-1 1-1,-1 0 1,0 1-1,0 0 1,-1 1-1,0 1 1,-15-5-71,-46-26 270,37 24-186,27 10-37,-1 0 0,1 1 0,-1 0 0,0 1 0,-6 0-47,-9-3 54,1-1 1,-1-1-1,1-1 0,-2-2-54,-16-5 85,38 12-41,0 1 0,0-1 0,0-1 0,0 1 1,1-1-1,0-1 0,0 1 0,-3-3-44,2 0 27,-1 1-1,0 1 1,0 0 0,-1 0-1,-2-1-26,-5-1-261,-1 2 0,0-1-1,-1 2 1,1 1 0,-1 0 0,-2 1 261,8 1-554,1 0 1,0 1-1,0 1 1,-1 0-1,1 1 1,0 0-1,0 0 1,0 2-1,0-1 1,-3 2 553,-43 32-2776,1-4-1654</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0.947"/>
    </inkml:context>
    <inkml:brush xml:id="br0">
      <inkml:brushProperty name="width" value="0.05" units="cm"/>
      <inkml:brushProperty name="height" value="0.05" units="cm"/>
      <inkml:brushProperty name="color" value="#AB008B"/>
    </inkml:brush>
  </inkml:definitions>
  <inkml:trace contextRef="#ctx0" brushRef="#br0">157 26 472,'0'0'1252,"0"0"-35,0 0-237,0 0-171,0 0 8,0 0 15,0-4 23,0-10-219,0 6 8852,-4 55-9376,-1-1 0,-3 1-1,-3-2 1,-8 23-112,0 4 15,-44 202 817,40-108-3118,18-51-5165,5-115 3329</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1.448"/>
    </inkml:context>
    <inkml:brush xml:id="br0">
      <inkml:brushProperty name="width" value="0.05" units="cm"/>
      <inkml:brushProperty name="height" value="0.05" units="cm"/>
      <inkml:brushProperty name="color" value="#AB008B"/>
    </inkml:brush>
  </inkml:definitions>
  <inkml:trace contextRef="#ctx0" brushRef="#br0">79 1 1096,'0'0'3816,"0"0"-1596,0 0-442,0 0-423,0 0-482,0 0-187,10 0 133,8 0-654,0 0 1,0 1-1,0 0 1,0 2-1,-1 0 1,1 0 0,4 3-166,6 3 85,1 0-10,-1 1 0,4 2-75,-25-8 4,1-1 0,-1 1 0,-1 0 0,1 0 0,0 1 0,-1 0 0,0 0-1,-1 0 1,1 0 0,0 2-4,-3-2 2,-1 0-1,1 1 1,-1-1-1,-1 0 0,1 0 1,-1 1-1,0-1 1,0 1-1,-1-1 0,0 1 1,0-1-1,0 1 1,-1 1-2,0 11 44,1-16-37,0 0 0,0 0 0,-1 1 0,1-1 0,-1 0 0,0 0 0,0 0 0,0 0 0,0 0 0,0 0 0,0 0 0,0-1 0,-1 1 0,1 0 0,-1 0 0,1-1 0,-1 1 0,0-1 0,-1 1-7,-6 4 25,0-1 0,0 0-1,0 0 1,-2 0-25,-6 3 48,-28 10-51,0 0 1,-2-3-1,0-1 0,-27 3 3,63-15-158,0 0 0,0-1-1,0 0 1,-5 0 158,-9-1-5189,16 0 1669,9 0-1042</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1.868"/>
    </inkml:context>
    <inkml:brush xml:id="br0">
      <inkml:brushProperty name="width" value="0.05" units="cm"/>
      <inkml:brushProperty name="height" value="0.05" units="cm"/>
      <inkml:brushProperty name="color" value="#AB008B"/>
    </inkml:brush>
  </inkml:definitions>
  <inkml:trace contextRef="#ctx0" brushRef="#br0">223 18 1800,'0'0'1714,"0"0"-128,0 0-251,0 0-332,0 0-2,0 0 1,2-3-62,7-9-121,-7 9-115,-23 7 640,15 1-1238,0-1-1,0 1 0,0 1 1,1-1-1,0 1 0,0 0 1,0 0-1,0 1-105,-3 5 109,-21 24 161,3 2-1,1 0 0,-6 16-269,23-37 4,0 2 0,1-1 0,1 1 0,1 0 0,0 0-1,2 1 1,1-1 0,0 16-4,2-29-51,-1 1 1,2-1-1,-1 1 0,1-1 0,0 0 0,1 1 0,0-1 0,0 1 51,-1-5-81,1 0 0,-1 0 0,1 0 0,-1 0 0,1 0 0,0 0 0,0-1 0,0 1-1,0 0 1,0-1 0,0 0 0,1 1 0,-1-1 0,0 0 0,1 0 0,-1 0-1,1 0 1,-1-1 0,1 1 0,-1-1 0,1 1 0,0-1 0,2 0 81,22 2-1808,0-1 1,4-1 1807,-3-1-1742,26 1-2787</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25.446"/>
    </inkml:context>
    <inkml:brush xml:id="br0">
      <inkml:brushProperty name="width" value="0.05" units="cm"/>
      <inkml:brushProperty name="height" value="0.05" units="cm"/>
      <inkml:brushProperty name="color" value="#E71225"/>
    </inkml:brush>
  </inkml:definitions>
  <inkml:trace contextRef="#ctx0" brushRef="#br0">1 4 4585,'0'0'2303,"0"0"-1,0 0-186,0 0-387,0 0-352,0 0-507,47 0 1434,12 1-2486,18-1-1788,-24-1-2903,-11-2-2567</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2.225"/>
    </inkml:context>
    <inkml:brush xml:id="br0">
      <inkml:brushProperty name="width" value="0.05" units="cm"/>
      <inkml:brushProperty name="height" value="0.05" units="cm"/>
      <inkml:brushProperty name="color" value="#AB008B"/>
    </inkml:brush>
  </inkml:definitions>
  <inkml:trace contextRef="#ctx0" brushRef="#br0">444 0 880,'0'0'2706,"0"0"-381,0 0-190,0 0-392,0 0-332,0 0-254,-6 2-302,-10 5-566,1 1 0,1 0-1,-1 1 1,1 0 0,-7 7-289,-14 9 218,-40 21-473,-72 32 255,131-69-558,-21 8-1801,12-12-2221,17-5 347</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2.562"/>
    </inkml:context>
    <inkml:brush xml:id="br0">
      <inkml:brushProperty name="width" value="0.05" units="cm"/>
      <inkml:brushProperty name="height" value="0.05" units="cm"/>
      <inkml:brushProperty name="color" value="#AB008B"/>
    </inkml:brush>
  </inkml:definitions>
  <inkml:trace contextRef="#ctx0" brushRef="#br0">0 0 1344</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2.895"/>
    </inkml:context>
    <inkml:brush xml:id="br0">
      <inkml:brushProperty name="width" value="0.05" units="cm"/>
      <inkml:brushProperty name="height" value="0.05" units="cm"/>
      <inkml:brushProperty name="color" value="#AB008B"/>
    </inkml:brush>
  </inkml:definitions>
  <inkml:trace contextRef="#ctx0" brushRef="#br0">327 55 1344,'-272'-45'1833,"217"35"-132,60 18 6357,16 33-7243,-4-6-602,2 0 0,1-1 0,2-1 0,1 0 0,2-2 0,14 12-213,-23-27-1408,1-1 1,1-1 0,0-1-1,10 5 1408,-9-10-3662</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3.231"/>
    </inkml:context>
    <inkml:brush xml:id="br0">
      <inkml:brushProperty name="width" value="0.05" units="cm"/>
      <inkml:brushProperty name="height" value="0.05" units="cm"/>
      <inkml:brushProperty name="color" value="#AB008B"/>
    </inkml:brush>
  </inkml:definitions>
  <inkml:trace contextRef="#ctx0" brushRef="#br0">0 0 1200,'0'0'2195,"0"0"-533,0 0-348,0 0-439,0 0-222,0 0-113,0 0-114,6 2-4,3 1-247,1-1 0,0 1-1,0-2 1,0 1 0,0-1-1,6-1-174,72-1 512,-36 0-623,-41 1-64,-8-1-302,1 1 0,-1-1 0,1 1 0,-1 0 0,1 1 0,-1-1 1,1 0-1,-1 1 0,0 0 0,3 0 477,-3 9-4672</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3.560"/>
    </inkml:context>
    <inkml:brush xml:id="br0">
      <inkml:brushProperty name="width" value="0.05" units="cm"/>
      <inkml:brushProperty name="height" value="0.05" units="cm"/>
      <inkml:brushProperty name="color" value="#AB008B"/>
    </inkml:brush>
  </inkml:definitions>
  <inkml:trace contextRef="#ctx0" brushRef="#br0">20 0 3169</inkml:trace>
  <inkml:trace contextRef="#ctx0" brushRef="#br0" timeOffset="1">20 0 3169,'-20'155'1424,"20"-155"168,0 0-319,0 0-129,26 0-80,1 0-184,-1 0-216,6 0-272,8 0-111,-1 0-209,0 0-48,0 0-24,13 0-713,-6 0-1335,-13 0-2353</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4.577"/>
    </inkml:context>
    <inkml:brush xml:id="br0">
      <inkml:brushProperty name="width" value="0.05" units="cm"/>
      <inkml:brushProperty name="height" value="0.05" units="cm"/>
      <inkml:brushProperty name="color" value="#AB008B"/>
    </inkml:brush>
  </inkml:definitions>
  <inkml:trace contextRef="#ctx0" brushRef="#br0">1 0 1688,'0'0'1993,"0"0"-201,0 0-336,0 0-391,0 0 79,0 0-128,0 0-64,0 30-183,0-12-329,0-6-168,0 0-216,0 0-24,0-1-32,0-5-472,0 6-1433,0-12-1127,0 0-3674</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4.912"/>
    </inkml:context>
    <inkml:brush xml:id="br0">
      <inkml:brushProperty name="width" value="0.05" units="cm"/>
      <inkml:brushProperty name="height" value="0.05" units="cm"/>
      <inkml:brushProperty name="color" value="#AB008B"/>
    </inkml:brush>
  </inkml:definitions>
  <inkml:trace contextRef="#ctx0" brushRef="#br0">1 0 616</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5.247"/>
    </inkml:context>
    <inkml:brush xml:id="br0">
      <inkml:brushProperty name="width" value="0.05" units="cm"/>
      <inkml:brushProperty name="height" value="0.05" units="cm"/>
      <inkml:brushProperty name="color" value="#AB008B"/>
    </inkml:brush>
  </inkml:definitions>
  <inkml:trace contextRef="#ctx0" brushRef="#br0">1 18 616,'84'-18'1729,"-84"18"119,0 0-408,0 6-240,7 6-295,-7 0-289,0 0-120,0 6-264,0-6-48,7-6-184,-1 6 0,-6-6-472,0 0-976,0-6-2449</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3.894"/>
    </inkml:context>
    <inkml:brush xml:id="br0">
      <inkml:brushProperty name="width" value="0.05" units="cm"/>
      <inkml:brushProperty name="height" value="0.05" units="cm"/>
      <inkml:brushProperty name="color" value="#AB008B"/>
    </inkml:brush>
  </inkml:definitions>
  <inkml:trace contextRef="#ctx0" brushRef="#br0">7 0 3441,'0'0'2048,"0"0"153,0 0-441,0 0-752,0 0-120,0 0-95,0 0 31,0 0-376,-7 173-160,7-119-160,0 6-128,0-7 0,0 19-384,0-18-1361,0-13-3184</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5.759"/>
    </inkml:context>
    <inkml:brush xml:id="br0">
      <inkml:brushProperty name="width" value="0.05" units="cm"/>
      <inkml:brushProperty name="height" value="0.05" units="cm"/>
      <inkml:brushProperty name="color" value="#AB008B"/>
    </inkml:brush>
  </inkml:definitions>
  <inkml:trace contextRef="#ctx0" brushRef="#br0">1 0 2785,'0'0'2552,"0"0"-423,0 0-209,0 0-680,0 0-111,0 0-457,0 0-264,0 0-280,0 48-56,0-42-72,0 6 0,0-6-336,0-6-849,0 0-567,0 0-920,0 0-2130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35:09.858"/>
    </inkml:context>
    <inkml:brush xml:id="br0">
      <inkml:brushProperty name="width" value="0.05" units="cm"/>
      <inkml:brushProperty name="height" value="0.05" units="cm"/>
    </inkml:brush>
  </inkml:definitions>
  <inkml:trace contextRef="#ctx0" brushRef="#br0">1 1 440,'0'0'728,"0"0"-184,0 0-24,0 0 289,0 0 183,0 0 160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25.913"/>
    </inkml:context>
    <inkml:brush xml:id="br0">
      <inkml:brushProperty name="width" value="0.05" units="cm"/>
      <inkml:brushProperty name="height" value="0.05" units="cm"/>
      <inkml:brushProperty name="color" value="#E71225"/>
    </inkml:brush>
  </inkml:definitions>
  <inkml:trace contextRef="#ctx0" brushRef="#br0">188 0 4241,'0'0'1938,"0"0"221,0 0 13,0 0-94,0 0-262,0 0-419,-7 9-173,-23 30-499,3 1 0,1 2 0,3 0 0,1 1 0,-10 32-725,27-63-27,2-1 1,-1 1 0,1 0 0,1 0-1,0 0 1,1 0 0,0 0 0,1 0-1,1 0 1,1 11 26,-2-22-43,1 0-1,-1 0 1,1 0-1,-1 0 1,1 0-1,-1 0 1,1 0-1,0 0 1,-1 0-1,1-1 1,0 1 0,0 0-1,0 0 1,0-1-1,0 1 1,0 0-1,0-1 1,0 1-1,0-1 1,0 1-1,0-1 1,0 1 43,30 3-1229,-31-4 1228,24 2-2442,1-1 0,-1-2 0,16-2 2443,14-9-7543</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6.094"/>
    </inkml:context>
    <inkml:brush xml:id="br0">
      <inkml:brushProperty name="width" value="0.05" units="cm"/>
      <inkml:brushProperty name="height" value="0.05" units="cm"/>
      <inkml:brushProperty name="color" value="#AB008B"/>
    </inkml:brush>
  </inkml:definitions>
  <inkml:trace contextRef="#ctx0" brushRef="#br0">1 42 784</inkml:trace>
  <inkml:trace contextRef="#ctx0" brushRef="#br0" timeOffset="1">1 42 784,'169'-42'3097,"-169"42"-833,0 0-431,0 0-641,0 0-224,0 0-192,0 6-360,0 6-288,0-6-16,0 6-112,0 0-104,0 0-1040,0 0-1264,0-6-3602</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6.700"/>
    </inkml:context>
    <inkml:brush xml:id="br0">
      <inkml:brushProperty name="width" value="0.05" units="cm"/>
      <inkml:brushProperty name="height" value="0.05" units="cm"/>
      <inkml:brushProperty name="color" value="#AB008B"/>
    </inkml:brush>
  </inkml:definitions>
  <inkml:trace contextRef="#ctx0" brushRef="#br0">53 0 1568,'0'0'2913,"0"0"-354,0 0-442,0 0-528,0 0-300,0 0-451,0 0-297,27 50-219,86 159-155,-93-171-81,7 20-86,-24-48 15,0 1 1,-1-1-1,0 0 1,0 3-16,0 2 11,3 30-49,-2 0 0,-3 1 0,-1 3 38,0-41-75,0 0-1,0-1 0,0 1 0,-1-1 1,-1 1-1,1-1 0,-1 1 1,-1-1-1,1 0 0,-5 5 76,0-2-290,0 0 0,-1 0 0,-1 0 0,0-1 0,-1 0-1,-4 2 291,-8 7-1766,-1-1-1,-2-1 1,-15 8 1766,-6-4-6151</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7.059"/>
    </inkml:context>
    <inkml:brush xml:id="br0">
      <inkml:brushProperty name="width" value="0.05" units="cm"/>
      <inkml:brushProperty name="height" value="0.05" units="cm"/>
      <inkml:brushProperty name="color" value="#AB008B"/>
    </inkml:brush>
  </inkml:definitions>
  <inkml:trace contextRef="#ctx0" brushRef="#br0">1 6 3753,'0'0'2216,"0"0"-39,0 0-433,0 0-424,0 0-295,0 0-57,0 0-352,72 0-160,-46 0-280,0 0-96,0 0-80,0 0-440,13 0-816,-6 0-1265,-13-6-1712</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7.393"/>
    </inkml:context>
    <inkml:brush xml:id="br0">
      <inkml:brushProperty name="width" value="0.05" units="cm"/>
      <inkml:brushProperty name="height" value="0.05" units="cm"/>
      <inkml:brushProperty name="color" value="#AB008B"/>
    </inkml:brush>
  </inkml:definitions>
  <inkml:trace contextRef="#ctx0" brushRef="#br0">1 1 4233</inkml:trace>
  <inkml:trace contextRef="#ctx0" brushRef="#br0" timeOffset="1">1 1 4233,'13'167'1920,"13"-161"57,0 0-801,7-6-800,6 6-376,20 0-528,-7-6-1609,-6 0-4792</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8.059"/>
    </inkml:context>
    <inkml:brush xml:id="br0">
      <inkml:brushProperty name="width" value="0.05" units="cm"/>
      <inkml:brushProperty name="height" value="0.05" units="cm"/>
      <inkml:brushProperty name="color" value="#AB008B"/>
    </inkml:brush>
  </inkml:definitions>
  <inkml:trace contextRef="#ctx0" brushRef="#br0">434 0 4425,'0'0'1950,"0"0"-14,0 0-469,0 0-528,0 0-287,0 0-133,0 0-200,-31 34-26,-103 113-72,117-127-166,1 0 0,0 0-1,2 1 1,1 1-1,1 0 1,-1 6-55,-2 3 44,-17 37 52,3 0 0,4 2 0,-13 60-96,27-80-171,3-1 0,3 1-1,1 0 1,4 1 0,1-1-1,4 10 172,-1-37-465,1 0 0,1 1 0,1-2 0,1 1 0,1-1 0,2 0 0,0-1 0,2 1 465,40 58-4088</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8.936"/>
    </inkml:context>
    <inkml:brush xml:id="br0">
      <inkml:brushProperty name="width" value="0.05" units="cm"/>
      <inkml:brushProperty name="height" value="0.05" units="cm"/>
      <inkml:brushProperty name="color" value="#AB008B"/>
    </inkml:brush>
  </inkml:definitions>
  <inkml:trace contextRef="#ctx0" brushRef="#br0">41 1 4137,'0'0'1712,"0"0"-39,0 0-448,0 0-338,0 0-276,0 0-220,-6 39-155,-20 124-131,17-93-431,9-68-152,1-6 19,0-11-41,-2 3 432,1 0 0,1 0 0,0 1 0,1-1 0,0 0 0,1 0 0,0 1 0,1-1 0,1 1 0,0 0 0,0 0 0,4-4 68,2-2 1,10-12 4,-19 28-5,-1-1 1,0 1 0,1 0-1,0 0 1,-1 0 0,1 0-1,0 0 1,-1 0-1,1 1 1,0-1 0,0 0-1,0 1 1,0-1 0,0 1-1,0 0 1,0 0 0,-1-1-1,3 1 0,137 0 1439,-140 1-1419,-1-1 0,1 0 0,0 0 0,-1 1 0,1-1 0,-1 0 0,1 1 0,-1-1 0,1 0-1,-1 1 1,0-1 0,1 1 0,-1-1 0,1 1 0,-1-1 0,0 1 0,0-1 0,1 1 0,-1-1 0,0 1 0,0-1 0,0 1 0,1-1 0,-1 1 0,0 0-1,0 0-19,3 19 214,-3-16-151,8 119 510,-3-15-4699,-3-77-858</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0.409"/>
    </inkml:context>
    <inkml:brush xml:id="br0">
      <inkml:brushProperty name="width" value="0.05" units="cm"/>
      <inkml:brushProperty name="height" value="0.05" units="cm"/>
      <inkml:brushProperty name="color" value="#AB008B"/>
    </inkml:brush>
  </inkml:definitions>
  <inkml:trace contextRef="#ctx0" brushRef="#br0">1 36 4177,'0'0'2610,"0"0"29,0 0-513,0 0-702,0 0-477,0 0-330,0 0-314,0 0-295,0 0 0,0 0 0,0-1 0,0 1 0,0 0 0,0 0 0,-1 0 0,1-1 0,0 1 0,0 0 0,0 0 0,0 0 0,0 0 0,0-1 0,0 1 0,0 0 0,1 0 0,-1 0 0,0-1 0,0 1 0,0 0 0,0 0 0,0 0 0,0 0 0,0 0 0,0-1 0,0 1 0,1 0 0,-1 0 0,0 0 0,0 0 0,0 0 0,0-1 0,1 1 0,-1 0 0,0 0 0,0 0-8,11-1 13,0 0 0,0-1-1,-1 0 1,1 0 0,-1-1 0,1-1-13,0 1-63,0 0 0,0 0 0,0 1 1,1 0-1,-1 1 0,2 0 63,46 1-624,-59 1 620,1-1 0,0 0 0,-1 1 1,1-1-1,-1 1 0,1-1 0,-1 1 0,1 0 0,-1-1 1,0 1-1,1-1 0,-1 1 0,1 0 0,-1-1 0,0 1 0,0 0 1,0-1-1,1 1 0,-1 0 0,0-1 0,0 1 0,0 0 1,0-1-1,0 1 0,0 0 0,0-1 0,-1 1 0,1 0 0,0-1 4,0 6-12,7 28-57,7 22 69,-3-16-16,-8-28-87,0-1 0,1-1 1,0 1-1,1 0 0,0-1 1,6 8 102,-9-15-43,0 0 1,1 0 0,-1 0 0,0 0 0,1-1-1,0 1 1,0-1 0,0 1 0,0-1 0,0 0-1,1 0 1,-1 0 0,0 0 0,1-1 0,0 1-1,0-1 1,-1 0 0,1 0 0,0 0 0,0 0 0,0-1-1,3 1 43,0-1-285,-5 0 164,-1 0 1,0 1-1,0-1 0,0 0 0,0 0 1,0 0-1,0 0 0,0 0 0,0 0 1,0 0-1,0 0 0,0-1 0,0 1 1,0 0-1,0-1 0,0 1 0,0 0 1,0-1-1,0 1 0,0-1 0,0 1 1,-1-1-1,1 0 0,0 1 0,0-1 1,-1 0-1,1 1 0,0-1 0,-1 0 0,1 0 1,-1 1-1,1-1 0,-1 0 0,1 0 1,-1 0 120,7-21-2509</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0.817"/>
    </inkml:context>
    <inkml:brush xml:id="br0">
      <inkml:brushProperty name="width" value="0.05" units="cm"/>
      <inkml:brushProperty name="height" value="0.05" units="cm"/>
      <inkml:brushProperty name="color" value="#AB008B"/>
    </inkml:brush>
  </inkml:definitions>
  <inkml:trace contextRef="#ctx0" brushRef="#br0">405 0 2393,'0'0'1629,"0"0"-160,0 0-372,0 0-137,0 0-124,0 0-37,-6 2-27,2-1-673,0 1 0,0-1 0,1 0-1,-1 1 1,1 0 0,-1 0-1,1 0 1,0 0 0,0 0-1,0 1 1,0-1 0,0 1-1,0 0-98,-11 10 159,0-1 0,-1 0-1,0-1 1,-1 0-1,-14 6-158,-22 15-64,-115 85-5630,138-97 1101</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1.531"/>
    </inkml:context>
    <inkml:brush xml:id="br0">
      <inkml:brushProperty name="width" value="0.05" units="cm"/>
      <inkml:brushProperty name="height" value="0.05" units="cm"/>
      <inkml:brushProperty name="color" value="#AB008B"/>
    </inkml:brush>
  </inkml:definitions>
  <inkml:trace contextRef="#ctx0" brushRef="#br0">33 0 3289,'0'0'1788,"0"0"198,0 0-459,0 0-587,0 0-330,29 59-190,89 189-130,-67-132-132,-32-50-45,-14-42-86,7 36 39,-4 0 0,-3 1 1,-2 0-1,-4 8-66,0-52-91,-1 0 1,0 0-1,-1-1 0,-1 1 0,-1-1 0,0 1 1,-2-1-1,0 0 0,-1-1 0,-1 0 1,0 0-1,-1-1 0,-1 0 0,-12 13 91,15-18-409,-1 1 1,-1-1-1,1 0 0,-2-1 0,1 0 1,-1 0-1,-1-1 0,1 0 0,-1-1 1,-1 0-1,1-1 0,-14 4 409,5-7-3069</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1.846"/>
    </inkml:context>
    <inkml:brush xml:id="br0">
      <inkml:brushProperty name="width" value="0.05" units="cm"/>
      <inkml:brushProperty name="height" value="0.05" units="cm"/>
      <inkml:brushProperty name="color" value="#AB008B"/>
    </inkml:brush>
  </inkml:definitions>
  <inkml:trace contextRef="#ctx0" brushRef="#br0">0 0 3953,'0'0'2752,"0"0"-479,0 0-265,0 0-1103,0 0-465,0 0-272,0 0-168,13 36-624,-6-36-1729,0 0-3656</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26.334"/>
    </inkml:context>
    <inkml:brush xml:id="br0">
      <inkml:brushProperty name="width" value="0.05" units="cm"/>
      <inkml:brushProperty name="height" value="0.05" units="cm"/>
      <inkml:brushProperty name="color" value="#E71225"/>
    </inkml:brush>
  </inkml:definitions>
  <inkml:trace contextRef="#ctx0" brushRef="#br0">428 0 4673,'0'0'3138,"0"0"-517,0 0-136,0 0-471,0 0-711,0 0-304,0 0-315,0 0-6,0 0-177,0 0-29,0 0-192,-3 0-72,-4 1-152,1-1-1,-1 1 1,1 0-1,-1 0 1,1 1-1,0 0 1,0 0-1,0 0 1,-5 3-56,-51 32 240,25-14-161,16-10-392,-116 71 187,92-53-2734,2 2-3412,31-25 1585</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2.571"/>
    </inkml:context>
    <inkml:brush xml:id="br0">
      <inkml:brushProperty name="width" value="0.05" units="cm"/>
      <inkml:brushProperty name="height" value="0.05" units="cm"/>
      <inkml:brushProperty name="color" value="#AB008B"/>
    </inkml:brush>
  </inkml:definitions>
  <inkml:trace contextRef="#ctx0" brushRef="#br0">0 114 3753,'0'0'1657,"0"0"81,0 0-495,0 0-481,0 0-353,0 0-157,35-4-144,111-15-92,-138 18-29,0 0 1,0 0-1,0-1 0,0 0 1,0-1-1,0 1 0,-1-1 1,1-1-1,-1 1 0,0-1 0,0 0 1,-1 0-1,3-3 13,9-6-144,0-1-78,-16 12 158,1-1-1,0 1 0,-1 0 1,1-1-1,0 1 0,1 1 1,-1-1-1,0 0 0,0 1 1,3-1 64,-5 2-120,-1 0 31,0 9 85,0 463 3544,0-268-10282,0-209 1628</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3.016"/>
    </inkml:context>
    <inkml:brush xml:id="br0">
      <inkml:brushProperty name="width" value="0.05" units="cm"/>
      <inkml:brushProperty name="height" value="0.05" units="cm"/>
      <inkml:brushProperty name="color" value="#AB008B"/>
    </inkml:brush>
  </inkml:definitions>
  <inkml:trace contextRef="#ctx0" brushRef="#br0">105 1 2681,'0'0'2071,"0"0"-360,0 0-355,0 0-593,0 0-270,0 0-235,-1 0-245,1 0 0,0 0 1,0 0-1,-1 0 1,1 0-1,0 0 0,0 0 1,-1 0-1,1 0 0,0 0 1,0 1-1,0-1 1,-1 0-1,1 0 0,0 0 1,0 0-1,0 1 0,-1-1 1,1 0-1,0 0 1,0 0-1,0 1 0,0-1 1,0 0-1,0 0 0,-1 1 1,1-1-1,0 0 1,0 0-1,0 0 0,0 1 1,0-1-1,0 0 0,0 0-13,2 2 20,0 0 0,1-1 0,-1 1 0,0-1 0,1 0-1,-1 1 1,1-1 0,-1 0 0,1-1 0,0 1-1,-1 0 1,1-1 0,0 1 0,-1-1 0,3 1-20,4 0 69,21 5 75,30 8 82,-56-13-218,0 0-1,0 1 1,0 0 0,0 0 0,-1 0-1,1 0 1,-1 0 0,0 0 0,1 1-1,-1-1 1,0 1 0,1 1-8,-3-1 0,0-1 0,1 0 0,-1 1 1,0 0-1,0-1 0,0 1 0,-1 0 0,1-1 1,-1 1-1,0 0 0,1 0 0,-2 0 0,-1 36 57,1-34-39,0-1 4,-1 1 0,1-1 0,-1 1 0,0-1 0,-1 0 0,1 1-1,-1-1 1,0 0 0,0-1 0,0 1 0,-1 0 0,0-1 0,0 0 0,0 0-1,0 0 1,0 0 0,0 0 0,-1-1-22,-17 11 76,0-2 0,-1 0 1,-3 0-77,22-10 8,-4 3-104,-1-1 1,1-1-1,-1 1 1,0-1-1,0 0 0,0-1 1,-1 0-1,1 0 1,0-1-1,-2 0 96,10 0-79,0 0 0,0 0-1,0 0 1,0 0 0,0 0 0,0-1 0,0 1 0,0 0 0,0 0 0,0-1-1,0 1 1,0-1 0,1 1 0,-1-1 0,0 1 0,0-1 0,0 1 0,0-1-1,1 0 1,-1 1 0,0-1 0,0 0 79,-8-21-2085,1-13-2170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3.614"/>
    </inkml:context>
    <inkml:brush xml:id="br0">
      <inkml:brushProperty name="width" value="0.05" units="cm"/>
      <inkml:brushProperty name="height" value="0.05" units="cm"/>
      <inkml:brushProperty name="color" value="#AB008B"/>
    </inkml:brush>
  </inkml:definitions>
  <inkml:trace contextRef="#ctx0" brushRef="#br0">0 0 1872,'0'0'2521,"0"0"-2,0 0-312,0 0-430,0 0-484,0 0-271,10 18-386,4 7-449,47 88 447,-55-99-669,1 0-1,1 0 1,0-1-1,1 0 0,1-1 1,0 0-1,4 3 36,-12-14-214,0 1-1,0 0 1,1-1-1,-1 1 1,0-1 0,1 0-1,-1 0 1,1 0-1,0 0 1,2 1 214,18 1-6152,-16-3 1261</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3.944"/>
    </inkml:context>
    <inkml:brush xml:id="br0">
      <inkml:brushProperty name="width" value="0.05" units="cm"/>
      <inkml:brushProperty name="height" value="0.05" units="cm"/>
      <inkml:brushProperty name="color" value="#AB008B"/>
    </inkml:brush>
  </inkml:definitions>
  <inkml:trace contextRef="#ctx0" brushRef="#br0">0 0 3977</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4.276"/>
    </inkml:context>
    <inkml:brush xml:id="br0">
      <inkml:brushProperty name="width" value="0.05" units="cm"/>
      <inkml:brushProperty name="height" value="0.05" units="cm"/>
      <inkml:brushProperty name="color" value="#AB008B"/>
    </inkml:brush>
  </inkml:definitions>
  <inkml:trace contextRef="#ctx0" brushRef="#br0">20 6 3977,'222'-6'2112,"-229"6"121,-6 6-345,-6 6-624,-7 12-287,-1 0-465,1-6-248,0 6-160,7-6-104,-1 0 0,0-1-464,1 7-769,12-12-1567,-6 6-3914</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4.628"/>
    </inkml:context>
    <inkml:brush xml:id="br0">
      <inkml:brushProperty name="width" value="0.05" units="cm"/>
      <inkml:brushProperty name="height" value="0.05" units="cm"/>
      <inkml:brushProperty name="color" value="#AB008B"/>
    </inkml:brush>
  </inkml:definitions>
  <inkml:trace contextRef="#ctx0" brushRef="#br0">0 0 40,'0'0'2465,"0"0"-1809,0 0-656,0 0-504</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5.447"/>
    </inkml:context>
    <inkml:brush xml:id="br0">
      <inkml:brushProperty name="width" value="0.05" units="cm"/>
      <inkml:brushProperty name="height" value="0.05" units="cm"/>
      <inkml:brushProperty name="color" value="#AB008B"/>
    </inkml:brush>
  </inkml:definitions>
  <inkml:trace contextRef="#ctx0" brushRef="#br0">1 0 4673,'0'0'1440,"0"0"-15,0 0-729,0 0-488,0 0-208,0 0-208,0 0-1553,84 6-4016</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6.610"/>
    </inkml:context>
    <inkml:brush xml:id="br0">
      <inkml:brushProperty name="width" value="0.05" units="cm"/>
      <inkml:brushProperty name="height" value="0.05" units="cm"/>
      <inkml:brushProperty name="color" value="#AB008B"/>
    </inkml:brush>
  </inkml:definitions>
  <inkml:trace contextRef="#ctx0" brushRef="#br0">316 63 1040,'0'0'4214,"0"0"-1745,0 0-298,0 0-361,0 0-569,0 0-318,1-8-356,1-2-436,1-25 256,-3 34-384,0 1 1,0-1-1,0 1 1,0 0-1,-1-1 1,1 1-1,0 0 1,-1-1-1,1 1 1,0 0-1,-1 0 1,1-1-1,0 1 1,-1 0 0,1 0-1,0-1 1,-1 1-1,1 0 1,-1 0-1,1 0 1,0 0-1,-1-1 1,1 1-1,-1 0 1,1 0-1,-1 0 1,1 0 0,-1 0-1,1 0 1,0 0-1,-1 0-3,-20 0 7,14 1-1,-24-3 4,22 1-12,0 1-1,0 0 1,-1 0 0,1 0 0,0 1 0,0 0-1,0 1 1,-4 1 2,-4 5-69,0 1 0,1 0-1,0 2 1,1-1-1,1 2 1,0 0 0,0 1 69,10-9-67,0-1 1,0 1 0,1 0-1,-1-1 1,1 2 0,0-1-1,0 0 1,1 0-1,0 1 1,0 0 0,0-1-1,0 1 1,1 0-1,0 0 1,0-1 0,0 1-1,1 0 1,0 0 0,0 0-1,0 0 1,1 0-1,0 5 67,0-10-20,0 1 0,0 0 0,-1 0-1,1 0 1,0 0 0,0-1-1,0 1 1,0 0 0,0-1 0,0 1-1,0 0 1,1-1 0,-1 1-1,0-1 1,0 0 0,0 1-1,0-1 1,1 0 0,-1 0 0,0 0-1,0 0 1,2 0 20,3 1-92,25 5-572,0-2 1,1-2 0,-1 0 0,1-2 0,6-1 663,14 0-658,-51 1 694,-1 0 5,0 0 87,0 0 88,0 0 111,0 0 81,0 0-43,0 0-83,0 0-148,-2 0 24,1 1-139,-1-1 1,1 1-1,0-1 1,0 1-1,-1-1 1,1 1 0,0-1-1,0 1 1,0 0-1,0 0 1,0-1-1,0 1 1,0 0-1,0 0 1,0 0 0,0 0-1,1 0 1,-1 0-1,0 1-19,-17 29 232,13-22-158,-85 179 867,63-128-784,16-33-123,1 0-1,1 0 1,2 1 0,1 0 0,1 1 0,2-1 0,1 1-1,3 17-33,-1-45 2,0 0-1,0 0 0,1 0 1,-1 0-1,0 0 0,1 0 0,-1-1 1,1 1-1,-1 0 0,1 0 1,-1 0-1,1-1 0,0 1 0,0 0 1,-1-1-1,1 1 0,0 0 1,0-1-1,0 1 0,0-1 0,0 1 1,0-1-1,-1 0 0,1 1 1,0-1-1,1 0 0,-1 1 0,0-1 1,0 0-1,0 0 0,0 0 1,0 0-1,1 0-1,46 0 38,-31-1-119,-13 1 30,-1-1 0,1 1-1,-1-1 1,1 0-1,-1 0 1,0 0 0,1-1-1,-1 1 1,0-1-1,0 1 1,0-1 0,0 0-1,-1 0 1,1 0-1,0 0 1,-1-1 0,0 1-1,1-1 1,-1 1-1,0-1 1,-1 0 0,1 0-1,1-2 52,1-2-135,-1 0-1,1 0 1,-1-1-1,-1 1 1,0-1-1,0 1 1,0-1-1,-1 0 1,0-5 135,-1 5-17,0 0 12,0 0 0,-1 1 0,0-1 0,-1-7 5,1 13 3,0-1 1,0 1-1,0 0 0,0 0 1,0-1-1,-1 1 1,1 0-1,-1 0 0,0 0 1,1 0-1,-1 1 0,0-1 1,0 0-1,0 1 1,-1-1-1,-1-1-3,-59-29 319,57 29-241,-1 1-1,0-1 1,1 1 0,-1 1-1,0-1 1,0 1-1,0 0 1,-6 0-78,13 0-5,0 1 0,0-1 0,0 1 1,-1-1-1,1 1 0,0-1 0,0 0 0,0 1 0,0-1 0,0 1 0,0-1 0,0 1 1,0-1-1,1 1 0,-1-1 0,0 1 0,0-1 0,0 1 0,1-1 0,-1 1 0,0-1 5,4-1 1,-1 0-1,1 0 1,-1 1 0,1-1-1,0 1 1,0 0-1,0 0 1,0 0-1,0 0 1,0 1-1,0-1 1,2 1-1,21-4-60,22-9-1987,-1-3 0,-1-1 0,28-14 2047,-22 7-4696</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7.375"/>
    </inkml:context>
    <inkml:brush xml:id="br0">
      <inkml:brushProperty name="width" value="0.05" units="cm"/>
      <inkml:brushProperty name="height" value="0.05" units="cm"/>
      <inkml:brushProperty name="color" value="#AB008B"/>
    </inkml:brush>
  </inkml:definitions>
  <inkml:trace contextRef="#ctx0" brushRef="#br0">1 1 3545,'0'0'1744,"0"0"131,0 0-285,0 0-441,0 0-256,0 0-311,0 31-228,0 102-195,0 12-10,0-144-186,0-1-93,0 0-23,0 0-150,0 0-222,0-8-494,0-8 659,0-6 32,0-1-1,5-20 329,-4 37 5,0 0-1,1 0 0,0 0 0,0 0 1,0 0-1,1 0 0,0 1 0,0-1 0,1 1 1,0 0-1,0 0 0,0 0 0,1 0-4,-2 2 55,1 0-1,0 1 1,0-1 0,0 1-1,0 0 1,1 0 0,-1 0-1,0 1 1,1-1 0,0 1-1,-1 0 1,1 0-1,0 1 1,-1-1 0,1 1-1,0 0 1,0 0 0,0 0-1,3 1-54,4-1 463,-11 1-438,-1-1 1,1 1 0,0 0 0,-1-1 0,1 1 0,-1 0 0,1-1-1,-1 1 1,0 0 0,1 0 0,-1-1 0,0 1 0,0 0 0,0 0-1,1-1 1,-1 1 0,0 1-26,0-2 21,2 23 182,-1-1 0,0 1 1,-3 6-204,1 14-1431,1-42-30,0-1-932,0 0-1275</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7.836"/>
    </inkml:context>
    <inkml:brush xml:id="br0">
      <inkml:brushProperty name="width" value="0.05" units="cm"/>
      <inkml:brushProperty name="height" value="0.05" units="cm"/>
      <inkml:brushProperty name="color" value="#AB008B"/>
    </inkml:brush>
  </inkml:definitions>
  <inkml:trace contextRef="#ctx0" brushRef="#br0">1 18 2593,'0'0'1335,"0"0"27,0 0-287,0 0-310,0 0-129,0 0-159,0 4-86,0 12-83,0-15-291,0-1 0,0 0 0,1 0 0,-1 1 0,0-1 0,0 0 0,1 1 0,-1-1 0,0 0 0,1 0 0,-1 1 0,0-1-1,1 0 1,-1 0 0,0 0 0,1 1 0,-1-1 0,1 0 0,-1 0 0,0 0 0,1 0 0,-1 0 0,1 0 0,-1 0 0,1 0 0,-1 0 0,0 0 0,1 0 0,-1 0 0,1 0 0,-1 0 0,1 0 0,-1 0 0,0 0 0,1-1-17,1 1 82,28 1 242,-10-1-284,0 0-1,0 0 1,0-2-1,0 0 0,3-2-39,82-24-2775,-78 21 36</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26.719"/>
    </inkml:context>
    <inkml:brush xml:id="br0">
      <inkml:brushProperty name="width" value="0.05" units="cm"/>
      <inkml:brushProperty name="height" value="0.05" units="cm"/>
      <inkml:brushProperty name="color" value="#E71225"/>
    </inkml:brush>
  </inkml:definitions>
  <inkml:trace contextRef="#ctx0" brushRef="#br0">0 1 5033,'0'0'2113,"0"0"-42,0 0 61,0 0-461,0 0-145,0 0-365,4 22-330,10 75-193,-13-83-467,2-1 0,0 1 0,0-1 0,1 1 0,1-1 1,1 0-1,3 5-171,-6-11 6,1 1-47,1-1 1,0 1-1,0-1 0,0 0 1,1 0-1,0-1 1,1 1-1,0-1 0,0-1 1,0 1-1,0-1 0,3 1 41,26 13-2756,2-5-3329,-15-7-1870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8.376"/>
    </inkml:context>
    <inkml:brush xml:id="br0">
      <inkml:brushProperty name="width" value="0.05" units="cm"/>
      <inkml:brushProperty name="height" value="0.05" units="cm"/>
      <inkml:brushProperty name="color" value="#AB008B"/>
    </inkml:brush>
  </inkml:definitions>
  <inkml:trace contextRef="#ctx0" brushRef="#br0">0 0 2192,'0'0'1774,"0"0"-237,0 0-353,0 0-259,0 0-145,0 0-121,9 20-135,28 63-44,-31-70-348,1 0-1,0-1 1,1 0-1,0 0 1,7 7-132,6 6 105,-8-7-225,1 0-1,1-1 1,1 0 120,-2-10-398,-14-6 330,1-1 0,0 0 0,0 0 0,-1 1 0,1-1 1,0 0-1,-1 1 0,1-1 0,-1 0 0,1 1 0,0-1 0,-1 1 0,1-1 0,-1 1 0,1-1 0,-1 1 0,0-1 0,1 1 0,-1-1 0,1 1 0,-1 0 0,0-1 0,0 1 0,1 0 68,-1 0-1508,0-1-836,0 0-1544</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8.693"/>
    </inkml:context>
    <inkml:brush xml:id="br0">
      <inkml:brushProperty name="width" value="0.05" units="cm"/>
      <inkml:brushProperty name="height" value="0.05" units="cm"/>
      <inkml:brushProperty name="color" value="#AB008B"/>
    </inkml:brush>
  </inkml:definitions>
  <inkml:trace contextRef="#ctx0" brushRef="#br0">0 0 2593</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9.033"/>
    </inkml:context>
    <inkml:brush xml:id="br0">
      <inkml:brushProperty name="width" value="0.05" units="cm"/>
      <inkml:brushProperty name="height" value="0.05" units="cm"/>
      <inkml:brushProperty name="color" value="#AB008B"/>
    </inkml:brush>
  </inkml:definitions>
  <inkml:trace contextRef="#ctx0" brushRef="#br0">27 0 2593,'196'15'1499,"-157"-12"-104,-54 4 1140,-27 24-1767,2 2 1,2 1 0,-30 35-769,12-4-2817,54-59-1349</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0.430"/>
    </inkml:context>
    <inkml:brush xml:id="br0">
      <inkml:brushProperty name="width" value="0.05" units="cm"/>
      <inkml:brushProperty name="height" value="0.05" units="cm"/>
      <inkml:brushProperty name="color" value="#AB008B"/>
    </inkml:brush>
  </inkml:definitions>
  <inkml:trace contextRef="#ctx0" brushRef="#br0">1 0 3953,'0'0'2298,"0"0"-90,0 0-475,0 0-541,0 0-292,0 0-5,0 0 50,7 0 6,185 0 2355,-125 0-5597,-1 0-4042,-52 0 1521</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0.762"/>
    </inkml:context>
    <inkml:brush xml:id="br0">
      <inkml:brushProperty name="width" value="0.05" units="cm"/>
      <inkml:brushProperty name="height" value="0.05" units="cm"/>
      <inkml:brushProperty name="color" value="#AB008B"/>
    </inkml:brush>
  </inkml:definitions>
  <inkml:trace contextRef="#ctx0" brushRef="#br0">98 0 4761</inkml:trace>
  <inkml:trace contextRef="#ctx0" brushRef="#br0" timeOffset="1">98 0 4761,'-98'197'2016,"98"-197"89,0 0-177,0 0-735,14 6-113,5 6-176,7-6-368,0 0-200,7 0-272,6-6-24,7 6-40,19-6-800,-6 0-1200,-7 0-2361</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1.911"/>
    </inkml:context>
    <inkml:brush xml:id="br0">
      <inkml:brushProperty name="width" value="0.05" units="cm"/>
      <inkml:brushProperty name="height" value="0.05" units="cm"/>
      <inkml:brushProperty name="color" value="#AB008B"/>
    </inkml:brush>
  </inkml:definitions>
  <inkml:trace contextRef="#ctx0" brushRef="#br0">120 0 440,'0'0'3724,"0"0"-1649,0 0-315,0 0-182,0 0-277,0 0-247,0 0-246,0 0-32,0 0-42,0 6-26,0 16-329,-4 124 995,1-117-1279,-1 0 1,-2 0-1,-1-1 1,-3 6-96,-3 4 64,-10 26-5,3 0-1,-7 47-58,24-86-629,4-24-555,1-13 744,2 1 356,0-1 0,0 1 1,2 0-1,-1 0 1,1 1-1,1-1 0,0 1 1,1 0-1,0 1 0,1 0 1,0 0-1,0 1 1,2-1 83,-7 6-26,0 0 1,0 1-1,0 0 0,1 0 1,-1 0-1,1 0 1,-1 0-1,1 1 1,0 0-1,0 0 1,3-1 25,7 1-80,0 0 0,0 0 1,2 2 79,1-1-58,-16 0 56,0 0-1,0 0 1,0 0-1,-1 1 1,1-1-1,0 0 1,0 1-1,-1-1 1,1 1-1,-1 0 1,1-1-1,0 1 1,-1 0-1,1 0 1,-1 0-1,0 0 1,1 0-1,-1 0 1,0 0 0,0 1-1,0-1 1,1 0-1,-2 1 1,1-1-1,0 0 1,0 1-1,0-1 1,-1 1-1,1-1 1,-1 1-1,1-1 1,-1 1 2,2 7 2,-1 0 0,0-1-1,0 1 1,-1 0 0,-1 4-2,1-1 73,0-9-49,-1-1 0,1 1 0,-1-1 1,0 0-1,0 1 0,0-1 0,0 0 0,-1 0 1,1 0-1,0 0 0,-1 0 0,0 0 0,0 0 0,1 0 1,-1 0-1,0-1 0,-1 1 0,1-1 0,0 1 1,0-1-1,-1 0 0,1 0 0,-1 0 0,1 0 1,-1 0-1,-2 0-24,-4 2 18,0 0 0,0-1 0,-1 0 0,1-1 0,-1 0 0,-9 0-18,-9 0-127,20 0-58,0-1-1,-1 0 0,1 0 1,0-1-1,0 0 1,-7-1 185,13 1-89,0 0 1,0 0 0,0 0 0,-1 0-1,1 0 1,0 0 0,0 0 0,1 0-1,-1-1 1,0 1 0,0-1-1,1 1 1,-1-1 0,1 0 0,0 0-1,-1 1 1,1-1 0,0 0 0,0 0-1,0 0 1,1 0 0,-1 0-1,0 0 1,1 0 0,-1-1 88,0-7-628,0-1 0,0 0 0,1 0 0,1-2 628,-1-7-1428,0-4-568</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2.249"/>
    </inkml:context>
    <inkml:brush xml:id="br0">
      <inkml:brushProperty name="width" value="0.05" units="cm"/>
      <inkml:brushProperty name="height" value="0.05" units="cm"/>
      <inkml:brushProperty name="color" value="#AB008B"/>
    </inkml:brush>
  </inkml:definitions>
  <inkml:trace contextRef="#ctx0" brushRef="#br0">0 1 3897,'0'0'1680,"0"0"305,0 0-225,0 0-432,0 0-231,0 0-521,0 0-128,0 167-280,0-155-16,0 6-144,0-13-8,0 1-376,0-6-1073,0 0-631,0 0-1817</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2.582"/>
    </inkml:context>
    <inkml:brush xml:id="br0">
      <inkml:brushProperty name="width" value="0.05" units="cm"/>
      <inkml:brushProperty name="height" value="0.05" units="cm"/>
      <inkml:brushProperty name="color" value="#AB008B"/>
    </inkml:brush>
  </inkml:definitions>
  <inkml:trace contextRef="#ctx0" brushRef="#br0">26 340 4353</inkml:trace>
  <inkml:trace contextRef="#ctx0" brushRef="#br0" timeOffset="1">26 340 4353,'-26'-340'1680,"26"340"553,0 0-681,0 0-720,0 0-456,7 0-272,12 18-104,-6 0-928,0 0-1952</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3.395"/>
    </inkml:context>
    <inkml:brush xml:id="br0">
      <inkml:brushProperty name="width" value="0.05" units="cm"/>
      <inkml:brushProperty name="height" value="0.05" units="cm"/>
      <inkml:brushProperty name="color" value="#AB008B"/>
    </inkml:brush>
  </inkml:definitions>
  <inkml:trace contextRef="#ctx0" brushRef="#br0">0 1 3289,'0'0'2103,"0"0"131,0 0-293,0 0-562,0 0-365,0 0-294,0 0-137,0 32-162,0 106-105,0 4-1925,0-274 850,1 129 755,-1 1-1,0 0 1,1 0 0,-1 0-1,1 0 1,-1 0 0,1 0-1,0 0 1,0 0 0,0 1-1,0-1 1,1 0 0,-1 0-1,0 1 1,1-1 0,0 0 0,-1 1-1,1 0 1,0-1 0,0 1-1,0 0 1,0 0 0,0 0-1,0 0 1,0 0 0,0 0-1,0 0 1,2 0 4,5-1 224,0 0 0,0 0 0,0 1 0,0 0 0,0 0 0,8 1-224,-17 0 16,1 0-1,-1 0 1,1 0 0,-1 1 0,1-1 0,-1 0 0,1 0-1,-1 1 1,1-1 0,-1 0 0,0 1 0,1-1 0,-1 0-1,1 1 1,-1-1 0,0 0 0,1 1 0,-1-1 0,0 1-1,0-1 1,1 1 0,-1-1 0,0 1 0,0-1 0,0 1-1,0-1 1,0 1 0,0-1-16,4 20 212,-3-13-118,15 55 337,-6-30-335,-10-31-96,0-1 0,0 1 0,0-1 0,0 1 0,1-1 0,-1 1 0,0-1 0,0 1 0,0-1 0,1 1 0,-1-1 1,0 1-1,1-1 0,-1 1 0,1-1 0,-1 0 0,0 1 0,1-1 0,-1 0 0,1 1 0,-1-1 0,1 0 0,-1 0 0,1 1 0,0-1 0,-1 0 0,1 0 0,-1 0 0,1 1 0,-1-1 0,1 0 0,0 0 0,9 0-6773,-8 0 5207,-2 0-4011</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3.982"/>
    </inkml:context>
    <inkml:brush xml:id="br0">
      <inkml:brushProperty name="width" value="0.05" units="cm"/>
      <inkml:brushProperty name="height" value="0.05" units="cm"/>
      <inkml:brushProperty name="color" value="#AB008B"/>
    </inkml:brush>
  </inkml:definitions>
  <inkml:trace contextRef="#ctx0" brushRef="#br0">42 30 3393,'0'0'1460,"0"0"94,0 0-222,0 0-304,0 0-209,0 0-132,-4 17-142,1 4-366,1-7-30,-1 1 0,-1-1 0,0 1 0,-1-1 1,-2 2-150,4-6 140,1 1 1,0-1 0,0 1 0,2 0-1,-1 0 1,1 0 0,2 5-141,-2 11 37,20-26-153,-15 0 63,0-1 0,-1 0 0,1 0 0,0-1 0,-1 1 0,1-1 0,0 0 0,-1 0 0,1 0 0,-1-1 0,1 1 0,-1-1 0,0 0 0,0 0 0,0 0 0,0-1 0,0 1 0,-1-1 0,1 0 0,-1 0 0,1 0-1,0-2 54,2-1-47,-1 0-1,0 0 0,-1 0 0,1-1 0,-1 0 0,-1 1 0,0-2 0,0 1 1,0 0-1,0-4 48,0-6-85,0 0 0,-1 1 0,-2-1 0,0-4 85,1 10-86,-3-18 308,2 28-194,-1 0 0,1 0 0,-1-1 0,1 1 0,-1 0 0,0 0 0,1 0 0,-1 0-1,0-1 1,0 1 0,0 0 0,0 1 0,0-1 0,0 0 0,0 0 0,0 0 0,-1 0 0,1 1-1,-1-1-27,-2-1 21,0 0 0,-1 0-1,1 1 1,0-1 0,-1 1-1,1 0 1,-1 1 0,0-1-1,1 1 1,-1-1 0,1 1-1,-1 1-20,4-1-154,1 0-146,0 0-318,0 0-543,0 0-850,0 0-755,0 0-962</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27.369"/>
    </inkml:context>
    <inkml:brush xml:id="br0">
      <inkml:brushProperty name="width" value="0.05" units="cm"/>
      <inkml:brushProperty name="height" value="0.05" units="cm"/>
      <inkml:brushProperty name="color" value="#E71225"/>
    </inkml:brush>
  </inkml:definitions>
  <inkml:trace contextRef="#ctx0" brushRef="#br0">43 0 3881,'0'0'2959,"0"0"-710,0 0-90,0 0-564,0 0-435,0 0-588,9 4-301,9 3-241,1-1 0,0-1 1,14 3-31,-32-8-24,-1 0 0,1 0 1,-1 0-1,1 0 1,-1 0-1,0 0 1,1 0-1,-1 0 1,1 0-1,-1 0 1,1 0-1,-1 0 1,1 0-1,-1 1 1,0-1-1,1 0 1,-1 0-1,1 0 0,-1 1 1,0-1-1,1 0 1,-1 0-1,0 1 1,1-1-1,-1 0 1,0 1-1,0-1 1,1 0-1,-1 1 1,0-1-1,0 1 1,0-1-1,1 0 1,-1 1-1,0-1 0,0 1 1,0-1-1,0 0 1,0 1-1,0-1 1,0 1-1,0-1 1,0 1-1,0-1 1,0 0-1,0 1 24,-1 0-69,0 0 0,1 0 0,-1 0 0,0 0 0,0 0-1,0 0 1,0 0 0,0 0 0,0-1 0,0 1 0,0 0 0,0-1 0,0 1 0,-1-1-1,1 1 70,-13 4-166,2-1-57,1 0-1,0 0 1,1 1 0,-1 0 0,1 1-1,0 0 1,0 1 0,1 0-1,0 0 1,-3 4 223,11-11 33,0 1 0,1 0-1,-1 0 1,0 0-1,0 0 1,1 0 0,-1 0-1,1 0 1,-1 0 0,1 0-1,0 0 1,-1 0 0,1 0-1,0 0 1,0 1 0,0-1-1,0 0 1,0 0-1,0 0 1,0 0 0,0 0-1,0 0 1,1 1-33,-1-1 34,1 0 0,-1 0 1,1-1-1,0 1 0,-1 0 0,1-1 0,0 1 1,0 0-1,-1-1 0,1 1 0,0-1 0,0 1 1,0-1-1,0 0 0,0 1 0,0-1 0,0 0 1,0 0-1,0 1 0,0-1 0,0 0 0,0 0 1,0 0-1,0 0 0,0 0-34,97 0-1606,-77 0-1851</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4.310"/>
    </inkml:context>
    <inkml:brush xml:id="br0">
      <inkml:brushProperty name="width" value="0.05" units="cm"/>
      <inkml:brushProperty name="height" value="0.05" units="cm"/>
      <inkml:brushProperty name="color" value="#AB008B"/>
    </inkml:brush>
  </inkml:definitions>
  <inkml:trace contextRef="#ctx0" brushRef="#br0">0 0 1744</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4.644"/>
    </inkml:context>
    <inkml:brush xml:id="br0">
      <inkml:brushProperty name="width" value="0.05" units="cm"/>
      <inkml:brushProperty name="height" value="0.05" units="cm"/>
      <inkml:brushProperty name="color" value="#AB008B"/>
    </inkml:brush>
  </inkml:definitions>
  <inkml:trace contextRef="#ctx0" brushRef="#br0">0 0 1744,'169'47'2368,"-165"-46"-2175,0 0 1,0 1 0,0-1 0,-1 1 0,1 0 0,0 0 0,-1 0-1,1 0-193,-4-2 47,0 1 0,1-1-1,-1 0 1,0 1 0,0-1-1,1 0 1,-1 1-1,0-1 1,0 0 0,0 1-1,0-1 1,0 0 0,1 1-1,-1-1 1,0 1-1,0-1 1,0 0 0,0 1-1,0-1 1,0 0 0,0 1-1,0-1 1,-1 1 0,1-1-1,0 0 1,0 1-1,0-1 1,0 1-47,-1 5 675,4 13 384,-1 1 1,-1-1-1,-2 10-1059,1-11 436,0-17-369,0-1 41,0 0 29,0 0 77,0 0-37,0-2-90,1-3-140,0 1 1,0-1 0,0 0 0,0 1 0,1-1-1,0 0 1,0 1 0,0 0 0,2-2 52,28-41-367,-28 42 366,-2 1-13,1 1 0,0-1 0,0 1-1,0 0 1,0 0 0,1 0 0,0 0 0,-1 0 0,1 1-1,0-1 1,1 1 0,-1 0 0,0 0 0,1 1 0,-1-1-1,1 1 1,-1 0 0,1 0 0,0 0 0,0 0 0,0 1-1,-1 0 1,1 0 0,3 0 14,-7 0 25,-1 1 1,1-1-1,-1 0 0,1 1 1,-1-1-1,1 1 1,-1-1-1,1 1 0,-1-1 1,0 1-1,1-1 0,-1 1 1,0-1-1,0 1 1,1-1-1,-1 1 0,0-1 1,0 1-1,0 0 0,0-1 1,1 1-1,-1 0-25,3 20 306,-2-17-216,1 18 358,-1 1 1,-2 18-449,0-4 349,1-36-297,0-1 47,0 0-83,0 0-128,0-9-651,0 4 687,0-1 1,0 0-1,0 1 0,1-1 0,0 1 0,0-1 0,1 1 1,-1-1-1,1 1 0,1 0 0,-1 0 0,1 0 0,0 0 1,0 0-1,1 0 76,4-4-126,0 2 0,0-1 0,1 1 0,0 0 0,4-2 126,-8 6-17,-1 1 0,1-1 0,-1 1 0,1 0 0,0 1 0,0-1-1,0 1 1,0 0 0,0 0 0,1 0 0,-1 1 0,5-1 17,-9 1 53,0 0 0,0 1 1,0-1-1,-1 0 0,1 0 0,0 1 1,0-1-1,-1 0 0,1 1 0,0-1 0,0 0 1,-1 1-1,1-1 0,0 1 0,-1-1 1,1 1-1,-1 0 0,1-1 0,-1 1 1,1-1-1,-1 1 0,0 0 0,1-1 1,-1 1-1,0 0-53,8 22 494,-5-15-261,3 26 212,-6-26-433,2 0-1,-1-1 0,1 0 0,0 1 1,0-1-1,2 2-11,-2-6-131,3 12-1901,-5-9-923</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5.082"/>
    </inkml:context>
    <inkml:brush xml:id="br0">
      <inkml:brushProperty name="width" value="0.05" units="cm"/>
      <inkml:brushProperty name="height" value="0.05" units="cm"/>
      <inkml:brushProperty name="color" value="#AB008B"/>
    </inkml:brush>
  </inkml:definitions>
  <inkml:trace contextRef="#ctx0" brushRef="#br0">203 0 3225,'0'0'2040,"0"0"91,0 0-178,0 0-292,0 0-151,0 0-288,0 0-266,-14 17-195,-3 2-571,-4 6 84,0 1-1,2 1 1,0 2-274,-3 7 258,1 0-1,0 7-257,15-30-10,1 1 0,1 0 0,0 0 0,1 1 0,0-1 1,2 1-1,0 9 10,0-14-12,1-6-185,0 1 0,0 0 0,1 0-1,-1 0 1,1 0 0,1 3 197,-1-6-147,0-1 1,-1 1-1,1-1 1,0 0-1,0 1 1,0-1-1,0 0 1,0 0 0,1 0-1,-1 0 1,0 0-1,1 0 1,-1 0-1,0 0 1,1 0-1,-1 0 1,1-1-1,0 1 1,-1-1 0,1 1-1,0-1 1,0 1 146,36 2-4897</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6.778"/>
    </inkml:context>
    <inkml:brush xml:id="br0">
      <inkml:brushProperty name="width" value="0.05" units="cm"/>
      <inkml:brushProperty name="height" value="0.05" units="cm"/>
      <inkml:brushProperty name="color" value="#AB008B"/>
    </inkml:brush>
  </inkml:definitions>
  <inkml:trace contextRef="#ctx0" brushRef="#br0">0 0 3369,'0'0'2020,"0"0"-222,0 0-75,0 0-392,0 0-394,0 0-186,0 15-201,7 209 1889,-7-153-2119,0-71-367,1 0 1,0 0-1,-1 0 1,1 0-1,0 0 1,-1-1-1,1 1 1,-1 0-1,1 0 1,-1-1-1,1 1 1,-1 0-1,1-1 1,-1 1-1,1-1 1,-1 1-1,1 0 1,-1-1-1,1 1 1,-1-1-1,0 1 1,0-1-1,1 0 47,6-30-633,-4 17 429,0 1 0,1 0 0,1 0 0,0-1 204,6-7-326,0 0-1,2 0 1,0 1 0,2 1 0,0 0 0,2 1 0,11-10 326,-26 26 54,0 1 1,0-1-1,0 1 1,1 0-1,-1 0 1,0 0 0,1 0-1,-1 0 1,1 0-1,-1 0 1,1 1-1,2-1-54,-4 1 25,0 0-1,-1-1 0,1 1 1,0 0-1,0 0 0,0 0 0,0 0 1,0 0-1,0 0 0,0 1 1,-1-1-1,1 0 0,0 0 1,0 0-1,0 1 0,0-1 0,-1 0 1,1 1-1,0-1 0,0 1 1,-1-1-1,1 1 0,0-1 0,-1 1 1,1-1-1,0 1 0,-1 0 1,1-1-1,-1 1 0,1 0 0,-1-1 1,1 1-1,-1 0 0,0 0 1,0-1-1,1 1 0,-1 0-24,5 35 336,-1 1 0,-3-1-1,-2 32-335,0-8-711,6-54-2425,-4-5 204</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7.278"/>
    </inkml:context>
    <inkml:brush xml:id="br0">
      <inkml:brushProperty name="width" value="0.05" units="cm"/>
      <inkml:brushProperty name="height" value="0.05" units="cm"/>
      <inkml:brushProperty name="color" value="#AB008B"/>
    </inkml:brush>
  </inkml:definitions>
  <inkml:trace contextRef="#ctx0" brushRef="#br0">0 0 1144,'0'0'2297,"0"0"-537,0 0-173,0 0-259,0 0-42,0 0-104,8 0 647,112 0 203,-39 0-8311,-68 0 1682</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7.611"/>
    </inkml:context>
    <inkml:brush xml:id="br0">
      <inkml:brushProperty name="width" value="0.05" units="cm"/>
      <inkml:brushProperty name="height" value="0.05" units="cm"/>
      <inkml:brushProperty name="color" value="#AB008B"/>
    </inkml:brush>
  </inkml:definitions>
  <inkml:trace contextRef="#ctx0" brushRef="#br0">0 0 176</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7.945"/>
    </inkml:context>
    <inkml:brush xml:id="br0">
      <inkml:brushProperty name="width" value="0.05" units="cm"/>
      <inkml:brushProperty name="height" value="0.05" units="cm"/>
      <inkml:brushProperty name="color" value="#AB008B"/>
    </inkml:brush>
  </inkml:definitions>
  <inkml:trace contextRef="#ctx0" brushRef="#br0">0 0 176,'13'113'2433,"-13"-113"-537,0 0 184,0 0-599,0 0-65,0 0-320,0 0-128,7 0-279,-1 0-121,1 0-200,6 0-128,6 0-64,1 0-104,0 0-40,6 0-32,6 0-744,-6 0-1385,1 0-2512</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0.595"/>
    </inkml:context>
    <inkml:brush xml:id="br0">
      <inkml:brushProperty name="width" value="0.05" units="cm"/>
      <inkml:brushProperty name="height" value="0.05" units="cm"/>
      <inkml:brushProperty name="color" value="#AB008B"/>
    </inkml:brush>
  </inkml:definitions>
  <inkml:trace contextRef="#ctx0" brushRef="#br0">249 7 3849,'0'0'2227,"0"0"-199,0 0-198,0 0-467,0 0-569,0 0-284,0 0-203,0-1-283,0 1 0,0 0 0,0 0 0,0-1 0,0 1 0,0 0 0,0 0 0,0-1 0,0 1 0,-1 0 0,1 0 0,0 0 0,0-1 0,0 1 0,0 0 0,0 0 0,-1 0 0,1-1 0,0 1 0,0 0 0,0 0 0,-1 0 0,1 0 0,0-1 0,0 1 0,0 0 0,-1 0-1,1 0 1,0 0 0,0 0 0,-1 0 0,1 0 0,0 0 0,0 0 0,-1 0 0,1 0 0,0 0 0,-1 0 0,1 0 0,0 0 0,0 0 0,-1 0 0,1 0 0,0 0 0,0 0 0,-1 0 0,1 0 0,0 0 0,0 0 0,-1 0 0,1 1-24,-9 1 35,0 2 0,0-1 1,0 1-1,1 0 0,0 1 0,0 0 0,0 0-35,-26 14 45,22-13-55,-2 1-66,0 0 1,1 0-1,-1 1 1,2 0 0,0 1-1,0 0 1,0 1-1,-2 4 76,13-13-43,0 0-1,1 0 1,-1 1-1,0-1 0,0 0 1,1 1-1,-1-1 1,1 0-1,-1 1 1,1-1-1,0 1 1,0-1-1,0 1 0,0-1 1,0 2 43,0-2-78,0-1-4,0 0 2,0 0 12,0 0 50,0 0 24,18 1 1,-1 1 1,1 1 0,0 0 0,-1 1-1,0 0 1,0 2 0,12 4-8,-7-1 10,2-2 1,-1 0-1,18 1-10,14-6-4989,-32-3 2340,-16 1-1553</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0.964"/>
    </inkml:context>
    <inkml:brush xml:id="br0">
      <inkml:brushProperty name="width" value="0.05" units="cm"/>
      <inkml:brushProperty name="height" value="0.05" units="cm"/>
      <inkml:brushProperty name="color" value="#AB008B"/>
    </inkml:brush>
  </inkml:definitions>
  <inkml:trace contextRef="#ctx0" brushRef="#br0">72 0 1592,'0'0'2337,"0"0"-305,0 0-119,0 0-617,0 0-248,0 0-184,0 0-312,-20 155-39,7-125-297,0 0 8,7-6-224,-1 0 56,1-6-56,-1 0-200,7-6-913,0 0-1087,0 0-1777</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1.298"/>
    </inkml:context>
    <inkml:brush xml:id="br0">
      <inkml:brushProperty name="width" value="0.05" units="cm"/>
      <inkml:brushProperty name="height" value="0.05" units="cm"/>
      <inkml:brushProperty name="color" value="#AB008B"/>
    </inkml:brush>
  </inkml:definitions>
  <inkml:trace contextRef="#ctx0" brushRef="#br0">0 0 3385</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28.002"/>
    </inkml:context>
    <inkml:brush xml:id="br0">
      <inkml:brushProperty name="width" value="0.05" units="cm"/>
      <inkml:brushProperty name="height" value="0.05" units="cm"/>
      <inkml:brushProperty name="color" value="#E71225"/>
    </inkml:brush>
  </inkml:definitions>
  <inkml:trace contextRef="#ctx0" brushRef="#br0">0 0 4505,'0'0'3838,"0"0"-1116,0 0-52,0 0-715,0 0-537,0 0-350,18 34-259,57 106-108,-31-66-162,-35-61-503,-1 1 1,-1 0 0,0 0 0,-1 0-1,0 0 1,-2 1 0,2 7-37,-4-15-90,-1 0 0,0 0 0,0 0 0,-1 0 1,1 0-1,-2 0 0,1 0 0,-1 1 0,-1 2 90,0-5-130,1 0 0,-1 0 0,0-1 0,-1 1 0,1-1-1,-1 1 1,0-1 0,0 0 0,-1 0 0,1 0 0,-1 0-1,0-1 1,0 1 130,-45 29-2194,-4-6-2103</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1.632"/>
    </inkml:context>
    <inkml:brush xml:id="br0">
      <inkml:brushProperty name="width" value="0.05" units="cm"/>
      <inkml:brushProperty name="height" value="0.05" units="cm"/>
      <inkml:brushProperty name="color" value="#AB008B"/>
    </inkml:brush>
  </inkml:definitions>
  <inkml:trace contextRef="#ctx0" brushRef="#br0">0 0 3385,'174'70'2013,"-139"-56"-227,-37-14-1583,0 0 0,0 1 0,0-1 0,0 0-1,0 1 1,0 0 0,0-1 0,0 1 0,0 0 0,0 0-1,0 0 1,1 0 0,-1 0 0,0 0 0,1 1 0,-1-1-1,1 0 1,-1 1 0,0 1-203,-23 34 554,15-22-82,2 0-283,0-1-1,1 1 1,1 1-1,0-1 1,1 1 0,1 0-1,1 0 1,0 0 0,2 0-1,0 0 1,1 15-189,0-30 0,1-1-1,-1 1 1,0-1-1,1 1 1,-1-1 0,1 0-1,-1 1 1,1-1 0,-1 0-1,0 1 1,1-1-1,-1 0 1,1 0 0,0 1-1,-1-1 1,1 0-1,-1 0 1,1 0 0,-1 0-1,1 1 1,0-1-1,-1 0 1,1 0 0,-1 0-1,1 0 1,0 0 0,18 0-106,-18 0 81,24 2-380,-18-2 183,0 1-1,1-1 1,-1 0-1,0 0 1,1 0-1,-1-1 1,0 0-1,0 0 0,6-3 223,-6 0-195,0 0 0,0 0 0,-1-1 0,1 0 0,-1 0 0,-1-1 0,1 0 0,-1 0 0,2-3 195,0-1-130,0 0 1,0 0-1,-2 0 1,1-1-1,-2 0 1,1 0 129,-2-3 105,0 0 1,-1 0-1,-1 0 0,-1 0 1,0-1-1,-1 0-105,0-15 1203,-18 29-547,-32 1-1088,50 0 341,0 0 0,1 0-1,-1 1 1,1-1 0,-1 0-1,1 1 1,-1-1 0,1 0 0,-1 1-1,1-1 1,-1 1 0,1-1 0,0 1-1,-1-1 1,1 1 0,0-1 0,-1 1-1,1-1 1,0 1 0,0-1-1,-1 1 1,1-1 0,0 1 0,0 0-1,0-1 1,0 1 0,0-1 0,0 1-1,0-1 1,0 1 0,0 0 0,0-1-1,1 1 1,-1-1 0,0 1 0,0-1-1,1 1 92,-1 5-1319,0 6-2405</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2.048"/>
    </inkml:context>
    <inkml:brush xml:id="br0">
      <inkml:brushProperty name="width" value="0.05" units="cm"/>
      <inkml:brushProperty name="height" value="0.05" units="cm"/>
      <inkml:brushProperty name="color" value="#AB008B"/>
    </inkml:brush>
  </inkml:definitions>
  <inkml:trace contextRef="#ctx0" brushRef="#br0">80 44 1064,'0'0'2541,"0"0"-606,0 0-303,0 0-436,0 0-186,0 0-88,0 0-70,-11 21-116,-34 65-88,42-81-540,0 1-1,0 0 1,1-1 0,0 1-1,0 0 1,0 0 0,0 4-108,0 6 268,1-10-186,0 1 0,0-1 0,1 1 1,1 6-83,-1 0 49,1-12-60,-1-1-1,0 1 1,1-1-1,-1 1 1,0-1-1,1 1 1,-1-1-1,0 0 1,1 1-1,-1-1 1,1 1 0,-1-1-1,1 0 1,-1 0-1,1 1 1,-1-1-1,1 0 1,-1 0-1,1 1 1,-1-1-1,1 0 1,-1 0-1,1 0 1,0 0-1,-1 0 1,1 0-1,-1 0 1,1 0-1,0 0 1,-1 0-1,1 0 12,27 0-687,-18-1 411,0 1 48,-2 1-27,1-1 0,-1-1 0,0 1 0,0-1 0,2-1 255,-6 1-83,-1 0 1,0 0-1,0 0 1,0-1-1,0 1 1,0-1 0,0 0-1,0 0 1,-1 0-1,1 0 1,-1 0-1,1 0 1,-1 0-1,1-2 83,8-10-66,-2 0-1,0 0 0,-1-1 1,0 0-1,-1 0 0,-1 0 1,-1-1-1,0 0 0,-2 0 1,0 0-1,-1 0 0,0-1 1,-2 1-1,0-6 67,0 21-7,-1 1 1,1-1-1,0 1 0,0 0 0,-1-1 1,1 1-1,0-1 0,-1 1 1,1-1-1,-1 1 0,1 0 1,0-1-1,-1 1 0,1 0 1,-1-1-1,1 1 0,-1 0 0,1 0 1,-1-1-1,1 1 0,-1 0 1,1 0-1,-1 0 0,0 0 1,1 0-1,-1 0 0,1-1 1,-1 1-1,1 0 0,-1 0 0,0 1 1,1-1-1,-1 0 0,1 0 1,-1 0-1,1 0 0,-1 0 1,1 1-1,-1-1 7,0 0-64,-5 0-229,-14 2-1828,7 8-677</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2.378"/>
    </inkml:context>
    <inkml:brush xml:id="br0">
      <inkml:brushProperty name="width" value="0.05" units="cm"/>
      <inkml:brushProperty name="height" value="0.05" units="cm"/>
      <inkml:brushProperty name="color" value="#AB008B"/>
    </inkml:brush>
  </inkml:definitions>
  <inkml:trace contextRef="#ctx0" brushRef="#br0">124 1 3977,'0'6'2608,"0"-1"-31,0 7 72,0 0-865,0 6-656,-13 0-528,0-6-352,0 6-128,0-6-120,-13 0-352,0 0-1848,6 0-3946</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3.231"/>
    </inkml:context>
    <inkml:brush xml:id="br0">
      <inkml:brushProperty name="width" value="0.05" units="cm"/>
      <inkml:brushProperty name="height" value="0.05" units="cm"/>
      <inkml:brushProperty name="color" value="#AB008B"/>
    </inkml:brush>
  </inkml:definitions>
  <inkml:trace contextRef="#ctx0" brushRef="#br0">5 112 1296,'0'0'2628,"0"0"-608,0 0-394,0 0-425,0 0-246,0 0-213,-1 0-677,1 1 0,-1-1 0,1 1 0,-1-1 0,1 1 0,0 0 0,-1-1 0,1 1 0,0-1 0,0 1 0,-1 0 0,1-1 0,0 1 0,0 0 0,0-1 0,0 1 0,0-1-1,0 1 1,0 0-64,6-1-42,-1 0 0,1-1 1,-1 1-1,1-1 0,-1 0 1,0 0-1,1-1 1,-1 1-1,0-1 0,0 0 1,0 0-1,0-1 1,-1 1-1,1-1 0,-1 0 1,0 0-1,1 0 1,-2-1-1,1 1 0,1-2 41,78-66-2424,-80 68 2538,4-5-473,-7 9 391,0-1 0,0 0 0,0 0 0,0 0 0,0 0 0,0 0 0,0 0 0,0 0 0,0 0 0,0 1 0,0-1 0,0 0 0,0 0 0,0 0 0,0 0 0,0 0 0,0 0 0,0 0 0,0 0 0,0 1 0,0-1 0,0 0 0,0 0 0,0 0 0,0 0 0,0 0 0,0 0 0,0 0 0,0 0 0,1 0 0,-1 1 0,0-1 0,0 0 0,0 0 0,0 0 0,0 0 0,0 0 0,0 0 0,0 0 0,0 0 0,1 0 0,-1 0 0,0 0 0,0 0 0,0 0 0,0 0 0,0 0 0,0 0 0,1 0 0,-1 0 0,0 0 0,0 0 0,0 0 0,0 0 0,0 0 0,0 0 0,0 0 0,1 0 0,-1 0 0,0 0 0,0 0 0,0 0 0,0 0 0,0 0 0,0 0 0,0 0 0,0 0 0,1-1-32,-1 39 466,-2-1 1,-2 1-1,-1-1 1,-4 6-467,-8 22 552,-2 2-145,4 1-1,2 10-406,12-11-117,1-66-309,0-1-240,0 0-268,0 0-118,0 0-151,0-3-792,0-12-1631</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3.683"/>
    </inkml:context>
    <inkml:brush xml:id="br0">
      <inkml:brushProperty name="width" value="0.05" units="cm"/>
      <inkml:brushProperty name="height" value="0.05" units="cm"/>
      <inkml:brushProperty name="color" value="#AB008B"/>
    </inkml:brush>
  </inkml:definitions>
  <inkml:trace contextRef="#ctx0" brushRef="#br0">1 0 1376,'0'0'2872,"0"0"-737,0 0-408,0 0-574,0 0-363,0 0-233,3 0-179,190 0 674,-191 0-1056,-1 0 0,1 0-1,0 1 1,0-1 0,0 0 0,0 1 0,0-1-1,0 1 1,0-1 0,-1 1 0,1 0 0,0-1-1,-1 1 1,1 0 0,0 0 0,-1 0 0,1 0-1,-1 1 1,0-1 0,1 0 0,-1 1 0,0-1-1,0 0 1,0 1 0,0-1 0,0 1 0,0-1-1,0 1 1,-1 0 0,1-1 0,-1 1 0,1 0-1,-1-1 1,0 1 4,1 7 59,0-1 0,-1 0-1,0 1 1,0-1 0,-1 0-1,-2 8-58,2-14 33,0 1 0,0 0 0,0-1 0,0 1 0,-1-1 0,1 0 0,-1 1 0,0-1 0,0 0 0,0 0 0,0 0 0,0 0 0,0 0 0,-1-1 0,1 1 0,-1 0 0,0-1-33,-51 25 338,50-25-302,-11 5-213,0-2-1,0 0 1,0-1-1,0 0 0,-1-1 1,1-1-1,-1 0 1,-10-1 177,25-4-1798,1-15-446,0 1-645</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4.111"/>
    </inkml:context>
    <inkml:brush xml:id="br0">
      <inkml:brushProperty name="width" value="0.05" units="cm"/>
      <inkml:brushProperty name="height" value="0.05" units="cm"/>
      <inkml:brushProperty name="color" value="#AB008B"/>
    </inkml:brush>
  </inkml:definitions>
  <inkml:trace contextRef="#ctx0" brushRef="#br0">0 0 1504,'0'0'2073,"0"0"-305,0 0-312,0 0-447,0 0-273,0 0-72,0 0-216,46 0-120,-33 0-136,0 0-176,7 0 80,6 0-96,-6 0-16,6 0-480,6 0-560,1 0-929,-20 0-2143</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4.443"/>
    </inkml:context>
    <inkml:brush xml:id="br0">
      <inkml:brushProperty name="width" value="0.05" units="cm"/>
      <inkml:brushProperty name="height" value="0.05" units="cm"/>
      <inkml:brushProperty name="color" value="#AB008B"/>
    </inkml:brush>
  </inkml:definitions>
  <inkml:trace contextRef="#ctx0" brushRef="#br0">0 0 3185</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4.777"/>
    </inkml:context>
    <inkml:brush xml:id="br0">
      <inkml:brushProperty name="width" value="0.05" units="cm"/>
      <inkml:brushProperty name="height" value="0.05" units="cm"/>
      <inkml:brushProperty name="color" value="#AB008B"/>
    </inkml:brush>
  </inkml:definitions>
  <inkml:trace contextRef="#ctx0" brushRef="#br0">0 0 3185,'20'108'1872,"-20"-108"297,0 0-273,0 0-576,6 0-216,1 0-479,0 0-169,6 0-280,0 0 0,13 0-168,0 0-8,0 0-360,26 0-1209,-12 0-967,-14 0-3073</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6.033"/>
    </inkml:context>
    <inkml:brush xml:id="br0">
      <inkml:brushProperty name="width" value="0.05" units="cm"/>
      <inkml:brushProperty name="height" value="0.05" units="cm"/>
      <inkml:brushProperty name="color" value="#AB008B"/>
    </inkml:brush>
  </inkml:definitions>
  <inkml:trace contextRef="#ctx0" brushRef="#br0">0 1 856,'0'0'5617,"0"0"-3584,0 0 311,0 0-847,0 0-433,0 0-24,0 0-576,0 0-144,0 35-312,14-23 128,-1 0-136,0-6-48,-7 0-344,7 6-1048,-6-6-1273,-7 0-3976</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8.014"/>
    </inkml:context>
    <inkml:brush xml:id="br0">
      <inkml:brushProperty name="width" value="0.05" units="cm"/>
      <inkml:brushProperty name="height" value="0.05" units="cm"/>
      <inkml:brushProperty name="color" value="#AB008B"/>
    </inkml:brush>
  </inkml:definitions>
  <inkml:trace contextRef="#ctx0" brushRef="#br0">80 0 3633,'0'0'1995,"0"0"-367,0 0-273,0 0-368,0 0-79,0 0-42,-11 17-83,-37 55-113,45-68-581,0 1-1,1 0 1,-1-1-1,1 1 1,1 0-1,-1 0 1,1 0-1,0 0 0,0 1 1,0-1-1,1 0 1,0 0-1,1 3-88,-1 5 137,-1 12 78,0-12-179,1 0 0,1-1 0,1 13-36,-1-24-9,-1 1 0,1-1 0,-1 1 0,1-1 0,0 1 0,-1-1 0,1 1 0,0-1 0,0 0 0,0 1 0,1-1 0,-1 0 0,0 0 0,0 0 0,1 0 1,-1 0-1,1 0 0,-1 0 0,1 0 0,-1-1 0,1 1 0,0 0 0,-1-1 0,1 1 0,0-1 0,-1 0 0,1 1 9,7 0-286,-1 0 1,1-1-1,-1 1 1,1-1-1,1-1 286,6 1-612,-12-1 448,0 0-1,1 0 1,-1 0-1,0 0 1,0 0-1,1-1 1,-1 0-1,0 1 1,-1-1-1,1-1 1,0 1-1,-1 0 1,1-1-1,-1 0 1,0 0-1,0 0 0,0 0 1,0 0-1,-1 0 1,0-1-1,1 0 165,3-4-260,0-1-1,-1-1 1,0 1-1,-1 0 1,0-1-1,-1 0 1,2-7 260,-3 3-20,0 0 1,-1-1-1,-1 1 1,0 0-1,-1-1 0,-2-5 20,3 19 20,-1 0-1,1 0 1,0 0-1,-1 0 1,0 0-1,1 0 0,-1 1 1,1-1-1,-1 0 1,0 0-1,0 1 0,0-1 1,1 0-1,-1 1 1,0-1-1,0 0 1,0 1-1,0-1 0,0 1 1,0 0-1,0-1 1,-1 1-20,-23-4 122,18 3-70,-70-4-584,75 5 58,2 0-834,0 0-1481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29.046"/>
    </inkml:context>
    <inkml:brush xml:id="br0">
      <inkml:brushProperty name="width" value="0.05" units="cm"/>
      <inkml:brushProperty name="height" value="0.05" units="cm"/>
      <inkml:brushProperty name="color" value="#E71225"/>
    </inkml:brush>
  </inkml:definitions>
  <inkml:trace contextRef="#ctx0" brushRef="#br0">0 0 1872,'0'0'5194,"0"0"-2914,0 0 537,0 0-305,0 0-888,0 0-191,8 0-297,4 0 128,3 0-464,0 0 105,4 4-569,4 3-88,8 4-248,3-7-328,23 0-1417,-3-4-2864,-8 0-7025</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8.600"/>
    </inkml:context>
    <inkml:brush xml:id="br0">
      <inkml:brushProperty name="width" value="0.05" units="cm"/>
      <inkml:brushProperty name="height" value="0.05" units="cm"/>
      <inkml:brushProperty name="color" value="#AB008B"/>
    </inkml:brush>
  </inkml:definitions>
  <inkml:trace contextRef="#ctx0" brushRef="#br0">52 7 4281,'0'0'1756,"0"0"51,0 0-402,0 0-400,0 0-270,0 0-198,-3 2-148,-2 4-285,0-1 0,1 1 1,0 0-1,0 0 1,0 0-1,1 0 1,0 0-1,0 1 1,1-1-1,0 1 0,0 0 1,1-1-1,0 2-104,-2 19 263,1 1 0,1 18-263,1-36-6,0-9-7,0 0 1,1-1-1,-1 1 0,0 0 0,1-1 1,-1 1-1,0-1 0,1 1 0,-1 0 0,1-1 1,-1 1-1,1-1 0,-1 1 0,1-1 0,-1 1 1,1-1-1,0 0 0,-1 1 0,1-1 0,0 0 1,-1 1-1,1-1 0,0 0 0,0 0 1,-1 0-1,1 1 0,0-1 0,0 0 0,-1 0 1,1 0-1,0 0 0,0 0 13,32 1-908,-25-2 484,9 2-255,-10-1 308,0 0 0,0 0 0,0 0 0,0-1 0,3 0 371,-8 1-61,0-1 0,0 0-1,0 1 1,0-1 0,0 0 0,0 0-1,0 0 1,0 0 0,0 0-1,-1 0 1,1 0 0,0-1-1,-1 1 1,1 0 0,-1-1-1,0 1 1,0-1 0,1 0-1,-1 1 1,0-2 61,3-4-48,-1-2-1,0 1 1,0 0-1,-1-1 1,0 1 0,-1-1-1,1-4 49,-2-64-470,-1 37-1740,0 35 555,-4 4-722</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9.195"/>
    </inkml:context>
    <inkml:brush xml:id="br0">
      <inkml:brushProperty name="width" value="0.05" units="cm"/>
      <inkml:brushProperty name="height" value="0.05" units="cm"/>
      <inkml:brushProperty name="color" value="#AB008B"/>
    </inkml:brush>
  </inkml:definitions>
  <inkml:trace contextRef="#ctx0" brushRef="#br0">78 0 576,'0'0'2847,"0"0"-888,0 0-294,0 0-566,0 0-442,0 0 25,-2 7-72,-27 75 524,27-76-1073,0 1 1,0 0-1,1-1 0,0 1 1,1 0-1,0 0 1,0 0-1,0 0-61,0 4-4,1-10 4,-1 1 0,0-1 0,1 0 0,-1 0 0,1 0 0,0 0 0,-1 0 0,1 0-1,0 0 1,-1 0 0,1 0 0,0 0 0,0 0 0,0-1 0,0 1 0,0 0 0,0 0 0,1-1 0,-1 1 0,0-1 0,0 1 0,1-1 0,30 13-75,-25-11 48,5 2-7,74 29-268,-84-32 315,-1 0-1,1 0 0,-1 0 1,1 1-1,-1-1 1,1 0-1,-1 1 1,0-1-1,0 1 1,0-1-1,0 1 1,0 0-1,0-1 1,0 1-1,-1 0 1,1 0-1,-1-1 1,1 1-1,-1 0 1,0 0-1,0 0 0,0-1 1,0 1-1,0 0 1,0 0-1,-1 0 1,1 0-13,0 6 78,-1-8-52,1 1-1,0 0 1,-1 0 0,1 0 0,-1-1-1,1 1 1,-1 0 0,1 0 0,-1-1-1,0 1 1,1 0 0,-1-1 0,0 1-1,0-1 1,0 1 0,1-1 0,-1 1-1,0-1 1,0 1 0,0-1 0,0 0-1,0 0 1,0 1 0,0-1 0,0 0-1,0 0 1,-1 0-26,-34 5 212,28-4-167,-96 8 62,59-8-3200,44-1 599,1 0-1557</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9.530"/>
    </inkml:context>
    <inkml:brush xml:id="br0">
      <inkml:brushProperty name="width" value="0.05" units="cm"/>
      <inkml:brushProperty name="height" value="0.05" units="cm"/>
      <inkml:brushProperty name="color" value="#AB008B"/>
    </inkml:brush>
  </inkml:definitions>
  <inkml:trace contextRef="#ctx0" brushRef="#br0">13 36 936,'0'0'3625,"0"0"-1423,0 0-526,0 0-518,0 0-325,0 0-170,-12 0 753,14 0-1390,112-2 265,-90 0-1361,0-1 0,0 0 1,14-5 1069,8-3-3362,-6 4-2165</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20.229"/>
    </inkml:context>
    <inkml:brush xml:id="br0">
      <inkml:brushProperty name="width" value="0.05" units="cm"/>
      <inkml:brushProperty name="height" value="0.05" units="cm"/>
      <inkml:brushProperty name="color" value="#AB008B"/>
    </inkml:brush>
  </inkml:definitions>
  <inkml:trace contextRef="#ctx0" brushRef="#br0">0 0 5337,'0'0'2257,"0"0"-81,0 0-568,0 0-991,0 0-233,0 0-304,0 0-80,0 30-1313,0-18-2735</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21.200"/>
    </inkml:context>
    <inkml:brush xml:id="br0">
      <inkml:brushProperty name="width" value="0.05" units="cm"/>
      <inkml:brushProperty name="height" value="0.05" units="cm"/>
      <inkml:brushProperty name="color" value="#AB008B"/>
    </inkml:brush>
  </inkml:definitions>
  <inkml:trace contextRef="#ctx0" brushRef="#br0">1 25 1560,'0'0'4333,"0"0"-1775,0 0-440,0 0-522,0 0-442,0 0-314,0 0-340,0 0-204,2 0-173,6 0-73,-1 1-43,-1-1 1,1 0-1,-1 0 1,1-1-1,-1 1 1,1-1 0,-1-1-1,0 1 1,0-1-1,0 0 1,0 0-1,0 0 1,5-4-8,-8 5-39,0 0 1,0 0-1,1 0 1,-1 0-1,0 1 0,0-1 1,1 1-1,-1-1 1,0 1-1,1 0 1,-1 0-1,0 1 0,2-1 39,7 1-53,-11-1 45,0 0 0,1 1 0,-1-1 0,0 0 0,0 1 0,0 0 0,0-1 1,0 1-1,0 0 0,0-1 0,0 1 0,0 0 0,0 0 0,0 0 0,0 0 0,0 0 0,-1 0 0,1 0 0,0 0 0,-1 0 0,1 1 8,11 23-64,7 42 58,-12-38 49,2-1 0,4 9-43,-10-30-1,0 0-1,1 0 0,0 0 1,0-1-1,1 1 1,0-1-1,0 0 1,1 0-1,-1 0 0,7 4 2,-8-7-357,1-1 0,0 1-1,-1-1 1,1 0-1,0 0 1,0-1 0,0 1-1,0-1 1,0 0-1,1 0 1,-1-1 0,0 1-1,0-1 1,1 0-1,-1 0 1,4-1 357,6 1-1889,-7 0-1807</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21.633"/>
    </inkml:context>
    <inkml:brush xml:id="br0">
      <inkml:brushProperty name="width" value="0.05" units="cm"/>
      <inkml:brushProperty name="height" value="0.05" units="cm"/>
      <inkml:brushProperty name="color" value="#AB008B"/>
    </inkml:brush>
  </inkml:definitions>
  <inkml:trace contextRef="#ctx0" brushRef="#br0">327 1 2593,'0'0'1992,"0"0"-165,0 0-371,0 0-391,0 0-289,0 0-229,0 0-177,0 0-55,0 0-90,0 0-11,0 0 68,-6 7 215,1 0-346,-1 1-42,1-1 1,-1 1-1,-1-1 0,1 0 0,-1-1 1,-1 1-1,-1 0-109,-26 16-365,0-1 0,-34 15 365,48-27-1550,-1-1 0,0-2 0,-15 5 1550,17-6-2494</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22.250"/>
    </inkml:context>
    <inkml:brush xml:id="br0">
      <inkml:brushProperty name="width" value="0.05" units="cm"/>
      <inkml:brushProperty name="height" value="0.05" units="cm"/>
      <inkml:brushProperty name="color" value="#AB008B"/>
    </inkml:brush>
  </inkml:definitions>
  <inkml:trace contextRef="#ctx0" brushRef="#br0">1 12 304,'0'0'4089,"0"0"-1699,0 0-390,0 0-361,0 0-492,0 0-356,3-1-324,9-1-364,1 0 0,-1 0 0,1 2 1,-1-1-1,1 1 0,0 1 0,4 0-103,0 0-1577,1 0-1,-1-1 0,1-1 1,0-1 1577,1-3-4406</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24.218"/>
    </inkml:context>
    <inkml:brush xml:id="br0">
      <inkml:brushProperty name="width" value="0.05" units="cm"/>
      <inkml:brushProperty name="height" value="0.05" units="cm"/>
      <inkml:brushProperty name="color" value="#AB008B"/>
    </inkml:brush>
  </inkml:definitions>
  <inkml:trace contextRef="#ctx0" brushRef="#br0">1 18 1176,'0'0'1259,"0"0"120,0 0-64,0 0-99,0 0 3,0 0-154,-1-9 191,6 6 4733,46 4-6558,-1 0-5321,32-4 5890,-54-2-4022</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24.671"/>
    </inkml:context>
    <inkml:brush xml:id="br0">
      <inkml:brushProperty name="width" value="0.05" units="cm"/>
      <inkml:brushProperty name="height" value="0.05" units="cm"/>
      <inkml:brushProperty name="color" value="#AB008B"/>
    </inkml:brush>
  </inkml:definitions>
  <inkml:trace contextRef="#ctx0" brushRef="#br0">0 0 2897,'0'0'3008,"0"0"-647,0 0 63,0 0-727,0 0-497,0 0-184,0 0-432,0 0-184,0 24 40,0 12-232,0-6-64,0 6-119,0-1-50,0-11-127,0 12-752,0-18-1512,0 0-3105</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25.586"/>
    </inkml:context>
    <inkml:brush xml:id="br0">
      <inkml:brushProperty name="width" value="0.05" units="cm"/>
      <inkml:brushProperty name="height" value="0.05" units="cm"/>
      <inkml:brushProperty name="color" value="#AB008B"/>
    </inkml:brush>
  </inkml:definitions>
  <inkml:trace contextRef="#ctx0" brushRef="#br0">59 0 2497,'0'0'2079,"0"0"-119,0 0-164,0 0-326,0 0-247,0 0-245,4 12-162,-2-1-653,0-2-37,0-1 0,1 1 0,0 0 1,1-1-1,0 1 0,1-1 0,-1 0 0,4 3-126,16 19 432,-2-2-62,-1 1-1,4 11-369,-18-29 30,-2 1-1,0-1 0,0 1 1,-1 0-1,-1 0 1,0 1-1,-1-1 1,0 6-30,0 32-97,-4 36 97,2-81-90,-1 0 0,0 0 0,0 0 1,0 0-1,-1 0 0,0 0 0,0 0 0,-1 0 1,1-1-1,-1 1 0,-2 2 90,-4 3-430,0-1 0,0 1 0,-10 6 430,5-5-431,-58 50-3144,0-6-2321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29.932"/>
    </inkml:context>
    <inkml:brush xml:id="br0">
      <inkml:brushProperty name="width" value="0.05" units="cm"/>
      <inkml:brushProperty name="height" value="0.05" units="cm"/>
      <inkml:brushProperty name="color" value="#E71225"/>
    </inkml:brush>
  </inkml:definitions>
  <inkml:trace contextRef="#ctx0" brushRef="#br0">0 227 7314,'0'0'3030,"0"0"-366,0 0-670,0 0-955,0 0-364,0 0-346,5 0-134,2 1-204,0-1 1,0 0-1,0-1 1,1 1 0,-1-1-1,0-1 1,0 1-1,0-1 1,-1 0 0,1-1-1,0 0 1,-1 1-1,6-5 9,14-14-792,-1 0-1,-1-2 1,-1-1-1,-2 0 1,7-11 792,12-13-912,-32 40 1318,-8 15 584,0 1-948,-2 11 413,0 0 1,-2 0 0,0 0 0,-1 0 0,-4 6-456,-7 30 576,11-31-430,2 0-1,0 1 1,2 0 0,1 10-146,1-34-28,-1 0 1,0 0-1,1-1 0,-1 1 1,1 0-1,-1 0 1,1 0-1,-1 0 0,1 0 1,0-1-1,-1 1 1,1 0-1,0-1 1,0 1-1,0 0 0,-1-1 1,1 1-1,0-1 1,0 1-1,0-1 0,0 0 1,0 1-1,0-1 1,0 0-1,0 1 1,0-1-1,0 0 0,0 0 1,0 0-1,0 0 1,0 0-1,0 0 0,1 0 28,1 0-118,0 0-1,1 0 0,-1 0 0,0-1 1,1 1-1,-1-1 0,0 0 0,0 1 1,0-1-1,0-1 0,3 0 119,1-4-332,0 0-1,0-1 0,-1 1 1,0-1-1,0-1 1,-1 1-1,0-1 1,0 0 332,14-19-785,12-19-51,-1 0 0,-3-2 0,-1-3 836,-20 35 248,-3 11 2488,-5 17-1123,-4 10-738,-1 0 0,-1 0 0,-10 19-875,7-16 576,1 1 0,-5 19-576,10-23 168,1 0 1,1 0 0,1 0 0,0 7-169,2-28-3,0 0 1,0 0 0,0 0-1,1 0 1,-1-1 0,0 1-1,0 0 1,1 0 0,-1 0 0,0 0-1,1 0 1,-1-1 0,1 1-1,-1 0 1,1 0 0,0 0-1,-1-1 1,1 1 0,0 0 0,0-1-1,-1 1 1,1-1 0,0 1-1,0-1 1,0 1 0,0-1-1,-1 0 1,1 1 0,0-1-1,0 0 1,0 1 0,1-1 2,33 1-547,-26-1 274,31 0-1933,1-3-2263</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26.649"/>
    </inkml:context>
    <inkml:brush xml:id="br0">
      <inkml:brushProperty name="width" value="0.05" units="cm"/>
      <inkml:brushProperty name="height" value="0.05" units="cm"/>
      <inkml:brushProperty name="color" value="#AB008B"/>
    </inkml:brush>
  </inkml:definitions>
  <inkml:trace contextRef="#ctx0" brushRef="#br0">1 0 56,'0'0'4792,"0"0"-2072,0 0-363,0 0-585,0 0-513,0 0-127,0 0-389,0 0-149,0 0-33,2 1-49,43 23 361,-38-19-863,1 0 0,0-1 0,1 0 0,-1 0 1,1 0-1,0-1 0,0 0 0,0-1 0,0 0 0,0 0 0,0-1 0,1 0 0,-1 0-10,74-1-5039,-68 0 562</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26.996"/>
    </inkml:context>
    <inkml:brush xml:id="br0">
      <inkml:brushProperty name="width" value="0.05" units="cm"/>
      <inkml:brushProperty name="height" value="0.05" units="cm"/>
      <inkml:brushProperty name="color" value="#AB008B"/>
    </inkml:brush>
  </inkml:definitions>
  <inkml:trace contextRef="#ctx0" brushRef="#br0">0 0 3345</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27.330"/>
    </inkml:context>
    <inkml:brush xml:id="br0">
      <inkml:brushProperty name="width" value="0.05" units="cm"/>
      <inkml:brushProperty name="height" value="0.05" units="cm"/>
      <inkml:brushProperty name="color" value="#AB008B"/>
    </inkml:brush>
  </inkml:definitions>
  <inkml:trace contextRef="#ctx0" brushRef="#br0">85 0 3345,'-85'215'1584,"85"-215"681,7 0-345,-1 0-152,1 0-359,6 0-201,6 6-96,1-6-352,-1 0-136,14 6-272,-7-6-23,7 0-273,6 0-56,13 0-200,-6 0-1273,-13 0-3536</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30.681"/>
    </inkml:context>
    <inkml:brush xml:id="br0">
      <inkml:brushProperty name="width" value="0.05" units="cm"/>
      <inkml:brushProperty name="height" value="0.05" units="cm"/>
      <inkml:brushProperty name="color" value="#E71225"/>
    </inkml:brush>
  </inkml:definitions>
  <inkml:trace contextRef="#ctx0" brushRef="#br0">1 0 4721,'0'0'2594,"0"0"-479,0 0-193,0 0-323,0 0-410,0 0-243,7 5-422,3 2-405,1-1 0,0-1 0,0 0 0,0 0 0,3 0-119,-7-3-129,25 10 443,-31-11-445,0 0 0,0 0 0,0-1 0,0 1 0,0 0 0,0 0 1,0 0-1,0 0 0,0 0 0,-1 0 0,1 0 0,0 0 0,-1 1 0,1-1 0,-1 0 0,1 0 0,-1 1 0,1-1 0,-1 0 0,0 0 0,0 1 1,0 0 130,0-1-36,-1 0 0,1 0 0,-1 0 1,1 0-1,-1 0 0,0 0 1,0 0-1,1 0 0,-1-1 1,0 1-1,0 0 0,0 0 0,0-1 1,0 1-1,0-1 0,0 1 1,0-1-1,0 1 0,-1-1 0,1 1 1,0-1-1,0 0 0,0 0 1,0 1-1,-1-1 0,1 0 36,-1 0 2,1 0-1,-1 1 0,0-1 1,1 0-1,-1 1 0,0 0 1,1-1-1,-1 1 0,1 0 1,-1 0-1,1 0 0,-1 0 1,1 0-1,0 0 0,0 0 1,-1 0-1,1 0 0,0 1 1,0-1-2,1 0 45,0-1 0,-1 0 1,1 1-1,0-1 0,0 1 1,0-1-1,-1 1 0,1-1 1,0 1-1,0-1 0,0 1 0,0-1 1,0 1-1,0-1 0,0 1 1,0-1-1,0 1 0,0 0 1,0-1-1,0 1 0,1-1 1,-1 0-1,0 1 0,0-1 1,1 1-1,-1-1 0,0 1 0,0-1 1,1 1-1,-1-1 0,1 0 1,-1 1-1,0-1 0,1 0 1,-1 1-46,22 0 733,-11-1-904,83-1-4517,-63-2-1498</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31.785"/>
    </inkml:context>
    <inkml:brush xml:id="br0">
      <inkml:brushProperty name="width" value="0.05" units="cm"/>
      <inkml:brushProperty name="height" value="0.05" units="cm"/>
      <inkml:brushProperty name="color" value="#E71225"/>
    </inkml:brush>
  </inkml:definitions>
  <inkml:trace contextRef="#ctx0" brushRef="#br0">0 0 3409,'0'0'5073,"0"0"-3177,0 0 681,0 0-913,0 0-568,0 0-632,0 0-79,77 4-201,-54 0-136,7 3-48,1-3 0,3-4-200,12 0-1561,-12 0-2176,-7 0-4873</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32.234"/>
    </inkml:context>
    <inkml:brush xml:id="br0">
      <inkml:brushProperty name="width" value="0.05" units="cm"/>
      <inkml:brushProperty name="height" value="0.05" units="cm"/>
      <inkml:brushProperty name="color" value="#E71225"/>
    </inkml:brush>
  </inkml:definitions>
  <inkml:trace contextRef="#ctx0" brushRef="#br0">1 1 5129,'0'0'2321,"0"0"111,0 0-255,0 0-521,0 0-360,0 0-464,0 0-560,87 36-72,-60-36-192,15 0-16,-4 0-1400,-3 0-2489</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35:10.925"/>
    </inkml:context>
    <inkml:brush xml:id="br0">
      <inkml:brushProperty name="width" value="0.05" units="cm"/>
      <inkml:brushProperty name="height" value="0.05" units="cm"/>
    </inkml:brush>
  </inkml:definitions>
  <inkml:trace contextRef="#ctx0" brushRef="#br0">1 0 4657,'0'0'1432,"0"0"-223,0 0-225,0 0 48,0 0-272,0 0 168</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32.917"/>
    </inkml:context>
    <inkml:brush xml:id="br0">
      <inkml:brushProperty name="width" value="0.05" units="cm"/>
      <inkml:brushProperty name="height" value="0.05" units="cm"/>
      <inkml:brushProperty name="color" value="#E71225"/>
    </inkml:brush>
  </inkml:definitions>
  <inkml:trace contextRef="#ctx0" brushRef="#br0">0 0 4641,'0'0'5801,"0"0"-3512,0 0 767,0 0-1415,0 0-409,0 0-632,0 0-168,0 30-296,0-27-128,0-3-16,0 0-176,8 0-440,7 0-1408,-3 0-3105,-1-7-4378</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33.245"/>
    </inkml:context>
    <inkml:brush xml:id="br0">
      <inkml:brushProperty name="width" value="0.05" units="cm"/>
      <inkml:brushProperty name="height" value="0.05" units="cm"/>
      <inkml:brushProperty name="color" value="#E71225"/>
    </inkml:brush>
  </inkml:definitions>
  <inkml:trace contextRef="#ctx0" brushRef="#br0">0 0 7074</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33.580"/>
    </inkml:context>
    <inkml:brush xml:id="br0">
      <inkml:brushProperty name="width" value="0.05" units="cm"/>
      <inkml:brushProperty name="height" value="0.05" units="cm"/>
      <inkml:brushProperty name="color" value="#E71225"/>
    </inkml:brush>
  </inkml:definitions>
  <inkml:trace contextRef="#ctx0" brushRef="#br0">0 0 7074,'271'15'3224,"-271"-15"-607,0 0-417,0 0-1184,0 0-832,4 0-63,0 0-121,4 0-8,-1 0-937,9 0-1127,-5 0-1793,0 0-3312</inkml:trace>
  <inkml:trace contextRef="#ctx0" brushRef="#br0" timeOffset="1">516 26 5009,'0'0'4505,"0"0"-2280,0 0 535,0 0-1632,0 0-472,0 0-479,0 0-177,0 0-289,57 4-1503,-42-4-1137,0 0-3896</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33.913"/>
    </inkml:context>
    <inkml:brush xml:id="br0">
      <inkml:brushProperty name="width" value="0.05" units="cm"/>
      <inkml:brushProperty name="height" value="0.05" units="cm"/>
      <inkml:brushProperty name="color" value="#E71225"/>
    </inkml:brush>
  </inkml:definitions>
  <inkml:trace contextRef="#ctx0" brushRef="#br0">0 0 1464,'0'0'6578,"0"0"-4098,0 0 649,0 0-1097,0 0-703,0 0-233,0 0-776,16 26-120,-12-26-128,3 0-144,1 0-224,3 0-576,1 0-1369,3-4-2400,-7-3-3697</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34.248"/>
    </inkml:context>
    <inkml:brush xml:id="br0">
      <inkml:brushProperty name="width" value="0.05" units="cm"/>
      <inkml:brushProperty name="height" value="0.05" units="cm"/>
      <inkml:brushProperty name="color" value="#E71225"/>
    </inkml:brush>
  </inkml:definitions>
  <inkml:trace contextRef="#ctx0" brushRef="#br0">0 12 5417,'237'-11'4185,"-233"11"-2008,-4 0 695,0 0-1352,0 0-479,0 0-841,0 3-200,0 1-520,0 0-1985,0-4-7537</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34.817"/>
    </inkml:context>
    <inkml:brush xml:id="br0">
      <inkml:brushProperty name="width" value="0.05" units="cm"/>
      <inkml:brushProperty name="height" value="0.05" units="cm"/>
      <inkml:brushProperty name="color" value="#E71225"/>
    </inkml:brush>
  </inkml:definitions>
  <inkml:trace contextRef="#ctx0" brushRef="#br0">1 0 1432,'0'0'6890,"0"0"-4898,0 0 497,0 0-473,0 0-920,0 0-63,0 0-457,26 11-136,-7-7-168,4-1-208,4 1-40,0-4 88,3 4-224,1-4-368,-4 0-344,7 3-1057,-7-3-959,-8 0-2514</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35.267"/>
    </inkml:context>
    <inkml:brush xml:id="br0">
      <inkml:brushProperty name="width" value="0.05" units="cm"/>
      <inkml:brushProperty name="height" value="0.05" units="cm"/>
      <inkml:brushProperty name="color" value="#E71225"/>
    </inkml:brush>
  </inkml:definitions>
  <inkml:trace contextRef="#ctx0" brushRef="#br0">1 0 4297,'0'0'3073,"0"0"-793,0 0 217,0 0-809,0 0-664,0 0-296,0 0-528,53 33-8,-30-33-192,7 0-224,28 0-1720,-9 0-1985,1 0-2784</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35.955"/>
    </inkml:context>
    <inkml:brush xml:id="br0">
      <inkml:brushProperty name="width" value="0.05" units="cm"/>
      <inkml:brushProperty name="height" value="0.05" units="cm"/>
      <inkml:brushProperty name="color" value="#E71225"/>
    </inkml:brush>
  </inkml:definitions>
  <inkml:trace contextRef="#ctx0" brushRef="#br0">26 38 8690,'0'0'2479,"0"0"256,0 0-765,0 0-815,0 0-595,-2-7-257,0 3-283,1 3-17,1 0-1,-1 0 1,1-1 0,-1 1 0,1 0 0,-1 0-1,1 0 1,0-1 0,0 1 0,0 0-1,0 0 1,0-1 0,0 1 0,0 0-3,0 0-1,1 0 0,0 0 0,0 1 0,-1-1 0,1 1 0,0-1 0,0 0 0,0 1 0,0-1 0,0 1 0,-1 0 0,1-1 0,0 1 0,0 0 0,0 0 0,0-1 0,0 1 0,0 0 0,0 0 0,0 0 0,0 0 0,0 0 0,0 0 0,0 0 1,1 1 0,18-1-47,-1 1 1,0 1 0,0 1 0,0 1 0,-1 0 0,1 1 0,-1 1 0,0 1 0,0 0 0,-1 1 0,0 1 0,12 8 46,-25-14-9,0 0-1,0 0 1,0 0-1,-1 0 0,1 0 1,-1 1-1,0-1 0,0 1 1,0 0-1,-1 0 1,0 0-1,1 0 0,-1 1 1,-1-1-1,1 0 0,-1 1 1,0-1-1,0 1 1,0 0-1,-1-1 0,1 1 1,-1-1-1,-1 5 10,1-7-3,0 0-1,-1-1 1,0 1 0,1 0 0,-1 0-1,0-1 1,0 1 0,0 0 0,0-1-1,0 1 1,0 0 0,-1-1 0,1 0-1,0 1 1,-1-1 0,1 0 0,-1 0-1,0 1 1,1-1 0,-1 0 0,0-1-1,0 1 4,-48 21-39,38-18 5,-61 21-207,43-15 99,0 1 0,0 1 0,-26 15 142,53-25 2,1-1 0,-1 2 1,1-1-1,-1 0 0,1 0 0,0 1 0,-1-1 1,1 1-1,1 0 0,-1-1 0,0 1 1,1 0-1,-1 0 0,0 2-2,2-3 0,-1 0 0,1-1 0,-1 1 0,1 0 0,0-1 0,0 1 0,0 0 0,0-1 0,0 1-1,0 0 1,0-1 0,0 1 0,1 0 0,-1-1 0,1 1 0,-1 0 0,1-1 0,0 1 0,0-1 0,0 1 0,-1-1 0,2 1 0,-1-1-1,0 0 1,0 1 0,0-1 0,1 0 0,-1 0 0,8 5-427,1 0-1,0-1 1,0 0-1,7 2 428,2 1-1751,4 3-2044</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36.500"/>
    </inkml:context>
    <inkml:brush xml:id="br0">
      <inkml:brushProperty name="width" value="0.05" units="cm"/>
      <inkml:brushProperty name="height" value="0.05" units="cm"/>
      <inkml:brushProperty name="color" value="#E71225"/>
    </inkml:brush>
  </inkml:definitions>
  <inkml:trace contextRef="#ctx0" brushRef="#br0">25 0 4545,'0'0'1260,"0"0"-113,0 0-237,0 0-357,0 0-17,0 0 90,7 3 169,-4-2-715,-1-1 22,-1 0-1,1 1 0,0-1 0,-1 1 0,1-1 1,-1 1-1,1 0 0,-1 0 0,1 0 1,-1-1-1,0 1 0,1 0 0,-1 1 0,0-1 1,0 0-1,0 0 0,0 0 0,0 1 0,0-1 1,0 0-1,0 1 0,-1-1 0,1 1 0,0-1 1,-1 1-1,1-1 0,-1 1 0,0 0 0,0-1 1,0 1-1,1-1 0,-2 1 0,1 1-101,1-2 139,-1 0 0,0 1-1,0-1 1,0 1-1,0-1 1,0 1 0,0-1-1,-1 0 1,1 1 0,0-1-1,-1 0 1,1 1-1,-1-1 1,0 0 0,1 1-1,-1-1 1,0 0 0,0 0-1,0 0 1,0 0 0,0 1-139,-2-1 82,0 0 1,1 0-1,-1-1 1,0 1 0,0-1-1,1 1 1,-1-1-1,0 0 1,0 0 0,-2-1-83,2 1 8,2 0-10,0 1-1,1-1 0,-1 0 1,0 0-1,0 0 0,0-1 1,1 1-1,-1 0 0,0 0 1,0 0-1,0 0 0,1-1 1,-1 1-1,0 0 0,0-1 1,1 1-1,-1-1 0,0 1 0,1-1 1,-1 1-1,1-1 0,-1 1 1,0-1-1,1 1 0,-1-1 1,1 0-1,0 1 0,-1-1 1,1 0 2,-1-1-27,1 0 0,0 0 0,-1 0 1,1 0-1,0 0 0,0 0 0,1 0 1,-1 0-1,0-1 0,1 1 0,0-1 27,0 2-1,-1 0 0,1 0-1,-1 0 1,1 0-1,0 0 1,0 0 0,-1 1-1,1-1 1,0 0-1,0 0 1,0 1 0,0-1-1,0 1 1,0-1-1,0 1 1,0-1 0,0 1-1,0 0 1,0-1-1,1 1 1,-1 0-1,0 0 1,0 0 0,0-1-1,1 1 2,35 0-29,-28 0 27,-2 0-98,-7 0 32,1-1-1,-1 1 1,1 0 0,-1 0 0,1 0 0,-1 0 0,1 0 0,-1 0-1,1 0 1,-1 0 0,1 0 0,-1 0 0,1 0 0,-1 0-1,1 0 1,-1 0 0,1 0 0,-1 0 0,1 0 0,-1 1-1,1-1 1,-1 0 0,0 0 0,1 1 0,-1-1 0,1 0 0,-1 0-1,0 1 1,1-1 0,-1 1 0,0-1 0,1 0 0,-1 1-1,0-1 1,1 1 0,-1-1 0,0 0 0,0 1 0,0-1 0,1 1-1,-1-1 1,0 1 0,0-1 0,0 1 0,0-1 0,0 1-1,0-1 1,0 1 68,0 10-3702</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0.014"/>
    </inkml:context>
    <inkml:brush xml:id="br0">
      <inkml:brushProperty name="width" value="0.05" units="cm"/>
      <inkml:brushProperty name="height" value="0.05" units="cm"/>
      <inkml:brushProperty name="color" value="#E71225"/>
    </inkml:brush>
  </inkml:definitions>
  <inkml:trace contextRef="#ctx0" brushRef="#br0">0 37 8090,'0'0'3042,"0"0"-376,0 0-707,0 0-730,0 0-341,0 0-271,0 0-37,0 0-155,0 0 151,0 0-124,0 0 110,0 0-50,0 0-40,12 0 620,26 0-1103,189-3 391,-78-9-3117,-143 12 2236,27-6-1878,-15-3-3408,-16 2 341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3C45CC5-6E3F-4736-951D-B4CF4CF1A289}" type="datetimeFigureOut">
              <a:rPr lang="zh-TW" altLang="en-US" smtClean="0"/>
              <a:pPr/>
              <a:t>2020/4/27</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F656E3-0DD9-4C0F-A456-F99A51A3023A}"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2EF656E3-0DD9-4C0F-A456-F99A51A3023A}" type="slidenum">
              <a:rPr lang="zh-TW" altLang="en-US" smtClean="0"/>
              <a:pPr/>
              <a:t>1</a:t>
            </a:fld>
            <a:endParaRPr lang="zh-TW" altLang="en-US"/>
          </a:p>
        </p:txBody>
      </p:sp>
    </p:spTree>
    <p:extLst>
      <p:ext uri="{BB962C8B-B14F-4D97-AF65-F5344CB8AC3E}">
        <p14:creationId xmlns:p14="http://schemas.microsoft.com/office/powerpoint/2010/main" val="40217044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1905000"/>
            <a:ext cx="7772400" cy="1143000"/>
          </a:xfrm>
        </p:spPr>
        <p:txBody>
          <a:bodyPr/>
          <a:lstStyle>
            <a:lvl1pPr algn="ctr">
              <a:defRPr b="1" cap="none" spc="5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zh-TW" altLang="en-US"/>
              <a:t>按一下以編輯母片標題樣式</a:t>
            </a:r>
            <a:endParaRPr lang="zh-TW" altLang="en-US" dirty="0"/>
          </a:p>
        </p:txBody>
      </p:sp>
      <p:sp>
        <p:nvSpPr>
          <p:cNvPr id="3075" name="Rectangle 3"/>
          <p:cNvSpPr>
            <a:spLocks noGrp="1" noChangeArrowheads="1"/>
          </p:cNvSpPr>
          <p:nvPr>
            <p:ph type="subTitle" idx="1"/>
          </p:nvPr>
        </p:nvSpPr>
        <p:spPr>
          <a:xfrm>
            <a:off x="1371600" y="3429000"/>
            <a:ext cx="6400800" cy="1524000"/>
          </a:xfrm>
        </p:spPr>
        <p:txBody>
          <a:bodyPr/>
          <a:lstStyle>
            <a:lvl1pPr marL="0" indent="0" algn="ctr">
              <a:buFontTx/>
              <a:buNone/>
              <a:defRPr sz="3600" b="1" cap="none" spc="5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defRPr>
            </a:lvl1pPr>
          </a:lstStyle>
          <a:p>
            <a:r>
              <a:rPr lang="zh-TW" altLang="en-US"/>
              <a:t>按一下以編輯母片副標題樣式</a:t>
            </a:r>
          </a:p>
        </p:txBody>
      </p:sp>
      <p:sp>
        <p:nvSpPr>
          <p:cNvPr id="3076" name="Rectangle 4"/>
          <p:cNvSpPr>
            <a:spLocks noGrp="1" noChangeArrowheads="1"/>
          </p:cNvSpPr>
          <p:nvPr>
            <p:ph type="dt" sz="half" idx="2"/>
          </p:nvPr>
        </p:nvSpPr>
        <p:spPr/>
        <p:txBody>
          <a:bodyPr/>
          <a:lstStyle>
            <a:lvl1pPr>
              <a:defRPr/>
            </a:lvl1pPr>
          </a:lstStyle>
          <a:p>
            <a:fld id="{611055E2-4E07-4C65-AA17-CDD0B7A93D49}" type="datetime1">
              <a:rPr lang="zh-TW" altLang="en-US" smtClean="0"/>
              <a:t>2020/4/27</a:t>
            </a:fld>
            <a:endParaRPr lang="zh-TW" altLang="en-US"/>
          </a:p>
        </p:txBody>
      </p:sp>
      <p:sp>
        <p:nvSpPr>
          <p:cNvPr id="3077" name="Rectangle 5"/>
          <p:cNvSpPr>
            <a:spLocks noGrp="1" noChangeArrowheads="1"/>
          </p:cNvSpPr>
          <p:nvPr>
            <p:ph type="ftr" sz="quarter" idx="3"/>
          </p:nvPr>
        </p:nvSpPr>
        <p:spPr/>
        <p:txBody>
          <a:bodyPr/>
          <a:lstStyle>
            <a:lvl1pPr>
              <a:defRPr/>
            </a:lvl1pPr>
          </a:lstStyle>
          <a:p>
            <a:endParaRPr lang="zh-TW" altLang="en-US"/>
          </a:p>
        </p:txBody>
      </p:sp>
      <p:sp>
        <p:nvSpPr>
          <p:cNvPr id="3078" name="Rectangle 6"/>
          <p:cNvSpPr>
            <a:spLocks noGrp="1" noChangeArrowheads="1"/>
          </p:cNvSpPr>
          <p:nvPr>
            <p:ph type="sldNum" sz="quarter" idx="4"/>
          </p:nvPr>
        </p:nvSpPr>
        <p:spPr/>
        <p:txBody>
          <a:bodyPr/>
          <a:lstStyle>
            <a:lvl1pPr>
              <a:defRPr/>
            </a:lvl1pPr>
          </a:lstStyle>
          <a:p>
            <a:fld id="{8632C2C5-20A0-4062-ADB6-29D76B962CAE}" type="slidenum">
              <a:rPr lang="zh-TW" altLang="en-US" smtClean="0"/>
              <a:pPr/>
              <a:t>‹#›</a:t>
            </a:fld>
            <a:endParaRPr lang="zh-TW" altLang="en-US"/>
          </a:p>
        </p:txBody>
      </p:sp>
      <p:pic>
        <p:nvPicPr>
          <p:cNvPr id="7" name="圖片 6" descr="PS0387C.JPG"/>
          <p:cNvPicPr>
            <a:picLocks noChangeAspect="1"/>
          </p:cNvPicPr>
          <p:nvPr/>
        </p:nvPicPr>
        <p:blipFill>
          <a:blip r:embed="rId3" cstate="print"/>
          <a:stretch>
            <a:fillRect/>
          </a:stretch>
        </p:blipFill>
        <p:spPr>
          <a:xfrm>
            <a:off x="1729033" y="51923"/>
            <a:ext cx="1153051" cy="1576875"/>
          </a:xfrm>
          <a:prstGeom prst="rect">
            <a:avLst/>
          </a:prstGeom>
          <a:ln>
            <a:noFill/>
          </a:ln>
          <a:effectLst>
            <a:outerShdw blurRad="190500" algn="tl" rotWithShape="0">
              <a:srgbClr val="000000">
                <a:alpha val="70000"/>
              </a:srgbClr>
            </a:outerShdw>
          </a:effectLst>
        </p:spPr>
      </p:pic>
      <p:pic>
        <p:nvPicPr>
          <p:cNvPr id="17410" name="Picture 2">
            <a:extLst>
              <a:ext uri="{FF2B5EF4-FFF2-40B4-BE49-F238E27FC236}">
                <a16:creationId xmlns:a16="http://schemas.microsoft.com/office/drawing/2014/main" id="{E3C34402-EFD9-46FA-A377-CE2AB1ECC548}"/>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251520" y="51923"/>
            <a:ext cx="1267808" cy="15768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fld id="{37169974-3902-437B-955C-942200AB9E20}" type="datetime1">
              <a:rPr lang="zh-TW" altLang="en-US" smtClean="0"/>
              <a:t>2020/4/27</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15100" y="1219200"/>
            <a:ext cx="1943100" cy="487680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85800" y="1219200"/>
            <a:ext cx="5676900" cy="48768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fld id="{6C3A85F5-86D5-415C-8F33-1926EA8C4DF2}" type="datetime1">
              <a:rPr lang="zh-TW" altLang="en-US" smtClean="0"/>
              <a:t>2020/4/27</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323528" y="44624"/>
            <a:ext cx="8496944" cy="914400"/>
          </a:xfrm>
        </p:spPr>
        <p:txBody>
          <a:bodyPr/>
          <a:lstStyle>
            <a:lvl1pPr>
              <a:defRPr baseline="0"/>
            </a:lvl1pPr>
          </a:lstStyle>
          <a:p>
            <a:r>
              <a:rPr lang="zh-TW" altLang="en-US"/>
              <a:t>按一下以編輯母片標題樣式</a:t>
            </a:r>
            <a:endParaRPr lang="zh-TW" altLang="en-US" dirty="0"/>
          </a:p>
        </p:txBody>
      </p:sp>
      <p:sp>
        <p:nvSpPr>
          <p:cNvPr id="3" name="內容版面配置區 2"/>
          <p:cNvSpPr>
            <a:spLocks noGrp="1"/>
          </p:cNvSpPr>
          <p:nvPr>
            <p:ph idx="1"/>
          </p:nvPr>
        </p:nvSpPr>
        <p:spPr>
          <a:xfrm>
            <a:off x="323528" y="1268760"/>
            <a:ext cx="8496944" cy="511256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323528" y="6525344"/>
            <a:ext cx="1905000" cy="332656"/>
          </a:xfrm>
        </p:spPr>
        <p:txBody>
          <a:bodyPr/>
          <a:lstStyle>
            <a:lvl1pPr>
              <a:defRPr/>
            </a:lvl1pPr>
          </a:lstStyle>
          <a:p>
            <a:fld id="{1E15267A-C4B6-4C90-8535-4FFF38453B4D}" type="datetime1">
              <a:rPr lang="zh-TW" altLang="en-US" smtClean="0"/>
              <a:t>2020/4/27</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a:xfrm>
            <a:off x="6915472" y="6525344"/>
            <a:ext cx="1905000" cy="332656"/>
          </a:xfrm>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lvl1pPr>
              <a:defRPr/>
            </a:lvl1pPr>
          </a:lstStyle>
          <a:p>
            <a:fld id="{ED231CF8-DA3A-4662-8D3E-0EF98A1E50D4}" type="datetime1">
              <a:rPr lang="zh-TW" altLang="en-US" smtClean="0"/>
              <a:t>2020/4/27</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85800" y="22098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22098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lvl1pPr>
              <a:defRPr/>
            </a:lvl1pPr>
          </a:lstStyle>
          <a:p>
            <a:fld id="{E152908F-917D-4167-A06A-2F94CE629F73}" type="datetime1">
              <a:rPr lang="zh-TW" altLang="en-US" smtClean="0"/>
              <a:t>2020/4/27</a:t>
            </a:fld>
            <a:endParaRPr lang="zh-TW" altLang="en-US"/>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lvl1pPr>
              <a:defRPr/>
            </a:lvl1pPr>
          </a:lstStyle>
          <a:p>
            <a:fld id="{DEBBE8A9-0D6A-4BDB-8DF5-5009D1A5CEC7}" type="datetime1">
              <a:rPr lang="zh-TW" altLang="en-US" smtClean="0"/>
              <a:t>2020/4/27</a:t>
            </a:fld>
            <a:endParaRPr lang="zh-TW" altLang="en-US"/>
          </a:p>
        </p:txBody>
      </p:sp>
      <p:sp>
        <p:nvSpPr>
          <p:cNvPr id="8" name="頁尾版面配置區 7"/>
          <p:cNvSpPr>
            <a:spLocks noGrp="1"/>
          </p:cNvSpPr>
          <p:nvPr>
            <p:ph type="ftr" sz="quarter" idx="11"/>
          </p:nvPr>
        </p:nvSpPr>
        <p:spPr/>
        <p:txBody>
          <a:bodyPr/>
          <a:lstStyle>
            <a:lvl1pPr>
              <a:defRPr/>
            </a:lvl1pPr>
          </a:lstStyle>
          <a:p>
            <a:endParaRPr lang="zh-TW" altLang="en-US"/>
          </a:p>
        </p:txBody>
      </p:sp>
      <p:sp>
        <p:nvSpPr>
          <p:cNvPr id="9" name="投影片編號版面配置區 8"/>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lvl1pPr>
              <a:defRPr/>
            </a:lvl1pPr>
          </a:lstStyle>
          <a:p>
            <a:fld id="{F4316477-B6E0-4D8E-AD39-100CD211D5FA}" type="datetime1">
              <a:rPr lang="zh-TW" altLang="en-US" smtClean="0"/>
              <a:t>2020/4/27</a:t>
            </a:fld>
            <a:endParaRPr lang="zh-TW" altLang="en-US"/>
          </a:p>
        </p:txBody>
      </p:sp>
      <p:sp>
        <p:nvSpPr>
          <p:cNvPr id="4" name="頁尾版面配置區 3"/>
          <p:cNvSpPr>
            <a:spLocks noGrp="1"/>
          </p:cNvSpPr>
          <p:nvPr>
            <p:ph type="ftr" sz="quarter" idx="11"/>
          </p:nvPr>
        </p:nvSpPr>
        <p:spPr/>
        <p:txBody>
          <a:bodyPr/>
          <a:lstStyle>
            <a:lvl1pPr>
              <a:defRPr/>
            </a:lvl1pPr>
          </a:lstStyle>
          <a:p>
            <a:endParaRPr lang="zh-TW" altLang="en-US"/>
          </a:p>
        </p:txBody>
      </p:sp>
      <p:sp>
        <p:nvSpPr>
          <p:cNvPr id="5" name="投影片編號版面配置區 4"/>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lvl1pPr>
              <a:defRPr/>
            </a:lvl1pPr>
          </a:lstStyle>
          <a:p>
            <a:fld id="{40F3111D-7CEA-4459-B21F-661F581B67F2}" type="datetime1">
              <a:rPr lang="zh-TW" altLang="en-US" smtClean="0"/>
              <a:t>2020/4/27</a:t>
            </a:fld>
            <a:endParaRPr lang="zh-TW" altLang="en-US"/>
          </a:p>
        </p:txBody>
      </p:sp>
      <p:sp>
        <p:nvSpPr>
          <p:cNvPr id="3" name="頁尾版面配置區 2"/>
          <p:cNvSpPr>
            <a:spLocks noGrp="1"/>
          </p:cNvSpPr>
          <p:nvPr>
            <p:ph type="ftr" sz="quarter" idx="11"/>
          </p:nvPr>
        </p:nvSpPr>
        <p:spPr/>
        <p:txBody>
          <a:bodyPr/>
          <a:lstStyle>
            <a:lvl1pPr>
              <a:defRPr/>
            </a:lvl1pPr>
          </a:lstStyle>
          <a:p>
            <a:endParaRPr lang="zh-TW" altLang="en-US"/>
          </a:p>
        </p:txBody>
      </p:sp>
      <p:sp>
        <p:nvSpPr>
          <p:cNvPr id="4" name="投影片編號版面配置區 3"/>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lvl1pPr>
              <a:defRPr/>
            </a:lvl1pPr>
          </a:lstStyle>
          <a:p>
            <a:fld id="{B89B785F-EF0A-43FE-911E-7B09D93D38E7}" type="datetime1">
              <a:rPr lang="zh-TW" altLang="en-US" smtClean="0"/>
              <a:t>2020/4/27</a:t>
            </a:fld>
            <a:endParaRPr lang="zh-TW" altLang="en-US"/>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lvl1pPr>
              <a:defRPr/>
            </a:lvl1pPr>
          </a:lstStyle>
          <a:p>
            <a:fld id="{40732C5E-2C44-4B00-A298-24D251E026EF}" type="datetime1">
              <a:rPr lang="zh-TW" altLang="en-US" smtClean="0"/>
              <a:t>2020/4/27</a:t>
            </a:fld>
            <a:endParaRPr lang="zh-TW" altLang="en-US"/>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gi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pic>
        <p:nvPicPr>
          <p:cNvPr id="1031" name="Picture 7" descr="C:\WINDOWS\Desktop\test\template20031024\01tp.jpg"/>
          <p:cNvPicPr>
            <a:picLocks noChangeAspect="1" noChangeArrowheads="1"/>
          </p:cNvPicPr>
          <p:nvPr/>
        </p:nvPicPr>
        <p:blipFill>
          <a:blip r:embed="rId13" cstate="print"/>
          <a:srcRect/>
          <a:stretch>
            <a:fillRect/>
          </a:stretch>
        </p:blipFill>
        <p:spPr bwMode="auto">
          <a:xfrm>
            <a:off x="0" y="0"/>
            <a:ext cx="9144000" cy="6858000"/>
          </a:xfrm>
          <a:prstGeom prst="rect">
            <a:avLst/>
          </a:prstGeom>
          <a:noFill/>
        </p:spPr>
      </p:pic>
      <p:sp>
        <p:nvSpPr>
          <p:cNvPr id="1026" name="Rectangle 2"/>
          <p:cNvSpPr>
            <a:spLocks noGrp="1" noChangeArrowheads="1"/>
          </p:cNvSpPr>
          <p:nvPr>
            <p:ph type="title"/>
          </p:nvPr>
        </p:nvSpPr>
        <p:spPr bwMode="auto">
          <a:xfrm>
            <a:off x="685800" y="44624"/>
            <a:ext cx="77724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dirty="0"/>
              <a:t>按一下以編輯母片標題樣式</a:t>
            </a:r>
          </a:p>
        </p:txBody>
      </p:sp>
      <p:sp>
        <p:nvSpPr>
          <p:cNvPr id="1027" name="Rectangle 3"/>
          <p:cNvSpPr>
            <a:spLocks noGrp="1" noChangeArrowheads="1"/>
          </p:cNvSpPr>
          <p:nvPr>
            <p:ph type="body" idx="1"/>
          </p:nvPr>
        </p:nvSpPr>
        <p:spPr bwMode="auto">
          <a:xfrm>
            <a:off x="685800" y="1268760"/>
            <a:ext cx="7772400" cy="511256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dirty="0"/>
              <a:t>按一下以編輯母片</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028" name="Rectangle 4"/>
          <p:cNvSpPr>
            <a:spLocks noGrp="1" noChangeArrowheads="1"/>
          </p:cNvSpPr>
          <p:nvPr>
            <p:ph type="dt" sz="half" idx="2"/>
          </p:nvPr>
        </p:nvSpPr>
        <p:spPr bwMode="auto">
          <a:xfrm>
            <a:off x="688032" y="6525344"/>
            <a:ext cx="19050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fld id="{45AF42BB-0A4C-488C-A7D2-D5297A40951D}" type="datetime1">
              <a:rPr lang="zh-TW" altLang="en-US" smtClean="0"/>
              <a:t>2020/4/27</a:t>
            </a:fld>
            <a:endParaRPr lang="zh-TW" altLang="en-US"/>
          </a:p>
        </p:txBody>
      </p:sp>
      <p:sp>
        <p:nvSpPr>
          <p:cNvPr id="1029" name="Rectangle 5"/>
          <p:cNvSpPr>
            <a:spLocks noGrp="1" noChangeArrowheads="1"/>
          </p:cNvSpPr>
          <p:nvPr>
            <p:ph type="ftr" sz="quarter" idx="3"/>
          </p:nvPr>
        </p:nvSpPr>
        <p:spPr bwMode="auto">
          <a:xfrm>
            <a:off x="3126432" y="6525344"/>
            <a:ext cx="28956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zh-TW" altLang="en-US"/>
          </a:p>
        </p:txBody>
      </p:sp>
      <p:sp>
        <p:nvSpPr>
          <p:cNvPr id="1030" name="Rectangle 6"/>
          <p:cNvSpPr>
            <a:spLocks noGrp="1" noChangeArrowheads="1"/>
          </p:cNvSpPr>
          <p:nvPr>
            <p:ph type="sldNum" sz="quarter" idx="4"/>
          </p:nvPr>
        </p:nvSpPr>
        <p:spPr bwMode="auto">
          <a:xfrm>
            <a:off x="6555432" y="6525344"/>
            <a:ext cx="19050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8632C2C5-20A0-4062-ADB6-29D76B962CAE}"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fontAlgn="base" hangingPunct="1">
        <a:spcBef>
          <a:spcPct val="0"/>
        </a:spcBef>
        <a:spcAft>
          <a:spcPct val="0"/>
        </a:spcAft>
        <a:defRPr kumimoji="1" sz="4000" b="1" baseline="0">
          <a:solidFill>
            <a:schemeClr val="tx1"/>
          </a:solidFill>
          <a:effectLst>
            <a:outerShdw blurRad="38100" dist="38100" dir="2700000" algn="tl">
              <a:srgbClr val="000000">
                <a:alpha val="43137"/>
              </a:srgbClr>
            </a:outerShdw>
          </a:effectLst>
          <a:latin typeface="Times New Roman" pitchFamily="18" charset="0"/>
          <a:ea typeface="標楷體" pitchFamily="65" charset="-120"/>
          <a:cs typeface="+mj-cs"/>
        </a:defRPr>
      </a:lvl1pPr>
      <a:lvl2pPr algn="ctr" rtl="0" eaLnBrk="1" fontAlgn="base" hangingPunct="1">
        <a:spcBef>
          <a:spcPct val="0"/>
        </a:spcBef>
        <a:spcAft>
          <a:spcPct val="0"/>
        </a:spcAft>
        <a:defRPr kumimoji="1" sz="4000">
          <a:solidFill>
            <a:schemeClr val="tx2"/>
          </a:solidFill>
          <a:latin typeface="Times New Roman" charset="0"/>
          <a:ea typeface="新細明體" charset="-120"/>
        </a:defRPr>
      </a:lvl2pPr>
      <a:lvl3pPr algn="ctr" rtl="0" eaLnBrk="1" fontAlgn="base" hangingPunct="1">
        <a:spcBef>
          <a:spcPct val="0"/>
        </a:spcBef>
        <a:spcAft>
          <a:spcPct val="0"/>
        </a:spcAft>
        <a:defRPr kumimoji="1" sz="4000">
          <a:solidFill>
            <a:schemeClr val="tx2"/>
          </a:solidFill>
          <a:latin typeface="Times New Roman" charset="0"/>
          <a:ea typeface="新細明體" charset="-120"/>
        </a:defRPr>
      </a:lvl3pPr>
      <a:lvl4pPr algn="ctr" rtl="0" eaLnBrk="1" fontAlgn="base" hangingPunct="1">
        <a:spcBef>
          <a:spcPct val="0"/>
        </a:spcBef>
        <a:spcAft>
          <a:spcPct val="0"/>
        </a:spcAft>
        <a:defRPr kumimoji="1" sz="4000">
          <a:solidFill>
            <a:schemeClr val="tx2"/>
          </a:solidFill>
          <a:latin typeface="Times New Roman" charset="0"/>
          <a:ea typeface="新細明體" charset="-120"/>
        </a:defRPr>
      </a:lvl4pPr>
      <a:lvl5pPr algn="ctr" rtl="0" eaLnBrk="1" fontAlgn="base" hangingPunct="1">
        <a:spcBef>
          <a:spcPct val="0"/>
        </a:spcBef>
        <a:spcAft>
          <a:spcPct val="0"/>
        </a:spcAft>
        <a:defRPr kumimoji="1" sz="4000">
          <a:solidFill>
            <a:schemeClr val="tx2"/>
          </a:solidFill>
          <a:latin typeface="Times New Roman" charset="0"/>
          <a:ea typeface="新細明體" charset="-120"/>
        </a:defRPr>
      </a:lvl5pPr>
      <a:lvl6pPr marL="457200" algn="ctr" rtl="0" eaLnBrk="1" fontAlgn="base" hangingPunct="1">
        <a:spcBef>
          <a:spcPct val="0"/>
        </a:spcBef>
        <a:spcAft>
          <a:spcPct val="0"/>
        </a:spcAft>
        <a:defRPr kumimoji="1" sz="4000">
          <a:solidFill>
            <a:schemeClr val="tx2"/>
          </a:solidFill>
          <a:latin typeface="Times New Roman" charset="0"/>
          <a:ea typeface="新細明體" charset="-120"/>
        </a:defRPr>
      </a:lvl6pPr>
      <a:lvl7pPr marL="914400" algn="ctr" rtl="0" eaLnBrk="1" fontAlgn="base" hangingPunct="1">
        <a:spcBef>
          <a:spcPct val="0"/>
        </a:spcBef>
        <a:spcAft>
          <a:spcPct val="0"/>
        </a:spcAft>
        <a:defRPr kumimoji="1" sz="4000">
          <a:solidFill>
            <a:schemeClr val="tx2"/>
          </a:solidFill>
          <a:latin typeface="Times New Roman" charset="0"/>
          <a:ea typeface="新細明體" charset="-120"/>
        </a:defRPr>
      </a:lvl7pPr>
      <a:lvl8pPr marL="1371600" algn="ctr" rtl="0" eaLnBrk="1" fontAlgn="base" hangingPunct="1">
        <a:spcBef>
          <a:spcPct val="0"/>
        </a:spcBef>
        <a:spcAft>
          <a:spcPct val="0"/>
        </a:spcAft>
        <a:defRPr kumimoji="1" sz="4000">
          <a:solidFill>
            <a:schemeClr val="tx2"/>
          </a:solidFill>
          <a:latin typeface="Times New Roman" charset="0"/>
          <a:ea typeface="新細明體" charset="-120"/>
        </a:defRPr>
      </a:lvl8pPr>
      <a:lvl9pPr marL="1828800" algn="ctr" rtl="0" eaLnBrk="1" fontAlgn="base" hangingPunct="1">
        <a:spcBef>
          <a:spcPct val="0"/>
        </a:spcBef>
        <a:spcAft>
          <a:spcPct val="0"/>
        </a:spcAft>
        <a:defRPr kumimoji="1" sz="4000">
          <a:solidFill>
            <a:schemeClr val="tx2"/>
          </a:solidFill>
          <a:latin typeface="Times New Roman" charset="0"/>
          <a:ea typeface="新細明體" charset="-120"/>
        </a:defRPr>
      </a:lvl9pPr>
    </p:titleStyle>
    <p:bodyStyle>
      <a:lvl1pPr marL="342900" indent="-342900" algn="l" rtl="0" eaLnBrk="1" fontAlgn="base" hangingPunct="1">
        <a:spcBef>
          <a:spcPct val="20000"/>
        </a:spcBef>
        <a:spcAft>
          <a:spcPct val="0"/>
        </a:spcAft>
        <a:buSzPct val="80000"/>
        <a:buFontTx/>
        <a:buBlip>
          <a:blip r:embed="rId14"/>
        </a:buBlip>
        <a:defRPr kumimoji="1" sz="3000" baseline="0">
          <a:solidFill>
            <a:schemeClr val="tx1"/>
          </a:solidFill>
          <a:latin typeface="Times New Roman" pitchFamily="18" charset="0"/>
          <a:ea typeface="標楷體" pitchFamily="65" charset="-120"/>
          <a:cs typeface="+mn-cs"/>
        </a:defRPr>
      </a:lvl1pPr>
      <a:lvl2pPr marL="742950" indent="-285750" algn="l" rtl="0" eaLnBrk="1" fontAlgn="base" hangingPunct="1">
        <a:spcBef>
          <a:spcPct val="20000"/>
        </a:spcBef>
        <a:spcAft>
          <a:spcPct val="0"/>
        </a:spcAft>
        <a:buSzPct val="70000"/>
        <a:buFontTx/>
        <a:buBlip>
          <a:blip r:embed="rId15"/>
        </a:buBlip>
        <a:defRPr kumimoji="1" sz="2800" baseline="0">
          <a:solidFill>
            <a:schemeClr val="tx1"/>
          </a:solidFill>
          <a:latin typeface="Times New Roman" pitchFamily="18" charset="0"/>
          <a:ea typeface="標楷體" pitchFamily="65" charset="-120"/>
        </a:defRPr>
      </a:lvl2pPr>
      <a:lvl3pPr marL="1143000" indent="-228600" algn="l" rtl="0" eaLnBrk="1" fontAlgn="base" hangingPunct="1">
        <a:spcBef>
          <a:spcPct val="20000"/>
        </a:spcBef>
        <a:spcAft>
          <a:spcPct val="0"/>
        </a:spcAft>
        <a:buChar char="•"/>
        <a:defRPr kumimoji="1" sz="2400" baseline="0">
          <a:solidFill>
            <a:schemeClr val="tx1"/>
          </a:solidFill>
          <a:latin typeface="Times New Roman" pitchFamily="18" charset="0"/>
          <a:ea typeface="標楷體" pitchFamily="65" charset="-120"/>
        </a:defRPr>
      </a:lvl3pPr>
      <a:lvl4pPr marL="16002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4pPr>
      <a:lvl5pPr marL="20574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5.png"/><Relationship Id="rId2" Type="http://schemas.openxmlformats.org/officeDocument/2006/relationships/image" Target="../media/image10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0.png"/><Relationship Id="rId4" Type="http://schemas.openxmlformats.org/officeDocument/2006/relationships/image" Target="../media/image127.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customXml" Target="../ink/ink5.xml"/><Relationship Id="rId5" Type="http://schemas.openxmlformats.org/officeDocument/2006/relationships/image" Target="../media/image27.png"/><Relationship Id="rId4" Type="http://schemas.openxmlformats.org/officeDocument/2006/relationships/customXml" Target="../ink/ink4.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25.xml.rels><?xml version="1.0" encoding="UTF-8" standalone="yes"?>
<Relationships xmlns="http://schemas.openxmlformats.org/package/2006/relationships"><Relationship Id="rId117" Type="http://schemas.openxmlformats.org/officeDocument/2006/relationships/image" Target="../media/image91.png"/><Relationship Id="rId21" Type="http://schemas.openxmlformats.org/officeDocument/2006/relationships/image" Target="../media/image44.png"/><Relationship Id="rId42" Type="http://schemas.openxmlformats.org/officeDocument/2006/relationships/customXml" Target="../ink/ink27.xml"/><Relationship Id="rId63" Type="http://schemas.openxmlformats.org/officeDocument/2006/relationships/image" Target="../media/image63.png"/><Relationship Id="rId84" Type="http://schemas.openxmlformats.org/officeDocument/2006/relationships/customXml" Target="../ink/ink49.xml"/><Relationship Id="rId138" Type="http://schemas.openxmlformats.org/officeDocument/2006/relationships/customXml" Target="../ink/ink76.xml"/><Relationship Id="rId159" Type="http://schemas.openxmlformats.org/officeDocument/2006/relationships/image" Target="../media/image112.png"/><Relationship Id="rId170" Type="http://schemas.openxmlformats.org/officeDocument/2006/relationships/image" Target="../media/image118.png"/><Relationship Id="rId191" Type="http://schemas.openxmlformats.org/officeDocument/2006/relationships/customXml" Target="../ink/ink103.xml"/><Relationship Id="rId205" Type="http://schemas.openxmlformats.org/officeDocument/2006/relationships/customXml" Target="../ink/ink110.xml"/><Relationship Id="rId226" Type="http://schemas.openxmlformats.org/officeDocument/2006/relationships/customXml" Target="../ink/ink121.xml"/><Relationship Id="rId107" Type="http://schemas.openxmlformats.org/officeDocument/2006/relationships/image" Target="../media/image86.png"/><Relationship Id="rId11" Type="http://schemas.openxmlformats.org/officeDocument/2006/relationships/image" Target="../media/image39.png"/><Relationship Id="rId32" Type="http://schemas.openxmlformats.org/officeDocument/2006/relationships/customXml" Target="../ink/ink22.xml"/><Relationship Id="rId53" Type="http://schemas.openxmlformats.org/officeDocument/2006/relationships/image" Target="../media/image59.png"/><Relationship Id="rId74" Type="http://schemas.openxmlformats.org/officeDocument/2006/relationships/customXml" Target="../ink/ink44.xml"/><Relationship Id="rId128" Type="http://schemas.openxmlformats.org/officeDocument/2006/relationships/customXml" Target="../ink/ink71.xml"/><Relationship Id="rId149" Type="http://schemas.openxmlformats.org/officeDocument/2006/relationships/image" Target="../media/image107.png"/><Relationship Id="rId5" Type="http://schemas.openxmlformats.org/officeDocument/2006/relationships/image" Target="../media/image37.png"/><Relationship Id="rId95" Type="http://schemas.openxmlformats.org/officeDocument/2006/relationships/image" Target="../media/image79.png"/><Relationship Id="rId160" Type="http://schemas.openxmlformats.org/officeDocument/2006/relationships/customXml" Target="../ink/ink87.xml"/><Relationship Id="rId181" Type="http://schemas.openxmlformats.org/officeDocument/2006/relationships/customXml" Target="../ink/ink98.xml"/><Relationship Id="rId216" Type="http://schemas.openxmlformats.org/officeDocument/2006/relationships/customXml" Target="../ink/ink116.xml"/><Relationship Id="rId237" Type="http://schemas.openxmlformats.org/officeDocument/2006/relationships/image" Target="../media/image153.png"/><Relationship Id="rId22" Type="http://schemas.openxmlformats.org/officeDocument/2006/relationships/customXml" Target="../ink/ink17.xml"/><Relationship Id="rId43" Type="http://schemas.openxmlformats.org/officeDocument/2006/relationships/image" Target="../media/image54.png"/><Relationship Id="rId64" Type="http://schemas.openxmlformats.org/officeDocument/2006/relationships/customXml" Target="../ink/ink39.xml"/><Relationship Id="rId118" Type="http://schemas.openxmlformats.org/officeDocument/2006/relationships/customXml" Target="../ink/ink66.xml"/><Relationship Id="rId139" Type="http://schemas.openxmlformats.org/officeDocument/2006/relationships/image" Target="../media/image102.png"/><Relationship Id="rId85" Type="http://schemas.openxmlformats.org/officeDocument/2006/relationships/image" Target="../media/image74.png"/><Relationship Id="rId150" Type="http://schemas.openxmlformats.org/officeDocument/2006/relationships/customXml" Target="../ink/ink82.xml"/><Relationship Id="rId171" Type="http://schemas.openxmlformats.org/officeDocument/2006/relationships/customXml" Target="../ink/ink93.xml"/><Relationship Id="rId192" Type="http://schemas.openxmlformats.org/officeDocument/2006/relationships/image" Target="../media/image131.png"/><Relationship Id="rId206" Type="http://schemas.openxmlformats.org/officeDocument/2006/relationships/image" Target="../media/image138.png"/><Relationship Id="rId227" Type="http://schemas.openxmlformats.org/officeDocument/2006/relationships/image" Target="../media/image148.png"/><Relationship Id="rId12" Type="http://schemas.openxmlformats.org/officeDocument/2006/relationships/customXml" Target="../ink/ink12.xml"/><Relationship Id="rId33" Type="http://schemas.openxmlformats.org/officeDocument/2006/relationships/image" Target="../media/image49.png"/><Relationship Id="rId108" Type="http://schemas.openxmlformats.org/officeDocument/2006/relationships/customXml" Target="../ink/ink61.xml"/><Relationship Id="rId129" Type="http://schemas.openxmlformats.org/officeDocument/2006/relationships/image" Target="../media/image97.png"/><Relationship Id="rId54" Type="http://schemas.openxmlformats.org/officeDocument/2006/relationships/customXml" Target="../ink/ink33.xml"/><Relationship Id="rId75" Type="http://schemas.openxmlformats.org/officeDocument/2006/relationships/image" Target="../media/image69.png"/><Relationship Id="rId96" Type="http://schemas.openxmlformats.org/officeDocument/2006/relationships/customXml" Target="../ink/ink55.xml"/><Relationship Id="rId140" Type="http://schemas.openxmlformats.org/officeDocument/2006/relationships/customXml" Target="../ink/ink77.xml"/><Relationship Id="rId161" Type="http://schemas.openxmlformats.org/officeDocument/2006/relationships/image" Target="../media/image114.png"/><Relationship Id="rId182" Type="http://schemas.openxmlformats.org/officeDocument/2006/relationships/image" Target="../media/image124.png"/><Relationship Id="rId217" Type="http://schemas.openxmlformats.org/officeDocument/2006/relationships/image" Target="../media/image143.png"/><Relationship Id="rId6" Type="http://schemas.openxmlformats.org/officeDocument/2006/relationships/customXml" Target="../ink/ink8.xml"/><Relationship Id="rId238" Type="http://schemas.openxmlformats.org/officeDocument/2006/relationships/customXml" Target="../ink/ink127.xml"/><Relationship Id="rId23" Type="http://schemas.openxmlformats.org/officeDocument/2006/relationships/image" Target="../media/image45.png"/><Relationship Id="rId119" Type="http://schemas.openxmlformats.org/officeDocument/2006/relationships/image" Target="../media/image92.png"/><Relationship Id="rId44" Type="http://schemas.openxmlformats.org/officeDocument/2006/relationships/customXml" Target="../ink/ink28.xml"/><Relationship Id="rId65" Type="http://schemas.openxmlformats.org/officeDocument/2006/relationships/image" Target="../media/image64.png"/><Relationship Id="rId86" Type="http://schemas.openxmlformats.org/officeDocument/2006/relationships/customXml" Target="../ink/ink50.xml"/><Relationship Id="rId130" Type="http://schemas.openxmlformats.org/officeDocument/2006/relationships/customXml" Target="../ink/ink72.xml"/><Relationship Id="rId151" Type="http://schemas.openxmlformats.org/officeDocument/2006/relationships/image" Target="../media/image108.png"/><Relationship Id="rId172" Type="http://schemas.openxmlformats.org/officeDocument/2006/relationships/image" Target="../media/image119.png"/><Relationship Id="rId193" Type="http://schemas.openxmlformats.org/officeDocument/2006/relationships/customXml" Target="../ink/ink104.xml"/><Relationship Id="rId207" Type="http://schemas.openxmlformats.org/officeDocument/2006/relationships/customXml" Target="../ink/ink111.xml"/><Relationship Id="rId228" Type="http://schemas.openxmlformats.org/officeDocument/2006/relationships/customXml" Target="../ink/ink122.xml"/><Relationship Id="rId13" Type="http://schemas.openxmlformats.org/officeDocument/2006/relationships/image" Target="../media/image40.png"/><Relationship Id="rId109" Type="http://schemas.openxmlformats.org/officeDocument/2006/relationships/image" Target="../media/image87.png"/><Relationship Id="rId34" Type="http://schemas.openxmlformats.org/officeDocument/2006/relationships/customXml" Target="../ink/ink23.xml"/><Relationship Id="rId55" Type="http://schemas.openxmlformats.org/officeDocument/2006/relationships/customXml" Target="../ink/ink34.xml"/><Relationship Id="rId76" Type="http://schemas.openxmlformats.org/officeDocument/2006/relationships/customXml" Target="../ink/ink45.xml"/><Relationship Id="rId97" Type="http://schemas.openxmlformats.org/officeDocument/2006/relationships/image" Target="../media/image80.png"/><Relationship Id="rId120" Type="http://schemas.openxmlformats.org/officeDocument/2006/relationships/customXml" Target="../ink/ink67.xml"/><Relationship Id="rId141" Type="http://schemas.openxmlformats.org/officeDocument/2006/relationships/image" Target="../media/image103.png"/><Relationship Id="rId7" Type="http://schemas.openxmlformats.org/officeDocument/2006/relationships/customXml" Target="../ink/ink9.xml"/><Relationship Id="rId162" Type="http://schemas.openxmlformats.org/officeDocument/2006/relationships/customXml" Target="../ink/ink88.xml"/><Relationship Id="rId183" Type="http://schemas.openxmlformats.org/officeDocument/2006/relationships/customXml" Target="../ink/ink99.xml"/><Relationship Id="rId218" Type="http://schemas.openxmlformats.org/officeDocument/2006/relationships/customXml" Target="../ink/ink117.xml"/><Relationship Id="rId239" Type="http://schemas.openxmlformats.org/officeDocument/2006/relationships/image" Target="../media/image154.png"/><Relationship Id="rId24" Type="http://schemas.openxmlformats.org/officeDocument/2006/relationships/customXml" Target="../ink/ink18.xml"/><Relationship Id="rId45" Type="http://schemas.openxmlformats.org/officeDocument/2006/relationships/image" Target="../media/image55.png"/><Relationship Id="rId66" Type="http://schemas.openxmlformats.org/officeDocument/2006/relationships/customXml" Target="../ink/ink40.xml"/><Relationship Id="rId87" Type="http://schemas.openxmlformats.org/officeDocument/2006/relationships/image" Target="../media/image75.png"/><Relationship Id="rId110" Type="http://schemas.openxmlformats.org/officeDocument/2006/relationships/customXml" Target="../ink/ink62.xml"/><Relationship Id="rId131" Type="http://schemas.openxmlformats.org/officeDocument/2006/relationships/image" Target="../media/image98.png"/><Relationship Id="rId152" Type="http://schemas.openxmlformats.org/officeDocument/2006/relationships/customXml" Target="../ink/ink83.xml"/><Relationship Id="rId173" Type="http://schemas.openxmlformats.org/officeDocument/2006/relationships/customXml" Target="../ink/ink94.xml"/><Relationship Id="rId194" Type="http://schemas.openxmlformats.org/officeDocument/2006/relationships/image" Target="../media/image132.png"/><Relationship Id="rId208" Type="http://schemas.openxmlformats.org/officeDocument/2006/relationships/image" Target="../media/image139.png"/><Relationship Id="rId229" Type="http://schemas.openxmlformats.org/officeDocument/2006/relationships/image" Target="../media/image149.png"/><Relationship Id="rId240" Type="http://schemas.openxmlformats.org/officeDocument/2006/relationships/customXml" Target="../ink/ink128.xml"/><Relationship Id="rId14" Type="http://schemas.openxmlformats.org/officeDocument/2006/relationships/customXml" Target="../ink/ink13.xml"/><Relationship Id="rId35" Type="http://schemas.openxmlformats.org/officeDocument/2006/relationships/image" Target="../media/image50.png"/><Relationship Id="rId56" Type="http://schemas.openxmlformats.org/officeDocument/2006/relationships/image" Target="../media/image60.png"/><Relationship Id="rId77" Type="http://schemas.openxmlformats.org/officeDocument/2006/relationships/image" Target="../media/image70.png"/><Relationship Id="rId100" Type="http://schemas.openxmlformats.org/officeDocument/2006/relationships/customXml" Target="../ink/ink57.xml"/><Relationship Id="rId8" Type="http://schemas.openxmlformats.org/officeDocument/2006/relationships/customXml" Target="../ink/ink10.xml"/><Relationship Id="rId98" Type="http://schemas.openxmlformats.org/officeDocument/2006/relationships/customXml" Target="../ink/ink56.xml"/><Relationship Id="rId121" Type="http://schemas.openxmlformats.org/officeDocument/2006/relationships/image" Target="../media/image93.png"/><Relationship Id="rId142" Type="http://schemas.openxmlformats.org/officeDocument/2006/relationships/customXml" Target="../ink/ink78.xml"/><Relationship Id="rId163" Type="http://schemas.openxmlformats.org/officeDocument/2006/relationships/image" Target="../media/image115.png"/><Relationship Id="rId184" Type="http://schemas.openxmlformats.org/officeDocument/2006/relationships/image" Target="../media/image125.png"/><Relationship Id="rId219" Type="http://schemas.openxmlformats.org/officeDocument/2006/relationships/image" Target="../media/image144.png"/><Relationship Id="rId230" Type="http://schemas.openxmlformats.org/officeDocument/2006/relationships/customXml" Target="../ink/ink123.xml"/><Relationship Id="rId25" Type="http://schemas.openxmlformats.org/officeDocument/2006/relationships/image" Target="../media/image46.png"/><Relationship Id="rId46" Type="http://schemas.openxmlformats.org/officeDocument/2006/relationships/customXml" Target="../ink/ink29.xml"/><Relationship Id="rId67" Type="http://schemas.openxmlformats.org/officeDocument/2006/relationships/image" Target="../media/image65.png"/><Relationship Id="rId88" Type="http://schemas.openxmlformats.org/officeDocument/2006/relationships/customXml" Target="../ink/ink51.xml"/><Relationship Id="rId111" Type="http://schemas.openxmlformats.org/officeDocument/2006/relationships/image" Target="../media/image88.png"/><Relationship Id="rId132" Type="http://schemas.openxmlformats.org/officeDocument/2006/relationships/customXml" Target="../ink/ink73.xml"/><Relationship Id="rId153" Type="http://schemas.openxmlformats.org/officeDocument/2006/relationships/image" Target="../media/image109.png"/><Relationship Id="rId174" Type="http://schemas.openxmlformats.org/officeDocument/2006/relationships/image" Target="../media/image120.png"/><Relationship Id="rId195" Type="http://schemas.openxmlformats.org/officeDocument/2006/relationships/customXml" Target="../ink/ink105.xml"/><Relationship Id="rId209" Type="http://schemas.openxmlformats.org/officeDocument/2006/relationships/customXml" Target="../ink/ink112.xml"/><Relationship Id="rId220" Type="http://schemas.openxmlformats.org/officeDocument/2006/relationships/customXml" Target="../ink/ink118.xml"/><Relationship Id="rId241" Type="http://schemas.openxmlformats.org/officeDocument/2006/relationships/image" Target="../media/image155.png"/><Relationship Id="rId15" Type="http://schemas.openxmlformats.org/officeDocument/2006/relationships/image" Target="../media/image41.png"/><Relationship Id="rId36" Type="http://schemas.openxmlformats.org/officeDocument/2006/relationships/customXml" Target="../ink/ink24.xml"/><Relationship Id="rId57" Type="http://schemas.openxmlformats.org/officeDocument/2006/relationships/customXml" Target="../ink/ink35.xml"/><Relationship Id="rId10" Type="http://schemas.openxmlformats.org/officeDocument/2006/relationships/customXml" Target="../ink/ink11.xml"/><Relationship Id="rId31" Type="http://schemas.openxmlformats.org/officeDocument/2006/relationships/image" Target="../media/image48.png"/><Relationship Id="rId52" Type="http://schemas.openxmlformats.org/officeDocument/2006/relationships/customXml" Target="../ink/ink32.xml"/><Relationship Id="rId73" Type="http://schemas.openxmlformats.org/officeDocument/2006/relationships/image" Target="../media/image68.png"/><Relationship Id="rId78" Type="http://schemas.openxmlformats.org/officeDocument/2006/relationships/customXml" Target="../ink/ink46.xml"/><Relationship Id="rId94" Type="http://schemas.openxmlformats.org/officeDocument/2006/relationships/customXml" Target="../ink/ink54.xml"/><Relationship Id="rId99" Type="http://schemas.openxmlformats.org/officeDocument/2006/relationships/image" Target="../media/image81.png"/><Relationship Id="rId101" Type="http://schemas.openxmlformats.org/officeDocument/2006/relationships/image" Target="../media/image82.png"/><Relationship Id="rId122" Type="http://schemas.openxmlformats.org/officeDocument/2006/relationships/customXml" Target="../ink/ink68.xml"/><Relationship Id="rId143" Type="http://schemas.openxmlformats.org/officeDocument/2006/relationships/image" Target="../media/image104.png"/><Relationship Id="rId148" Type="http://schemas.openxmlformats.org/officeDocument/2006/relationships/customXml" Target="../ink/ink81.xml"/><Relationship Id="rId164" Type="http://schemas.openxmlformats.org/officeDocument/2006/relationships/customXml" Target="../ink/ink89.xml"/><Relationship Id="rId169" Type="http://schemas.openxmlformats.org/officeDocument/2006/relationships/customXml" Target="../ink/ink92.xml"/><Relationship Id="rId185" Type="http://schemas.openxmlformats.org/officeDocument/2006/relationships/customXml" Target="../ink/ink100.xml"/><Relationship Id="rId4" Type="http://schemas.openxmlformats.org/officeDocument/2006/relationships/customXml" Target="../ink/ink7.xml"/><Relationship Id="rId9" Type="http://schemas.openxmlformats.org/officeDocument/2006/relationships/image" Target="../media/image38.png"/><Relationship Id="rId180" Type="http://schemas.openxmlformats.org/officeDocument/2006/relationships/image" Target="../media/image123.png"/><Relationship Id="rId210" Type="http://schemas.openxmlformats.org/officeDocument/2006/relationships/image" Target="../media/image140.png"/><Relationship Id="rId215" Type="http://schemas.openxmlformats.org/officeDocument/2006/relationships/customXml" Target="../ink/ink115.xml"/><Relationship Id="rId236" Type="http://schemas.openxmlformats.org/officeDocument/2006/relationships/customXml" Target="../ink/ink126.xml"/><Relationship Id="rId26" Type="http://schemas.openxmlformats.org/officeDocument/2006/relationships/customXml" Target="../ink/ink19.xml"/><Relationship Id="rId231" Type="http://schemas.openxmlformats.org/officeDocument/2006/relationships/image" Target="../media/image150.png"/><Relationship Id="rId47" Type="http://schemas.openxmlformats.org/officeDocument/2006/relationships/image" Target="../media/image56.png"/><Relationship Id="rId68" Type="http://schemas.openxmlformats.org/officeDocument/2006/relationships/customXml" Target="../ink/ink41.xml"/><Relationship Id="rId89" Type="http://schemas.openxmlformats.org/officeDocument/2006/relationships/image" Target="../media/image76.png"/><Relationship Id="rId112" Type="http://schemas.openxmlformats.org/officeDocument/2006/relationships/customXml" Target="../ink/ink63.xml"/><Relationship Id="rId133" Type="http://schemas.openxmlformats.org/officeDocument/2006/relationships/image" Target="../media/image99.png"/><Relationship Id="rId154" Type="http://schemas.openxmlformats.org/officeDocument/2006/relationships/customXml" Target="../ink/ink84.xml"/><Relationship Id="rId175" Type="http://schemas.openxmlformats.org/officeDocument/2006/relationships/customXml" Target="../ink/ink95.xml"/><Relationship Id="rId196" Type="http://schemas.openxmlformats.org/officeDocument/2006/relationships/image" Target="../media/image133.png"/><Relationship Id="rId200" Type="http://schemas.openxmlformats.org/officeDocument/2006/relationships/image" Target="../media/image135.png"/><Relationship Id="rId16" Type="http://schemas.openxmlformats.org/officeDocument/2006/relationships/customXml" Target="../ink/ink14.xml"/><Relationship Id="rId221" Type="http://schemas.openxmlformats.org/officeDocument/2006/relationships/image" Target="../media/image145.png"/><Relationship Id="rId242" Type="http://schemas.openxmlformats.org/officeDocument/2006/relationships/customXml" Target="../ink/ink129.xml"/><Relationship Id="rId37" Type="http://schemas.openxmlformats.org/officeDocument/2006/relationships/image" Target="../media/image51.png"/><Relationship Id="rId58" Type="http://schemas.openxmlformats.org/officeDocument/2006/relationships/image" Target="../media/image61.png"/><Relationship Id="rId79" Type="http://schemas.openxmlformats.org/officeDocument/2006/relationships/image" Target="../media/image71.png"/><Relationship Id="rId102" Type="http://schemas.openxmlformats.org/officeDocument/2006/relationships/customXml" Target="../ink/ink58.xml"/><Relationship Id="rId123" Type="http://schemas.openxmlformats.org/officeDocument/2006/relationships/image" Target="../media/image94.png"/><Relationship Id="rId144" Type="http://schemas.openxmlformats.org/officeDocument/2006/relationships/customXml" Target="../ink/ink79.xml"/><Relationship Id="rId90" Type="http://schemas.openxmlformats.org/officeDocument/2006/relationships/customXml" Target="../ink/ink52.xml"/><Relationship Id="rId165" Type="http://schemas.openxmlformats.org/officeDocument/2006/relationships/image" Target="../media/image116.png"/><Relationship Id="rId186" Type="http://schemas.openxmlformats.org/officeDocument/2006/relationships/image" Target="../media/image126.png"/><Relationship Id="rId211" Type="http://schemas.openxmlformats.org/officeDocument/2006/relationships/customXml" Target="../ink/ink113.xml"/><Relationship Id="rId232" Type="http://schemas.openxmlformats.org/officeDocument/2006/relationships/customXml" Target="../ink/ink124.xml"/><Relationship Id="rId27" Type="http://schemas.openxmlformats.org/officeDocument/2006/relationships/image" Target="../media/image47.png"/><Relationship Id="rId48" Type="http://schemas.openxmlformats.org/officeDocument/2006/relationships/customXml" Target="../ink/ink30.xml"/><Relationship Id="rId69" Type="http://schemas.openxmlformats.org/officeDocument/2006/relationships/image" Target="../media/image66.png"/><Relationship Id="rId113" Type="http://schemas.openxmlformats.org/officeDocument/2006/relationships/image" Target="../media/image89.png"/><Relationship Id="rId134" Type="http://schemas.openxmlformats.org/officeDocument/2006/relationships/customXml" Target="../ink/ink74.xml"/><Relationship Id="rId80" Type="http://schemas.openxmlformats.org/officeDocument/2006/relationships/customXml" Target="../ink/ink47.xml"/><Relationship Id="rId155" Type="http://schemas.openxmlformats.org/officeDocument/2006/relationships/image" Target="../media/image110.png"/><Relationship Id="rId176" Type="http://schemas.openxmlformats.org/officeDocument/2006/relationships/image" Target="../media/image121.png"/><Relationship Id="rId197" Type="http://schemas.openxmlformats.org/officeDocument/2006/relationships/customXml" Target="../ink/ink106.xml"/><Relationship Id="rId201" Type="http://schemas.openxmlformats.org/officeDocument/2006/relationships/customXml" Target="../ink/ink108.xml"/><Relationship Id="rId222" Type="http://schemas.openxmlformats.org/officeDocument/2006/relationships/customXml" Target="../ink/ink119.xml"/><Relationship Id="rId243" Type="http://schemas.openxmlformats.org/officeDocument/2006/relationships/image" Target="../media/image156.png"/><Relationship Id="rId17" Type="http://schemas.openxmlformats.org/officeDocument/2006/relationships/image" Target="../media/image42.png"/><Relationship Id="rId38" Type="http://schemas.openxmlformats.org/officeDocument/2006/relationships/customXml" Target="../ink/ink25.xml"/><Relationship Id="rId59" Type="http://schemas.openxmlformats.org/officeDocument/2006/relationships/customXml" Target="../ink/ink36.xml"/><Relationship Id="rId103" Type="http://schemas.openxmlformats.org/officeDocument/2006/relationships/image" Target="../media/image83.png"/><Relationship Id="rId124" Type="http://schemas.openxmlformats.org/officeDocument/2006/relationships/customXml" Target="../ink/ink69.xml"/><Relationship Id="rId70" Type="http://schemas.openxmlformats.org/officeDocument/2006/relationships/customXml" Target="../ink/ink42.xml"/><Relationship Id="rId91" Type="http://schemas.openxmlformats.org/officeDocument/2006/relationships/image" Target="../media/image77.png"/><Relationship Id="rId145" Type="http://schemas.openxmlformats.org/officeDocument/2006/relationships/image" Target="../media/image105.png"/><Relationship Id="rId166" Type="http://schemas.openxmlformats.org/officeDocument/2006/relationships/customXml" Target="../ink/ink90.xml"/><Relationship Id="rId187" Type="http://schemas.openxmlformats.org/officeDocument/2006/relationships/customXml" Target="../ink/ink101.xml"/><Relationship Id="rId1" Type="http://schemas.openxmlformats.org/officeDocument/2006/relationships/slideLayout" Target="../slideLayouts/slideLayout2.xml"/><Relationship Id="rId212" Type="http://schemas.openxmlformats.org/officeDocument/2006/relationships/image" Target="../media/image141.png"/><Relationship Id="rId233" Type="http://schemas.openxmlformats.org/officeDocument/2006/relationships/image" Target="../media/image151.png"/><Relationship Id="rId28" Type="http://schemas.openxmlformats.org/officeDocument/2006/relationships/customXml" Target="../ink/ink20.xml"/><Relationship Id="rId49" Type="http://schemas.openxmlformats.org/officeDocument/2006/relationships/image" Target="../media/image57.png"/><Relationship Id="rId114" Type="http://schemas.openxmlformats.org/officeDocument/2006/relationships/customXml" Target="../ink/ink64.xml"/><Relationship Id="rId60" Type="http://schemas.openxmlformats.org/officeDocument/2006/relationships/image" Target="../media/image62.png"/><Relationship Id="rId81" Type="http://schemas.openxmlformats.org/officeDocument/2006/relationships/image" Target="../media/image72.png"/><Relationship Id="rId135" Type="http://schemas.openxmlformats.org/officeDocument/2006/relationships/image" Target="../media/image100.png"/><Relationship Id="rId156" Type="http://schemas.openxmlformats.org/officeDocument/2006/relationships/customXml" Target="../ink/ink85.xml"/><Relationship Id="rId177" Type="http://schemas.openxmlformats.org/officeDocument/2006/relationships/customXml" Target="../ink/ink96.xml"/><Relationship Id="rId198" Type="http://schemas.openxmlformats.org/officeDocument/2006/relationships/image" Target="../media/image134.png"/><Relationship Id="rId202" Type="http://schemas.openxmlformats.org/officeDocument/2006/relationships/image" Target="../media/image136.png"/><Relationship Id="rId223" Type="http://schemas.openxmlformats.org/officeDocument/2006/relationships/image" Target="../media/image146.png"/><Relationship Id="rId244" Type="http://schemas.openxmlformats.org/officeDocument/2006/relationships/customXml" Target="../ink/ink130.xml"/><Relationship Id="rId18" Type="http://schemas.openxmlformats.org/officeDocument/2006/relationships/customXml" Target="../ink/ink15.xml"/><Relationship Id="rId39" Type="http://schemas.openxmlformats.org/officeDocument/2006/relationships/image" Target="../media/image52.png"/><Relationship Id="rId50" Type="http://schemas.openxmlformats.org/officeDocument/2006/relationships/customXml" Target="../ink/ink31.xml"/><Relationship Id="rId104" Type="http://schemas.openxmlformats.org/officeDocument/2006/relationships/customXml" Target="../ink/ink59.xml"/><Relationship Id="rId125" Type="http://schemas.openxmlformats.org/officeDocument/2006/relationships/image" Target="../media/image95.png"/><Relationship Id="rId146" Type="http://schemas.openxmlformats.org/officeDocument/2006/relationships/customXml" Target="../ink/ink80.xml"/><Relationship Id="rId167" Type="http://schemas.openxmlformats.org/officeDocument/2006/relationships/image" Target="../media/image117.png"/><Relationship Id="rId188" Type="http://schemas.openxmlformats.org/officeDocument/2006/relationships/image" Target="../media/image128.png"/><Relationship Id="rId71" Type="http://schemas.openxmlformats.org/officeDocument/2006/relationships/image" Target="../media/image67.png"/><Relationship Id="rId92" Type="http://schemas.openxmlformats.org/officeDocument/2006/relationships/customXml" Target="../ink/ink53.xml"/><Relationship Id="rId213" Type="http://schemas.openxmlformats.org/officeDocument/2006/relationships/customXml" Target="../ink/ink114.xml"/><Relationship Id="rId234" Type="http://schemas.openxmlformats.org/officeDocument/2006/relationships/customXml" Target="../ink/ink125.xml"/><Relationship Id="rId2" Type="http://schemas.openxmlformats.org/officeDocument/2006/relationships/image" Target="../media/image35.png"/><Relationship Id="rId29" Type="http://schemas.openxmlformats.org/officeDocument/2006/relationships/image" Target="../media/image27.png"/><Relationship Id="rId40" Type="http://schemas.openxmlformats.org/officeDocument/2006/relationships/customXml" Target="../ink/ink26.xml"/><Relationship Id="rId115" Type="http://schemas.openxmlformats.org/officeDocument/2006/relationships/image" Target="../media/image90.png"/><Relationship Id="rId136" Type="http://schemas.openxmlformats.org/officeDocument/2006/relationships/customXml" Target="../ink/ink75.xml"/><Relationship Id="rId157" Type="http://schemas.openxmlformats.org/officeDocument/2006/relationships/image" Target="../media/image111.png"/><Relationship Id="rId178" Type="http://schemas.openxmlformats.org/officeDocument/2006/relationships/image" Target="../media/image122.png"/><Relationship Id="rId61" Type="http://schemas.openxmlformats.org/officeDocument/2006/relationships/customXml" Target="../ink/ink37.xml"/><Relationship Id="rId82" Type="http://schemas.openxmlformats.org/officeDocument/2006/relationships/customXml" Target="../ink/ink48.xml"/><Relationship Id="rId199" Type="http://schemas.openxmlformats.org/officeDocument/2006/relationships/customXml" Target="../ink/ink107.xml"/><Relationship Id="rId203" Type="http://schemas.openxmlformats.org/officeDocument/2006/relationships/customXml" Target="../ink/ink109.xml"/><Relationship Id="rId19" Type="http://schemas.openxmlformats.org/officeDocument/2006/relationships/image" Target="../media/image43.png"/><Relationship Id="rId224" Type="http://schemas.openxmlformats.org/officeDocument/2006/relationships/customXml" Target="../ink/ink120.xml"/><Relationship Id="rId245" Type="http://schemas.openxmlformats.org/officeDocument/2006/relationships/image" Target="../media/image157.png"/><Relationship Id="rId30" Type="http://schemas.openxmlformats.org/officeDocument/2006/relationships/customXml" Target="../ink/ink21.xml"/><Relationship Id="rId105" Type="http://schemas.openxmlformats.org/officeDocument/2006/relationships/image" Target="../media/image85.png"/><Relationship Id="rId126" Type="http://schemas.openxmlformats.org/officeDocument/2006/relationships/customXml" Target="../ink/ink70.xml"/><Relationship Id="rId147" Type="http://schemas.openxmlformats.org/officeDocument/2006/relationships/image" Target="../media/image106.png"/><Relationship Id="rId168" Type="http://schemas.openxmlformats.org/officeDocument/2006/relationships/customXml" Target="../ink/ink91.xml"/><Relationship Id="rId51" Type="http://schemas.openxmlformats.org/officeDocument/2006/relationships/image" Target="../media/image58.png"/><Relationship Id="rId72" Type="http://schemas.openxmlformats.org/officeDocument/2006/relationships/customXml" Target="../ink/ink43.xml"/><Relationship Id="rId93" Type="http://schemas.openxmlformats.org/officeDocument/2006/relationships/image" Target="../media/image78.png"/><Relationship Id="rId189" Type="http://schemas.openxmlformats.org/officeDocument/2006/relationships/customXml" Target="../ink/ink102.xml"/><Relationship Id="rId3" Type="http://schemas.openxmlformats.org/officeDocument/2006/relationships/image" Target="../media/image36.png"/><Relationship Id="rId214" Type="http://schemas.openxmlformats.org/officeDocument/2006/relationships/image" Target="../media/image142.png"/><Relationship Id="rId235" Type="http://schemas.openxmlformats.org/officeDocument/2006/relationships/image" Target="../media/image152.png"/><Relationship Id="rId116" Type="http://schemas.openxmlformats.org/officeDocument/2006/relationships/customXml" Target="../ink/ink65.xml"/><Relationship Id="rId137" Type="http://schemas.openxmlformats.org/officeDocument/2006/relationships/image" Target="../media/image101.png"/><Relationship Id="rId158" Type="http://schemas.openxmlformats.org/officeDocument/2006/relationships/customXml" Target="../ink/ink86.xml"/><Relationship Id="rId20" Type="http://schemas.openxmlformats.org/officeDocument/2006/relationships/customXml" Target="../ink/ink16.xml"/><Relationship Id="rId41" Type="http://schemas.openxmlformats.org/officeDocument/2006/relationships/image" Target="../media/image53.png"/><Relationship Id="rId62" Type="http://schemas.openxmlformats.org/officeDocument/2006/relationships/customXml" Target="../ink/ink38.xml"/><Relationship Id="rId83" Type="http://schemas.openxmlformats.org/officeDocument/2006/relationships/image" Target="../media/image73.png"/><Relationship Id="rId179" Type="http://schemas.openxmlformats.org/officeDocument/2006/relationships/customXml" Target="../ink/ink97.xml"/><Relationship Id="rId190" Type="http://schemas.openxmlformats.org/officeDocument/2006/relationships/image" Target="../media/image129.png"/><Relationship Id="rId204" Type="http://schemas.openxmlformats.org/officeDocument/2006/relationships/image" Target="../media/image137.png"/><Relationship Id="rId225" Type="http://schemas.openxmlformats.org/officeDocument/2006/relationships/image" Target="../media/image147.png"/><Relationship Id="rId106" Type="http://schemas.openxmlformats.org/officeDocument/2006/relationships/customXml" Target="../ink/ink60.xml"/><Relationship Id="rId127" Type="http://schemas.openxmlformats.org/officeDocument/2006/relationships/image" Target="../media/image96.png"/></Relationships>
</file>

<file path=ppt/slides/_rels/slide26.xml.rels><?xml version="1.0" encoding="UTF-8" standalone="yes"?>
<Relationships xmlns="http://schemas.openxmlformats.org/package/2006/relationships"><Relationship Id="rId3" Type="http://schemas.openxmlformats.org/officeDocument/2006/relationships/hyperlink" Target="https://youtu.be/8fqkQRjcR1M" TargetMode="External"/><Relationship Id="rId2" Type="http://schemas.openxmlformats.org/officeDocument/2006/relationships/hyperlink" Target="http://www.math.ubc.ca/~feldman/m302/binomial.pdf"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customXml" Target="../ink/ink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17" Type="http://schemas.openxmlformats.org/officeDocument/2006/relationships/image" Target="../media/image219.png"/><Relationship Id="rId21" Type="http://schemas.openxmlformats.org/officeDocument/2006/relationships/customXml" Target="../ink/ink140.xml"/><Relationship Id="rId42" Type="http://schemas.openxmlformats.org/officeDocument/2006/relationships/image" Target="../media/image182.png"/><Relationship Id="rId63" Type="http://schemas.openxmlformats.org/officeDocument/2006/relationships/image" Target="../media/image192.png"/><Relationship Id="rId84" Type="http://schemas.openxmlformats.org/officeDocument/2006/relationships/customXml" Target="../ink/ink172.xml"/><Relationship Id="rId138" Type="http://schemas.openxmlformats.org/officeDocument/2006/relationships/customXml" Target="../ink/ink199.xml"/><Relationship Id="rId159" Type="http://schemas.openxmlformats.org/officeDocument/2006/relationships/image" Target="../media/image239.png"/><Relationship Id="rId107" Type="http://schemas.openxmlformats.org/officeDocument/2006/relationships/image" Target="../media/image214.png"/><Relationship Id="rId11" Type="http://schemas.openxmlformats.org/officeDocument/2006/relationships/customXml" Target="../ink/ink135.xml"/><Relationship Id="rId32" Type="http://schemas.openxmlformats.org/officeDocument/2006/relationships/image" Target="../media/image177.png"/><Relationship Id="rId53" Type="http://schemas.openxmlformats.org/officeDocument/2006/relationships/image" Target="../media/image187.png"/><Relationship Id="rId74" Type="http://schemas.openxmlformats.org/officeDocument/2006/relationships/customXml" Target="../ink/ink167.xml"/><Relationship Id="rId128" Type="http://schemas.openxmlformats.org/officeDocument/2006/relationships/customXml" Target="../ink/ink194.xml"/><Relationship Id="rId149" Type="http://schemas.openxmlformats.org/officeDocument/2006/relationships/customXml" Target="../ink/ink205.xml"/><Relationship Id="rId5" Type="http://schemas.openxmlformats.org/officeDocument/2006/relationships/customXml" Target="../ink/ink132.xml"/><Relationship Id="rId95" Type="http://schemas.openxmlformats.org/officeDocument/2006/relationships/image" Target="../media/image208.png"/><Relationship Id="rId160" Type="http://schemas.openxmlformats.org/officeDocument/2006/relationships/customXml" Target="../ink/ink211.xml"/><Relationship Id="rId22" Type="http://schemas.openxmlformats.org/officeDocument/2006/relationships/image" Target="../media/image173.png"/><Relationship Id="rId43" Type="http://schemas.openxmlformats.org/officeDocument/2006/relationships/customXml" Target="../ink/ink151.xml"/><Relationship Id="rId64" Type="http://schemas.openxmlformats.org/officeDocument/2006/relationships/customXml" Target="../ink/ink162.xml"/><Relationship Id="rId118" Type="http://schemas.openxmlformats.org/officeDocument/2006/relationships/customXml" Target="../ink/ink189.xml"/><Relationship Id="rId139" Type="http://schemas.openxmlformats.org/officeDocument/2006/relationships/image" Target="../media/image230.png"/><Relationship Id="rId85" Type="http://schemas.openxmlformats.org/officeDocument/2006/relationships/image" Target="../media/image203.png"/><Relationship Id="rId150" Type="http://schemas.openxmlformats.org/officeDocument/2006/relationships/customXml" Target="../ink/ink206.xml"/><Relationship Id="rId12" Type="http://schemas.openxmlformats.org/officeDocument/2006/relationships/image" Target="../media/image168.png"/><Relationship Id="rId33" Type="http://schemas.openxmlformats.org/officeDocument/2006/relationships/customXml" Target="../ink/ink146.xml"/><Relationship Id="rId108" Type="http://schemas.openxmlformats.org/officeDocument/2006/relationships/customXml" Target="../ink/ink184.xml"/><Relationship Id="rId129" Type="http://schemas.openxmlformats.org/officeDocument/2006/relationships/image" Target="../media/image225.png"/><Relationship Id="rId54" Type="http://schemas.openxmlformats.org/officeDocument/2006/relationships/customXml" Target="../ink/ink157.xml"/><Relationship Id="rId70" Type="http://schemas.openxmlformats.org/officeDocument/2006/relationships/customXml" Target="../ink/ink165.xml"/><Relationship Id="rId75" Type="http://schemas.openxmlformats.org/officeDocument/2006/relationships/image" Target="../media/image198.png"/><Relationship Id="rId91" Type="http://schemas.openxmlformats.org/officeDocument/2006/relationships/image" Target="../media/image206.png"/><Relationship Id="rId96" Type="http://schemas.openxmlformats.org/officeDocument/2006/relationships/customXml" Target="../ink/ink178.xml"/><Relationship Id="rId140" Type="http://schemas.openxmlformats.org/officeDocument/2006/relationships/customXml" Target="../ink/ink200.xml"/><Relationship Id="rId145" Type="http://schemas.openxmlformats.org/officeDocument/2006/relationships/customXml" Target="../ink/ink203.xml"/><Relationship Id="rId161" Type="http://schemas.openxmlformats.org/officeDocument/2006/relationships/image" Target="../media/image240.png"/><Relationship Id="rId166" Type="http://schemas.openxmlformats.org/officeDocument/2006/relationships/customXml" Target="../ink/ink214.xml"/><Relationship Id="rId1" Type="http://schemas.openxmlformats.org/officeDocument/2006/relationships/slideLayout" Target="../slideLayouts/slideLayout2.xml"/><Relationship Id="rId6" Type="http://schemas.openxmlformats.org/officeDocument/2006/relationships/image" Target="../media/image165.png"/><Relationship Id="rId23" Type="http://schemas.openxmlformats.org/officeDocument/2006/relationships/customXml" Target="../ink/ink141.xml"/><Relationship Id="rId28" Type="http://schemas.openxmlformats.org/officeDocument/2006/relationships/image" Target="../media/image176.png"/><Relationship Id="rId49" Type="http://schemas.openxmlformats.org/officeDocument/2006/relationships/image" Target="../media/image185.png"/><Relationship Id="rId114" Type="http://schemas.openxmlformats.org/officeDocument/2006/relationships/customXml" Target="../ink/ink187.xml"/><Relationship Id="rId119" Type="http://schemas.openxmlformats.org/officeDocument/2006/relationships/image" Target="../media/image220.png"/><Relationship Id="rId44" Type="http://schemas.openxmlformats.org/officeDocument/2006/relationships/customXml" Target="../ink/ink152.xml"/><Relationship Id="rId60" Type="http://schemas.openxmlformats.org/officeDocument/2006/relationships/customXml" Target="../ink/ink160.xml"/><Relationship Id="rId65" Type="http://schemas.openxmlformats.org/officeDocument/2006/relationships/image" Target="../media/image193.png"/><Relationship Id="rId81" Type="http://schemas.openxmlformats.org/officeDocument/2006/relationships/image" Target="../media/image201.png"/><Relationship Id="rId86" Type="http://schemas.openxmlformats.org/officeDocument/2006/relationships/customXml" Target="../ink/ink173.xml"/><Relationship Id="rId130" Type="http://schemas.openxmlformats.org/officeDocument/2006/relationships/customXml" Target="../ink/ink195.xml"/><Relationship Id="rId135" Type="http://schemas.openxmlformats.org/officeDocument/2006/relationships/image" Target="../media/image228.png"/><Relationship Id="rId151" Type="http://schemas.openxmlformats.org/officeDocument/2006/relationships/image" Target="../media/image235.png"/><Relationship Id="rId156" Type="http://schemas.openxmlformats.org/officeDocument/2006/relationships/customXml" Target="../ink/ink209.xml"/><Relationship Id="rId13" Type="http://schemas.openxmlformats.org/officeDocument/2006/relationships/customXml" Target="../ink/ink136.xml"/><Relationship Id="rId18" Type="http://schemas.openxmlformats.org/officeDocument/2006/relationships/image" Target="../media/image171.png"/><Relationship Id="rId39" Type="http://schemas.openxmlformats.org/officeDocument/2006/relationships/customXml" Target="../ink/ink149.xml"/><Relationship Id="rId109" Type="http://schemas.openxmlformats.org/officeDocument/2006/relationships/image" Target="../media/image215.png"/><Relationship Id="rId34" Type="http://schemas.openxmlformats.org/officeDocument/2006/relationships/image" Target="../media/image178.png"/><Relationship Id="rId50" Type="http://schemas.openxmlformats.org/officeDocument/2006/relationships/customXml" Target="../ink/ink155.xml"/><Relationship Id="rId55" Type="http://schemas.openxmlformats.org/officeDocument/2006/relationships/image" Target="../media/image188.png"/><Relationship Id="rId76" Type="http://schemas.openxmlformats.org/officeDocument/2006/relationships/customXml" Target="../ink/ink168.xml"/><Relationship Id="rId97" Type="http://schemas.openxmlformats.org/officeDocument/2006/relationships/image" Target="../media/image209.png"/><Relationship Id="rId104" Type="http://schemas.openxmlformats.org/officeDocument/2006/relationships/customXml" Target="../ink/ink182.xml"/><Relationship Id="rId120" Type="http://schemas.openxmlformats.org/officeDocument/2006/relationships/customXml" Target="../ink/ink190.xml"/><Relationship Id="rId125" Type="http://schemas.openxmlformats.org/officeDocument/2006/relationships/image" Target="../media/image223.png"/><Relationship Id="rId141" Type="http://schemas.openxmlformats.org/officeDocument/2006/relationships/image" Target="../media/image231.png"/><Relationship Id="rId146" Type="http://schemas.openxmlformats.org/officeDocument/2006/relationships/image" Target="../media/image233.png"/><Relationship Id="rId167" Type="http://schemas.openxmlformats.org/officeDocument/2006/relationships/image" Target="../media/image243.png"/><Relationship Id="rId7" Type="http://schemas.openxmlformats.org/officeDocument/2006/relationships/customXml" Target="../ink/ink133.xml"/><Relationship Id="rId71" Type="http://schemas.openxmlformats.org/officeDocument/2006/relationships/image" Target="../media/image196.png"/><Relationship Id="rId92" Type="http://schemas.openxmlformats.org/officeDocument/2006/relationships/customXml" Target="../ink/ink176.xml"/><Relationship Id="rId162" Type="http://schemas.openxmlformats.org/officeDocument/2006/relationships/customXml" Target="../ink/ink212.xml"/><Relationship Id="rId2" Type="http://schemas.openxmlformats.org/officeDocument/2006/relationships/image" Target="../media/image163.png"/><Relationship Id="rId29" Type="http://schemas.openxmlformats.org/officeDocument/2006/relationships/customXml" Target="../ink/ink144.xml"/><Relationship Id="rId24" Type="http://schemas.openxmlformats.org/officeDocument/2006/relationships/image" Target="../media/image174.png"/><Relationship Id="rId40" Type="http://schemas.openxmlformats.org/officeDocument/2006/relationships/image" Target="../media/image181.png"/><Relationship Id="rId45" Type="http://schemas.openxmlformats.org/officeDocument/2006/relationships/image" Target="../media/image183.png"/><Relationship Id="rId66" Type="http://schemas.openxmlformats.org/officeDocument/2006/relationships/customXml" Target="../ink/ink163.xml"/><Relationship Id="rId87" Type="http://schemas.openxmlformats.org/officeDocument/2006/relationships/image" Target="../media/image204.png"/><Relationship Id="rId110" Type="http://schemas.openxmlformats.org/officeDocument/2006/relationships/customXml" Target="../ink/ink185.xml"/><Relationship Id="rId115" Type="http://schemas.openxmlformats.org/officeDocument/2006/relationships/image" Target="../media/image218.png"/><Relationship Id="rId131" Type="http://schemas.openxmlformats.org/officeDocument/2006/relationships/image" Target="../media/image226.png"/><Relationship Id="rId136" Type="http://schemas.openxmlformats.org/officeDocument/2006/relationships/customXml" Target="../ink/ink198.xml"/><Relationship Id="rId157" Type="http://schemas.openxmlformats.org/officeDocument/2006/relationships/image" Target="../media/image238.png"/><Relationship Id="rId61" Type="http://schemas.openxmlformats.org/officeDocument/2006/relationships/image" Target="../media/image191.png"/><Relationship Id="rId82" Type="http://schemas.openxmlformats.org/officeDocument/2006/relationships/customXml" Target="../ink/ink171.xml"/><Relationship Id="rId152" Type="http://schemas.openxmlformats.org/officeDocument/2006/relationships/customXml" Target="../ink/ink207.xml"/><Relationship Id="rId19" Type="http://schemas.openxmlformats.org/officeDocument/2006/relationships/customXml" Target="../ink/ink139.xml"/><Relationship Id="rId14" Type="http://schemas.openxmlformats.org/officeDocument/2006/relationships/image" Target="../media/image169.png"/><Relationship Id="rId30" Type="http://schemas.openxmlformats.org/officeDocument/2006/relationships/image" Target="../media/image27.png"/><Relationship Id="rId35" Type="http://schemas.openxmlformats.org/officeDocument/2006/relationships/customXml" Target="../ink/ink147.xml"/><Relationship Id="rId56" Type="http://schemas.openxmlformats.org/officeDocument/2006/relationships/customXml" Target="../ink/ink158.xml"/><Relationship Id="rId77" Type="http://schemas.openxmlformats.org/officeDocument/2006/relationships/image" Target="../media/image199.png"/><Relationship Id="rId100" Type="http://schemas.openxmlformats.org/officeDocument/2006/relationships/customXml" Target="../ink/ink180.xml"/><Relationship Id="rId105" Type="http://schemas.openxmlformats.org/officeDocument/2006/relationships/image" Target="../media/image213.png"/><Relationship Id="rId126" Type="http://schemas.openxmlformats.org/officeDocument/2006/relationships/customXml" Target="../ink/ink193.xml"/><Relationship Id="rId147" Type="http://schemas.openxmlformats.org/officeDocument/2006/relationships/customXml" Target="../ink/ink204.xml"/><Relationship Id="rId168" Type="http://schemas.openxmlformats.org/officeDocument/2006/relationships/customXml" Target="../ink/ink215.xml"/><Relationship Id="rId8" Type="http://schemas.openxmlformats.org/officeDocument/2006/relationships/image" Target="../media/image166.png"/><Relationship Id="rId51" Type="http://schemas.openxmlformats.org/officeDocument/2006/relationships/image" Target="../media/image186.png"/><Relationship Id="rId72" Type="http://schemas.openxmlformats.org/officeDocument/2006/relationships/customXml" Target="../ink/ink166.xml"/><Relationship Id="rId93" Type="http://schemas.openxmlformats.org/officeDocument/2006/relationships/image" Target="../media/image207.png"/><Relationship Id="rId98" Type="http://schemas.openxmlformats.org/officeDocument/2006/relationships/customXml" Target="../ink/ink179.xml"/><Relationship Id="rId121" Type="http://schemas.openxmlformats.org/officeDocument/2006/relationships/image" Target="../media/image221.png"/><Relationship Id="rId142" Type="http://schemas.openxmlformats.org/officeDocument/2006/relationships/customXml" Target="../ink/ink201.xml"/><Relationship Id="rId163" Type="http://schemas.openxmlformats.org/officeDocument/2006/relationships/image" Target="../media/image241.png"/><Relationship Id="rId3" Type="http://schemas.openxmlformats.org/officeDocument/2006/relationships/customXml" Target="../ink/ink131.xml"/><Relationship Id="rId25" Type="http://schemas.openxmlformats.org/officeDocument/2006/relationships/customXml" Target="../ink/ink142.xml"/><Relationship Id="rId46" Type="http://schemas.openxmlformats.org/officeDocument/2006/relationships/customXml" Target="../ink/ink153.xml"/><Relationship Id="rId67" Type="http://schemas.openxmlformats.org/officeDocument/2006/relationships/image" Target="../media/image194.png"/><Relationship Id="rId116" Type="http://schemas.openxmlformats.org/officeDocument/2006/relationships/customXml" Target="../ink/ink188.xml"/><Relationship Id="rId137" Type="http://schemas.openxmlformats.org/officeDocument/2006/relationships/image" Target="../media/image229.png"/><Relationship Id="rId158" Type="http://schemas.openxmlformats.org/officeDocument/2006/relationships/customXml" Target="../ink/ink210.xml"/><Relationship Id="rId20" Type="http://schemas.openxmlformats.org/officeDocument/2006/relationships/image" Target="../media/image172.png"/><Relationship Id="rId41" Type="http://schemas.openxmlformats.org/officeDocument/2006/relationships/customXml" Target="../ink/ink150.xml"/><Relationship Id="rId62" Type="http://schemas.openxmlformats.org/officeDocument/2006/relationships/customXml" Target="../ink/ink161.xml"/><Relationship Id="rId83" Type="http://schemas.openxmlformats.org/officeDocument/2006/relationships/image" Target="../media/image202.png"/><Relationship Id="rId88" Type="http://schemas.openxmlformats.org/officeDocument/2006/relationships/customXml" Target="../ink/ink174.xml"/><Relationship Id="rId111" Type="http://schemas.openxmlformats.org/officeDocument/2006/relationships/image" Target="../media/image216.png"/><Relationship Id="rId132" Type="http://schemas.openxmlformats.org/officeDocument/2006/relationships/customXml" Target="../ink/ink196.xml"/><Relationship Id="rId153" Type="http://schemas.openxmlformats.org/officeDocument/2006/relationships/image" Target="../media/image236.png"/><Relationship Id="rId15" Type="http://schemas.openxmlformats.org/officeDocument/2006/relationships/customXml" Target="../ink/ink137.xml"/><Relationship Id="rId36" Type="http://schemas.openxmlformats.org/officeDocument/2006/relationships/image" Target="../media/image179.png"/><Relationship Id="rId57" Type="http://schemas.openxmlformats.org/officeDocument/2006/relationships/image" Target="../media/image189.png"/><Relationship Id="rId106" Type="http://schemas.openxmlformats.org/officeDocument/2006/relationships/customXml" Target="../ink/ink183.xml"/><Relationship Id="rId127" Type="http://schemas.openxmlformats.org/officeDocument/2006/relationships/image" Target="../media/image224.png"/><Relationship Id="rId10" Type="http://schemas.openxmlformats.org/officeDocument/2006/relationships/image" Target="../media/image167.png"/><Relationship Id="rId31" Type="http://schemas.openxmlformats.org/officeDocument/2006/relationships/customXml" Target="../ink/ink145.xml"/><Relationship Id="rId52" Type="http://schemas.openxmlformats.org/officeDocument/2006/relationships/customXml" Target="../ink/ink156.xml"/><Relationship Id="rId73" Type="http://schemas.openxmlformats.org/officeDocument/2006/relationships/image" Target="../media/image197.png"/><Relationship Id="rId78" Type="http://schemas.openxmlformats.org/officeDocument/2006/relationships/customXml" Target="../ink/ink169.xml"/><Relationship Id="rId94" Type="http://schemas.openxmlformats.org/officeDocument/2006/relationships/customXml" Target="../ink/ink177.xml"/><Relationship Id="rId99" Type="http://schemas.openxmlformats.org/officeDocument/2006/relationships/image" Target="../media/image210.png"/><Relationship Id="rId101" Type="http://schemas.openxmlformats.org/officeDocument/2006/relationships/image" Target="../media/image211.png"/><Relationship Id="rId122" Type="http://schemas.openxmlformats.org/officeDocument/2006/relationships/customXml" Target="../ink/ink191.xml"/><Relationship Id="rId143" Type="http://schemas.openxmlformats.org/officeDocument/2006/relationships/image" Target="../media/image232.png"/><Relationship Id="rId148" Type="http://schemas.openxmlformats.org/officeDocument/2006/relationships/image" Target="../media/image234.png"/><Relationship Id="rId164" Type="http://schemas.openxmlformats.org/officeDocument/2006/relationships/customXml" Target="../ink/ink213.xml"/><Relationship Id="rId169" Type="http://schemas.openxmlformats.org/officeDocument/2006/relationships/image" Target="../media/image244.png"/><Relationship Id="rId4" Type="http://schemas.openxmlformats.org/officeDocument/2006/relationships/image" Target="../media/image164.png"/><Relationship Id="rId9" Type="http://schemas.openxmlformats.org/officeDocument/2006/relationships/customXml" Target="../ink/ink134.xml"/><Relationship Id="rId26" Type="http://schemas.openxmlformats.org/officeDocument/2006/relationships/image" Target="../media/image175.png"/><Relationship Id="rId47" Type="http://schemas.openxmlformats.org/officeDocument/2006/relationships/image" Target="../media/image184.png"/><Relationship Id="rId68" Type="http://schemas.openxmlformats.org/officeDocument/2006/relationships/customXml" Target="../ink/ink164.xml"/><Relationship Id="rId89" Type="http://schemas.openxmlformats.org/officeDocument/2006/relationships/image" Target="../media/image205.png"/><Relationship Id="rId112" Type="http://schemas.openxmlformats.org/officeDocument/2006/relationships/customXml" Target="../ink/ink186.xml"/><Relationship Id="rId133" Type="http://schemas.openxmlformats.org/officeDocument/2006/relationships/image" Target="../media/image227.png"/><Relationship Id="rId154" Type="http://schemas.openxmlformats.org/officeDocument/2006/relationships/customXml" Target="../ink/ink208.xml"/><Relationship Id="rId16" Type="http://schemas.openxmlformats.org/officeDocument/2006/relationships/image" Target="../media/image170.png"/><Relationship Id="rId37" Type="http://schemas.openxmlformats.org/officeDocument/2006/relationships/customXml" Target="../ink/ink148.xml"/><Relationship Id="rId58" Type="http://schemas.openxmlformats.org/officeDocument/2006/relationships/customXml" Target="../ink/ink159.xml"/><Relationship Id="rId79" Type="http://schemas.openxmlformats.org/officeDocument/2006/relationships/image" Target="../media/image200.png"/><Relationship Id="rId102" Type="http://schemas.openxmlformats.org/officeDocument/2006/relationships/customXml" Target="../ink/ink181.xml"/><Relationship Id="rId123" Type="http://schemas.openxmlformats.org/officeDocument/2006/relationships/image" Target="../media/image222.png"/><Relationship Id="rId144" Type="http://schemas.openxmlformats.org/officeDocument/2006/relationships/customXml" Target="../ink/ink202.xml"/><Relationship Id="rId90" Type="http://schemas.openxmlformats.org/officeDocument/2006/relationships/customXml" Target="../ink/ink175.xml"/><Relationship Id="rId165" Type="http://schemas.openxmlformats.org/officeDocument/2006/relationships/image" Target="../media/image242.png"/><Relationship Id="rId27" Type="http://schemas.openxmlformats.org/officeDocument/2006/relationships/customXml" Target="../ink/ink143.xml"/><Relationship Id="rId48" Type="http://schemas.openxmlformats.org/officeDocument/2006/relationships/customXml" Target="../ink/ink154.xml"/><Relationship Id="rId69" Type="http://schemas.openxmlformats.org/officeDocument/2006/relationships/image" Target="../media/image195.png"/><Relationship Id="rId113" Type="http://schemas.openxmlformats.org/officeDocument/2006/relationships/image" Target="../media/image217.png"/><Relationship Id="rId134" Type="http://schemas.openxmlformats.org/officeDocument/2006/relationships/customXml" Target="../ink/ink197.xml"/><Relationship Id="rId80" Type="http://schemas.openxmlformats.org/officeDocument/2006/relationships/customXml" Target="../ink/ink170.xml"/><Relationship Id="rId155" Type="http://schemas.openxmlformats.org/officeDocument/2006/relationships/image" Target="../media/image237.png"/><Relationship Id="rId17" Type="http://schemas.openxmlformats.org/officeDocument/2006/relationships/customXml" Target="../ink/ink138.xml"/><Relationship Id="rId38" Type="http://schemas.openxmlformats.org/officeDocument/2006/relationships/image" Target="../media/image180.png"/><Relationship Id="rId59" Type="http://schemas.openxmlformats.org/officeDocument/2006/relationships/image" Target="../media/image190.png"/><Relationship Id="rId103" Type="http://schemas.openxmlformats.org/officeDocument/2006/relationships/image" Target="../media/image212.png"/><Relationship Id="rId124" Type="http://schemas.openxmlformats.org/officeDocument/2006/relationships/customXml" Target="../ink/ink192.xml"/></Relationships>
</file>

<file path=ppt/slides/_rels/slide35.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250.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49.wmf"/><Relationship Id="rId5" Type="http://schemas.openxmlformats.org/officeDocument/2006/relationships/oleObject" Target="../embeddings/oleObject2.bin"/><Relationship Id="rId4" Type="http://schemas.openxmlformats.org/officeDocument/2006/relationships/image" Target="../media/image248.wmf"/></Relationships>
</file>

<file path=ppt/slides/_rels/slide38.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2.xml"/><Relationship Id="rId4" Type="http://schemas.openxmlformats.org/officeDocument/2006/relationships/image" Target="../media/image25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56.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55.wmf"/><Relationship Id="rId5" Type="http://schemas.openxmlformats.org/officeDocument/2006/relationships/oleObject" Target="../embeddings/oleObject4.bin"/><Relationship Id="rId4" Type="http://schemas.openxmlformats.org/officeDocument/2006/relationships/image" Target="../media/image254.wmf"/></Relationships>
</file>

<file path=ppt/slides/_rels/slide41.xml.rels><?xml version="1.0" encoding="UTF-8" standalone="yes"?>
<Relationships xmlns="http://schemas.openxmlformats.org/package/2006/relationships"><Relationship Id="rId117" Type="http://schemas.openxmlformats.org/officeDocument/2006/relationships/customXml" Target="../ink/ink273.xml"/><Relationship Id="rId21" Type="http://schemas.openxmlformats.org/officeDocument/2006/relationships/customXml" Target="../ink/ink225.xml"/><Relationship Id="rId42" Type="http://schemas.openxmlformats.org/officeDocument/2006/relationships/image" Target="../media/image277.png"/><Relationship Id="rId63" Type="http://schemas.openxmlformats.org/officeDocument/2006/relationships/customXml" Target="../ink/ink246.xml"/><Relationship Id="rId84" Type="http://schemas.openxmlformats.org/officeDocument/2006/relationships/image" Target="../media/image298.png"/><Relationship Id="rId138" Type="http://schemas.openxmlformats.org/officeDocument/2006/relationships/image" Target="../media/image325.png"/><Relationship Id="rId107" Type="http://schemas.openxmlformats.org/officeDocument/2006/relationships/customXml" Target="../ink/ink268.xml"/><Relationship Id="rId11" Type="http://schemas.openxmlformats.org/officeDocument/2006/relationships/customXml" Target="../ink/ink220.xml"/><Relationship Id="rId32" Type="http://schemas.openxmlformats.org/officeDocument/2006/relationships/image" Target="../media/image272.png"/><Relationship Id="rId53" Type="http://schemas.openxmlformats.org/officeDocument/2006/relationships/customXml" Target="../ink/ink241.xml"/><Relationship Id="rId74" Type="http://schemas.openxmlformats.org/officeDocument/2006/relationships/image" Target="../media/image293.png"/><Relationship Id="rId128" Type="http://schemas.openxmlformats.org/officeDocument/2006/relationships/image" Target="../media/image320.png"/><Relationship Id="rId149" Type="http://schemas.openxmlformats.org/officeDocument/2006/relationships/customXml" Target="../ink/ink289.xml"/><Relationship Id="rId5" Type="http://schemas.openxmlformats.org/officeDocument/2006/relationships/customXml" Target="../ink/ink217.xml"/><Relationship Id="rId95" Type="http://schemas.openxmlformats.org/officeDocument/2006/relationships/customXml" Target="../ink/ink262.xml"/><Relationship Id="rId22" Type="http://schemas.openxmlformats.org/officeDocument/2006/relationships/image" Target="../media/image267.png"/><Relationship Id="rId27" Type="http://schemas.openxmlformats.org/officeDocument/2006/relationships/customXml" Target="../ink/ink228.xml"/><Relationship Id="rId43" Type="http://schemas.openxmlformats.org/officeDocument/2006/relationships/customXml" Target="../ink/ink236.xml"/><Relationship Id="rId48" Type="http://schemas.openxmlformats.org/officeDocument/2006/relationships/image" Target="../media/image280.png"/><Relationship Id="rId64" Type="http://schemas.openxmlformats.org/officeDocument/2006/relationships/image" Target="../media/image288.png"/><Relationship Id="rId69" Type="http://schemas.openxmlformats.org/officeDocument/2006/relationships/customXml" Target="../ink/ink249.xml"/><Relationship Id="rId113" Type="http://schemas.openxmlformats.org/officeDocument/2006/relationships/customXml" Target="../ink/ink271.xml"/><Relationship Id="rId118" Type="http://schemas.openxmlformats.org/officeDocument/2006/relationships/image" Target="../media/image315.png"/><Relationship Id="rId134" Type="http://schemas.openxmlformats.org/officeDocument/2006/relationships/image" Target="../media/image323.png"/><Relationship Id="rId139" Type="http://schemas.openxmlformats.org/officeDocument/2006/relationships/customXml" Target="../ink/ink284.xml"/><Relationship Id="rId80" Type="http://schemas.openxmlformats.org/officeDocument/2006/relationships/image" Target="../media/image296.png"/><Relationship Id="rId85" Type="http://schemas.openxmlformats.org/officeDocument/2006/relationships/customXml" Target="../ink/ink257.xml"/><Relationship Id="rId150" Type="http://schemas.openxmlformats.org/officeDocument/2006/relationships/image" Target="../media/image331.png"/><Relationship Id="rId155" Type="http://schemas.openxmlformats.org/officeDocument/2006/relationships/customXml" Target="../ink/ink292.xml"/><Relationship Id="rId12" Type="http://schemas.openxmlformats.org/officeDocument/2006/relationships/image" Target="../media/image262.png"/><Relationship Id="rId17" Type="http://schemas.openxmlformats.org/officeDocument/2006/relationships/customXml" Target="../ink/ink223.xml"/><Relationship Id="rId33" Type="http://schemas.openxmlformats.org/officeDocument/2006/relationships/customXml" Target="../ink/ink231.xml"/><Relationship Id="rId38" Type="http://schemas.openxmlformats.org/officeDocument/2006/relationships/image" Target="../media/image275.png"/><Relationship Id="rId59" Type="http://schemas.openxmlformats.org/officeDocument/2006/relationships/customXml" Target="../ink/ink244.xml"/><Relationship Id="rId103" Type="http://schemas.openxmlformats.org/officeDocument/2006/relationships/customXml" Target="../ink/ink266.xml"/><Relationship Id="rId108" Type="http://schemas.openxmlformats.org/officeDocument/2006/relationships/image" Target="../media/image310.png"/><Relationship Id="rId124" Type="http://schemas.openxmlformats.org/officeDocument/2006/relationships/image" Target="../media/image318.png"/><Relationship Id="rId129" Type="http://schemas.openxmlformats.org/officeDocument/2006/relationships/customXml" Target="../ink/ink279.xml"/><Relationship Id="rId54" Type="http://schemas.openxmlformats.org/officeDocument/2006/relationships/image" Target="../media/image283.png"/><Relationship Id="rId70" Type="http://schemas.openxmlformats.org/officeDocument/2006/relationships/image" Target="../media/image291.png"/><Relationship Id="rId75" Type="http://schemas.openxmlformats.org/officeDocument/2006/relationships/customXml" Target="../ink/ink252.xml"/><Relationship Id="rId91" Type="http://schemas.openxmlformats.org/officeDocument/2006/relationships/customXml" Target="../ink/ink260.xml"/><Relationship Id="rId96" Type="http://schemas.openxmlformats.org/officeDocument/2006/relationships/image" Target="../media/image304.png"/><Relationship Id="rId140" Type="http://schemas.openxmlformats.org/officeDocument/2006/relationships/image" Target="../media/image326.png"/><Relationship Id="rId145" Type="http://schemas.openxmlformats.org/officeDocument/2006/relationships/customXml" Target="../ink/ink287.xml"/><Relationship Id="rId1" Type="http://schemas.openxmlformats.org/officeDocument/2006/relationships/slideLayout" Target="../slideLayouts/slideLayout2.xml"/><Relationship Id="rId6" Type="http://schemas.openxmlformats.org/officeDocument/2006/relationships/image" Target="../media/image259.png"/><Relationship Id="rId23" Type="http://schemas.openxmlformats.org/officeDocument/2006/relationships/customXml" Target="../ink/ink226.xml"/><Relationship Id="rId28" Type="http://schemas.openxmlformats.org/officeDocument/2006/relationships/image" Target="../media/image270.png"/><Relationship Id="rId49" Type="http://schemas.openxmlformats.org/officeDocument/2006/relationships/customXml" Target="../ink/ink239.xml"/><Relationship Id="rId114" Type="http://schemas.openxmlformats.org/officeDocument/2006/relationships/image" Target="../media/image313.png"/><Relationship Id="rId119" Type="http://schemas.openxmlformats.org/officeDocument/2006/relationships/customXml" Target="../ink/ink274.xml"/><Relationship Id="rId44" Type="http://schemas.openxmlformats.org/officeDocument/2006/relationships/image" Target="../media/image278.png"/><Relationship Id="rId60" Type="http://schemas.openxmlformats.org/officeDocument/2006/relationships/image" Target="../media/image286.png"/><Relationship Id="rId65" Type="http://schemas.openxmlformats.org/officeDocument/2006/relationships/customXml" Target="../ink/ink247.xml"/><Relationship Id="rId81" Type="http://schemas.openxmlformats.org/officeDocument/2006/relationships/customXml" Target="../ink/ink255.xml"/><Relationship Id="rId86" Type="http://schemas.openxmlformats.org/officeDocument/2006/relationships/image" Target="../media/image299.png"/><Relationship Id="rId130" Type="http://schemas.openxmlformats.org/officeDocument/2006/relationships/image" Target="../media/image321.png"/><Relationship Id="rId135" Type="http://schemas.openxmlformats.org/officeDocument/2006/relationships/customXml" Target="../ink/ink282.xml"/><Relationship Id="rId151" Type="http://schemas.openxmlformats.org/officeDocument/2006/relationships/customXml" Target="../ink/ink290.xml"/><Relationship Id="rId156" Type="http://schemas.openxmlformats.org/officeDocument/2006/relationships/image" Target="../media/image334.png"/><Relationship Id="rId13" Type="http://schemas.openxmlformats.org/officeDocument/2006/relationships/customXml" Target="../ink/ink221.xml"/><Relationship Id="rId18" Type="http://schemas.openxmlformats.org/officeDocument/2006/relationships/image" Target="../media/image265.png"/><Relationship Id="rId39" Type="http://schemas.openxmlformats.org/officeDocument/2006/relationships/customXml" Target="../ink/ink234.xml"/><Relationship Id="rId109" Type="http://schemas.openxmlformats.org/officeDocument/2006/relationships/customXml" Target="../ink/ink269.xml"/><Relationship Id="rId34" Type="http://schemas.openxmlformats.org/officeDocument/2006/relationships/image" Target="../media/image273.png"/><Relationship Id="rId50" Type="http://schemas.openxmlformats.org/officeDocument/2006/relationships/image" Target="../media/image281.png"/><Relationship Id="rId55" Type="http://schemas.openxmlformats.org/officeDocument/2006/relationships/customXml" Target="../ink/ink242.xml"/><Relationship Id="rId76" Type="http://schemas.openxmlformats.org/officeDocument/2006/relationships/image" Target="../media/image294.png"/><Relationship Id="rId97" Type="http://schemas.openxmlformats.org/officeDocument/2006/relationships/customXml" Target="../ink/ink263.xml"/><Relationship Id="rId104" Type="http://schemas.openxmlformats.org/officeDocument/2006/relationships/image" Target="../media/image308.png"/><Relationship Id="rId120" Type="http://schemas.openxmlformats.org/officeDocument/2006/relationships/image" Target="../media/image316.png"/><Relationship Id="rId125" Type="http://schemas.openxmlformats.org/officeDocument/2006/relationships/customXml" Target="../ink/ink277.xml"/><Relationship Id="rId141" Type="http://schemas.openxmlformats.org/officeDocument/2006/relationships/customXml" Target="../ink/ink285.xml"/><Relationship Id="rId146" Type="http://schemas.openxmlformats.org/officeDocument/2006/relationships/image" Target="../media/image329.png"/><Relationship Id="rId7" Type="http://schemas.openxmlformats.org/officeDocument/2006/relationships/customXml" Target="../ink/ink218.xml"/><Relationship Id="rId71" Type="http://schemas.openxmlformats.org/officeDocument/2006/relationships/customXml" Target="../ink/ink250.xml"/><Relationship Id="rId92" Type="http://schemas.openxmlformats.org/officeDocument/2006/relationships/image" Target="../media/image302.png"/><Relationship Id="rId2" Type="http://schemas.openxmlformats.org/officeDocument/2006/relationships/image" Target="../media/image257.png"/><Relationship Id="rId29" Type="http://schemas.openxmlformats.org/officeDocument/2006/relationships/customXml" Target="../ink/ink229.xml"/><Relationship Id="rId24" Type="http://schemas.openxmlformats.org/officeDocument/2006/relationships/image" Target="../media/image268.png"/><Relationship Id="rId40" Type="http://schemas.openxmlformats.org/officeDocument/2006/relationships/image" Target="../media/image276.png"/><Relationship Id="rId45" Type="http://schemas.openxmlformats.org/officeDocument/2006/relationships/customXml" Target="../ink/ink237.xml"/><Relationship Id="rId66" Type="http://schemas.openxmlformats.org/officeDocument/2006/relationships/image" Target="../media/image289.png"/><Relationship Id="rId87" Type="http://schemas.openxmlformats.org/officeDocument/2006/relationships/customXml" Target="../ink/ink258.xml"/><Relationship Id="rId110" Type="http://schemas.openxmlformats.org/officeDocument/2006/relationships/image" Target="../media/image311.png"/><Relationship Id="rId115" Type="http://schemas.openxmlformats.org/officeDocument/2006/relationships/customXml" Target="../ink/ink272.xml"/><Relationship Id="rId131" Type="http://schemas.openxmlformats.org/officeDocument/2006/relationships/customXml" Target="../ink/ink280.xml"/><Relationship Id="rId136" Type="http://schemas.openxmlformats.org/officeDocument/2006/relationships/image" Target="../media/image324.png"/><Relationship Id="rId61" Type="http://schemas.openxmlformats.org/officeDocument/2006/relationships/customXml" Target="../ink/ink245.xml"/><Relationship Id="rId82" Type="http://schemas.openxmlformats.org/officeDocument/2006/relationships/image" Target="../media/image297.png"/><Relationship Id="rId152" Type="http://schemas.openxmlformats.org/officeDocument/2006/relationships/image" Target="../media/image332.png"/><Relationship Id="rId19" Type="http://schemas.openxmlformats.org/officeDocument/2006/relationships/customXml" Target="../ink/ink224.xml"/><Relationship Id="rId14" Type="http://schemas.openxmlformats.org/officeDocument/2006/relationships/image" Target="../media/image263.png"/><Relationship Id="rId30" Type="http://schemas.openxmlformats.org/officeDocument/2006/relationships/image" Target="../media/image271.png"/><Relationship Id="rId35" Type="http://schemas.openxmlformats.org/officeDocument/2006/relationships/customXml" Target="../ink/ink232.xml"/><Relationship Id="rId56" Type="http://schemas.openxmlformats.org/officeDocument/2006/relationships/image" Target="../media/image284.png"/><Relationship Id="rId77" Type="http://schemas.openxmlformats.org/officeDocument/2006/relationships/customXml" Target="../ink/ink253.xml"/><Relationship Id="rId100" Type="http://schemas.openxmlformats.org/officeDocument/2006/relationships/image" Target="../media/image306.png"/><Relationship Id="rId105" Type="http://schemas.openxmlformats.org/officeDocument/2006/relationships/customXml" Target="../ink/ink267.xml"/><Relationship Id="rId126" Type="http://schemas.openxmlformats.org/officeDocument/2006/relationships/image" Target="../media/image319.png"/><Relationship Id="rId147" Type="http://schemas.openxmlformats.org/officeDocument/2006/relationships/customXml" Target="../ink/ink288.xml"/><Relationship Id="rId8" Type="http://schemas.openxmlformats.org/officeDocument/2006/relationships/image" Target="../media/image260.png"/><Relationship Id="rId51" Type="http://schemas.openxmlformats.org/officeDocument/2006/relationships/customXml" Target="../ink/ink240.xml"/><Relationship Id="rId72" Type="http://schemas.openxmlformats.org/officeDocument/2006/relationships/image" Target="../media/image292.png"/><Relationship Id="rId93" Type="http://schemas.openxmlformats.org/officeDocument/2006/relationships/customXml" Target="../ink/ink261.xml"/><Relationship Id="rId98" Type="http://schemas.openxmlformats.org/officeDocument/2006/relationships/image" Target="../media/image305.png"/><Relationship Id="rId121" Type="http://schemas.openxmlformats.org/officeDocument/2006/relationships/customXml" Target="../ink/ink275.xml"/><Relationship Id="rId142" Type="http://schemas.openxmlformats.org/officeDocument/2006/relationships/image" Target="../media/image327.png"/><Relationship Id="rId3" Type="http://schemas.openxmlformats.org/officeDocument/2006/relationships/customXml" Target="../ink/ink216.xml"/><Relationship Id="rId25" Type="http://schemas.openxmlformats.org/officeDocument/2006/relationships/customXml" Target="../ink/ink227.xml"/><Relationship Id="rId46" Type="http://schemas.openxmlformats.org/officeDocument/2006/relationships/image" Target="../media/image279.png"/><Relationship Id="rId67" Type="http://schemas.openxmlformats.org/officeDocument/2006/relationships/customXml" Target="../ink/ink248.xml"/><Relationship Id="rId116" Type="http://schemas.openxmlformats.org/officeDocument/2006/relationships/image" Target="../media/image314.png"/><Relationship Id="rId137" Type="http://schemas.openxmlformats.org/officeDocument/2006/relationships/customXml" Target="../ink/ink283.xml"/><Relationship Id="rId20" Type="http://schemas.openxmlformats.org/officeDocument/2006/relationships/image" Target="../media/image266.png"/><Relationship Id="rId41" Type="http://schemas.openxmlformats.org/officeDocument/2006/relationships/customXml" Target="../ink/ink235.xml"/><Relationship Id="rId62" Type="http://schemas.openxmlformats.org/officeDocument/2006/relationships/image" Target="../media/image287.png"/><Relationship Id="rId83" Type="http://schemas.openxmlformats.org/officeDocument/2006/relationships/customXml" Target="../ink/ink256.xml"/><Relationship Id="rId88" Type="http://schemas.openxmlformats.org/officeDocument/2006/relationships/image" Target="../media/image300.png"/><Relationship Id="rId111" Type="http://schemas.openxmlformats.org/officeDocument/2006/relationships/customXml" Target="../ink/ink270.xml"/><Relationship Id="rId132" Type="http://schemas.openxmlformats.org/officeDocument/2006/relationships/image" Target="../media/image322.png"/><Relationship Id="rId153" Type="http://schemas.openxmlformats.org/officeDocument/2006/relationships/customXml" Target="../ink/ink291.xml"/><Relationship Id="rId15" Type="http://schemas.openxmlformats.org/officeDocument/2006/relationships/customXml" Target="../ink/ink222.xml"/><Relationship Id="rId36" Type="http://schemas.openxmlformats.org/officeDocument/2006/relationships/image" Target="../media/image274.png"/><Relationship Id="rId57" Type="http://schemas.openxmlformats.org/officeDocument/2006/relationships/customXml" Target="../ink/ink243.xml"/><Relationship Id="rId106" Type="http://schemas.openxmlformats.org/officeDocument/2006/relationships/image" Target="../media/image309.png"/><Relationship Id="rId127" Type="http://schemas.openxmlformats.org/officeDocument/2006/relationships/customXml" Target="../ink/ink278.xml"/><Relationship Id="rId10" Type="http://schemas.openxmlformats.org/officeDocument/2006/relationships/image" Target="../media/image261.png"/><Relationship Id="rId31" Type="http://schemas.openxmlformats.org/officeDocument/2006/relationships/customXml" Target="../ink/ink230.xml"/><Relationship Id="rId52" Type="http://schemas.openxmlformats.org/officeDocument/2006/relationships/image" Target="../media/image282.png"/><Relationship Id="rId73" Type="http://schemas.openxmlformats.org/officeDocument/2006/relationships/customXml" Target="../ink/ink251.xml"/><Relationship Id="rId78" Type="http://schemas.openxmlformats.org/officeDocument/2006/relationships/image" Target="../media/image295.png"/><Relationship Id="rId94" Type="http://schemas.openxmlformats.org/officeDocument/2006/relationships/image" Target="../media/image303.png"/><Relationship Id="rId99" Type="http://schemas.openxmlformats.org/officeDocument/2006/relationships/customXml" Target="../ink/ink264.xml"/><Relationship Id="rId101" Type="http://schemas.openxmlformats.org/officeDocument/2006/relationships/customXml" Target="../ink/ink265.xml"/><Relationship Id="rId122" Type="http://schemas.openxmlformats.org/officeDocument/2006/relationships/image" Target="../media/image317.png"/><Relationship Id="rId143" Type="http://schemas.openxmlformats.org/officeDocument/2006/relationships/customXml" Target="../ink/ink286.xml"/><Relationship Id="rId148" Type="http://schemas.openxmlformats.org/officeDocument/2006/relationships/image" Target="../media/image330.png"/><Relationship Id="rId4" Type="http://schemas.openxmlformats.org/officeDocument/2006/relationships/image" Target="../media/image258.png"/><Relationship Id="rId9" Type="http://schemas.openxmlformats.org/officeDocument/2006/relationships/customXml" Target="../ink/ink219.xml"/><Relationship Id="rId26" Type="http://schemas.openxmlformats.org/officeDocument/2006/relationships/image" Target="../media/image269.png"/><Relationship Id="rId47" Type="http://schemas.openxmlformats.org/officeDocument/2006/relationships/customXml" Target="../ink/ink238.xml"/><Relationship Id="rId68" Type="http://schemas.openxmlformats.org/officeDocument/2006/relationships/image" Target="../media/image290.png"/><Relationship Id="rId89" Type="http://schemas.openxmlformats.org/officeDocument/2006/relationships/customXml" Target="../ink/ink259.xml"/><Relationship Id="rId112" Type="http://schemas.openxmlformats.org/officeDocument/2006/relationships/image" Target="../media/image312.png"/><Relationship Id="rId133" Type="http://schemas.openxmlformats.org/officeDocument/2006/relationships/customXml" Target="../ink/ink281.xml"/><Relationship Id="rId154" Type="http://schemas.openxmlformats.org/officeDocument/2006/relationships/image" Target="../media/image333.png"/><Relationship Id="rId16" Type="http://schemas.openxmlformats.org/officeDocument/2006/relationships/image" Target="../media/image264.png"/><Relationship Id="rId37" Type="http://schemas.openxmlformats.org/officeDocument/2006/relationships/customXml" Target="../ink/ink233.xml"/><Relationship Id="rId58" Type="http://schemas.openxmlformats.org/officeDocument/2006/relationships/image" Target="../media/image285.png"/><Relationship Id="rId79" Type="http://schemas.openxmlformats.org/officeDocument/2006/relationships/customXml" Target="../ink/ink254.xml"/><Relationship Id="rId102" Type="http://schemas.openxmlformats.org/officeDocument/2006/relationships/image" Target="../media/image307.png"/><Relationship Id="rId123" Type="http://schemas.openxmlformats.org/officeDocument/2006/relationships/customXml" Target="../ink/ink276.xml"/><Relationship Id="rId144" Type="http://schemas.openxmlformats.org/officeDocument/2006/relationships/image" Target="../media/image328.png"/><Relationship Id="rId90" Type="http://schemas.openxmlformats.org/officeDocument/2006/relationships/image" Target="../media/image301.png"/></Relationships>
</file>

<file path=ppt/slides/_rels/slide42.xml.rels><?xml version="1.0" encoding="UTF-8" standalone="yes"?>
<Relationships xmlns="http://schemas.openxmlformats.org/package/2006/relationships"><Relationship Id="rId2" Type="http://schemas.openxmlformats.org/officeDocument/2006/relationships/image" Target="../media/image3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41.wmf"/><Relationship Id="rId5" Type="http://schemas.openxmlformats.org/officeDocument/2006/relationships/oleObject" Target="../embeddings/oleObject7.bin"/><Relationship Id="rId4" Type="http://schemas.openxmlformats.org/officeDocument/2006/relationships/image" Target="../media/image340.wmf"/></Relationships>
</file>

<file path=ppt/slides/_rels/slide48.xml.rels><?xml version="1.0" encoding="UTF-8" standalone="yes"?>
<Relationships xmlns="http://schemas.openxmlformats.org/package/2006/relationships"><Relationship Id="rId2" Type="http://schemas.openxmlformats.org/officeDocument/2006/relationships/image" Target="../media/image3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343.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17" Type="http://schemas.openxmlformats.org/officeDocument/2006/relationships/image" Target="../media/image400.png"/><Relationship Id="rId21" Type="http://schemas.openxmlformats.org/officeDocument/2006/relationships/customXml" Target="../ink/ink302.xml"/><Relationship Id="rId42" Type="http://schemas.openxmlformats.org/officeDocument/2006/relationships/image" Target="../media/image364.png"/><Relationship Id="rId63" Type="http://schemas.openxmlformats.org/officeDocument/2006/relationships/customXml" Target="../ink/ink323.xml"/><Relationship Id="rId84" Type="http://schemas.openxmlformats.org/officeDocument/2006/relationships/image" Target="../media/image384.png"/><Relationship Id="rId138" Type="http://schemas.openxmlformats.org/officeDocument/2006/relationships/customXml" Target="../ink/ink361.xml"/><Relationship Id="rId159" Type="http://schemas.openxmlformats.org/officeDocument/2006/relationships/image" Target="../media/image420.png"/><Relationship Id="rId170" Type="http://schemas.openxmlformats.org/officeDocument/2006/relationships/customXml" Target="../ink/ink377.xml"/><Relationship Id="rId191" Type="http://schemas.openxmlformats.org/officeDocument/2006/relationships/image" Target="../media/image436.png"/><Relationship Id="rId205" Type="http://schemas.openxmlformats.org/officeDocument/2006/relationships/image" Target="../media/image443.png"/><Relationship Id="rId226" Type="http://schemas.openxmlformats.org/officeDocument/2006/relationships/customXml" Target="../ink/ink405.xml"/><Relationship Id="rId107" Type="http://schemas.openxmlformats.org/officeDocument/2006/relationships/image" Target="../media/image395.png"/><Relationship Id="rId11" Type="http://schemas.openxmlformats.org/officeDocument/2006/relationships/customXml" Target="../ink/ink297.xml"/><Relationship Id="rId32" Type="http://schemas.openxmlformats.org/officeDocument/2006/relationships/image" Target="../media/image359.png"/><Relationship Id="rId53" Type="http://schemas.openxmlformats.org/officeDocument/2006/relationships/customXml" Target="../ink/ink318.xml"/><Relationship Id="rId74" Type="http://schemas.openxmlformats.org/officeDocument/2006/relationships/image" Target="../media/image379.png"/><Relationship Id="rId128" Type="http://schemas.openxmlformats.org/officeDocument/2006/relationships/customXml" Target="../ink/ink356.xml"/><Relationship Id="rId149" Type="http://schemas.openxmlformats.org/officeDocument/2006/relationships/image" Target="../media/image416.png"/><Relationship Id="rId5" Type="http://schemas.openxmlformats.org/officeDocument/2006/relationships/customXml" Target="../ink/ink294.xml"/><Relationship Id="rId95" Type="http://schemas.openxmlformats.org/officeDocument/2006/relationships/image" Target="../media/image389.png"/><Relationship Id="rId160" Type="http://schemas.openxmlformats.org/officeDocument/2006/relationships/customXml" Target="../ink/ink372.xml"/><Relationship Id="rId181" Type="http://schemas.openxmlformats.org/officeDocument/2006/relationships/image" Target="../media/image431.png"/><Relationship Id="rId216" Type="http://schemas.openxmlformats.org/officeDocument/2006/relationships/customXml" Target="../ink/ink400.xml"/><Relationship Id="rId237" Type="http://schemas.openxmlformats.org/officeDocument/2006/relationships/image" Target="../media/image459.png"/><Relationship Id="rId22" Type="http://schemas.openxmlformats.org/officeDocument/2006/relationships/image" Target="../media/image354.png"/><Relationship Id="rId43" Type="http://schemas.openxmlformats.org/officeDocument/2006/relationships/customXml" Target="../ink/ink313.xml"/><Relationship Id="rId64" Type="http://schemas.openxmlformats.org/officeDocument/2006/relationships/image" Target="../media/image375.png"/><Relationship Id="rId118" Type="http://schemas.openxmlformats.org/officeDocument/2006/relationships/customXml" Target="../ink/ink351.xml"/><Relationship Id="rId139" Type="http://schemas.openxmlformats.org/officeDocument/2006/relationships/image" Target="../media/image411.png"/><Relationship Id="rId85" Type="http://schemas.openxmlformats.org/officeDocument/2006/relationships/customXml" Target="../ink/ink334.xml"/><Relationship Id="rId150" Type="http://schemas.openxmlformats.org/officeDocument/2006/relationships/customXml" Target="../ink/ink367.xml"/><Relationship Id="rId171" Type="http://schemas.openxmlformats.org/officeDocument/2006/relationships/image" Target="../media/image426.png"/><Relationship Id="rId192" Type="http://schemas.openxmlformats.org/officeDocument/2006/relationships/customXml" Target="../ink/ink388.xml"/><Relationship Id="rId206" Type="http://schemas.openxmlformats.org/officeDocument/2006/relationships/customXml" Target="../ink/ink395.xml"/><Relationship Id="rId227" Type="http://schemas.openxmlformats.org/officeDocument/2006/relationships/image" Target="../media/image454.png"/><Relationship Id="rId12" Type="http://schemas.openxmlformats.org/officeDocument/2006/relationships/image" Target="../media/image349.png"/><Relationship Id="rId33" Type="http://schemas.openxmlformats.org/officeDocument/2006/relationships/customXml" Target="../ink/ink308.xml"/><Relationship Id="rId108" Type="http://schemas.openxmlformats.org/officeDocument/2006/relationships/customXml" Target="../ink/ink346.xml"/><Relationship Id="rId129" Type="http://schemas.openxmlformats.org/officeDocument/2006/relationships/image" Target="../media/image406.png"/><Relationship Id="rId54" Type="http://schemas.openxmlformats.org/officeDocument/2006/relationships/image" Target="../media/image370.png"/><Relationship Id="rId75" Type="http://schemas.openxmlformats.org/officeDocument/2006/relationships/customXml" Target="../ink/ink329.xml"/><Relationship Id="rId96" Type="http://schemas.openxmlformats.org/officeDocument/2006/relationships/customXml" Target="../ink/ink340.xml"/><Relationship Id="rId140" Type="http://schemas.openxmlformats.org/officeDocument/2006/relationships/customXml" Target="../ink/ink362.xml"/><Relationship Id="rId161" Type="http://schemas.openxmlformats.org/officeDocument/2006/relationships/image" Target="../media/image421.png"/><Relationship Id="rId182" Type="http://schemas.openxmlformats.org/officeDocument/2006/relationships/customXml" Target="../ink/ink383.xml"/><Relationship Id="rId217" Type="http://schemas.openxmlformats.org/officeDocument/2006/relationships/image" Target="../media/image449.png"/><Relationship Id="rId6" Type="http://schemas.openxmlformats.org/officeDocument/2006/relationships/image" Target="../media/image346.png"/><Relationship Id="rId23" Type="http://schemas.openxmlformats.org/officeDocument/2006/relationships/customXml" Target="../ink/ink303.xml"/><Relationship Id="rId119" Type="http://schemas.openxmlformats.org/officeDocument/2006/relationships/image" Target="../media/image401.png"/><Relationship Id="rId44" Type="http://schemas.openxmlformats.org/officeDocument/2006/relationships/image" Target="../media/image365.png"/><Relationship Id="rId65" Type="http://schemas.openxmlformats.org/officeDocument/2006/relationships/customXml" Target="../ink/ink324.xml"/><Relationship Id="rId86" Type="http://schemas.openxmlformats.org/officeDocument/2006/relationships/image" Target="../media/image385.png"/><Relationship Id="rId130" Type="http://schemas.openxmlformats.org/officeDocument/2006/relationships/customXml" Target="../ink/ink357.xml"/><Relationship Id="rId151" Type="http://schemas.openxmlformats.org/officeDocument/2006/relationships/image" Target="../media/image417.png"/><Relationship Id="rId172" Type="http://schemas.openxmlformats.org/officeDocument/2006/relationships/customXml" Target="../ink/ink378.xml"/><Relationship Id="rId193" Type="http://schemas.openxmlformats.org/officeDocument/2006/relationships/image" Target="../media/image437.png"/><Relationship Id="rId207" Type="http://schemas.openxmlformats.org/officeDocument/2006/relationships/image" Target="../media/image444.png"/><Relationship Id="rId228" Type="http://schemas.openxmlformats.org/officeDocument/2006/relationships/customXml" Target="../ink/ink406.xml"/><Relationship Id="rId13" Type="http://schemas.openxmlformats.org/officeDocument/2006/relationships/customXml" Target="../ink/ink298.xml"/><Relationship Id="rId109" Type="http://schemas.openxmlformats.org/officeDocument/2006/relationships/image" Target="../media/image396.png"/><Relationship Id="rId34" Type="http://schemas.openxmlformats.org/officeDocument/2006/relationships/image" Target="../media/image360.png"/><Relationship Id="rId55" Type="http://schemas.openxmlformats.org/officeDocument/2006/relationships/customXml" Target="../ink/ink319.xml"/><Relationship Id="rId76" Type="http://schemas.openxmlformats.org/officeDocument/2006/relationships/image" Target="../media/image380.png"/><Relationship Id="rId97" Type="http://schemas.openxmlformats.org/officeDocument/2006/relationships/image" Target="../media/image390.png"/><Relationship Id="rId120" Type="http://schemas.openxmlformats.org/officeDocument/2006/relationships/customXml" Target="../ink/ink352.xml"/><Relationship Id="rId141" Type="http://schemas.openxmlformats.org/officeDocument/2006/relationships/image" Target="../media/image412.png"/><Relationship Id="rId7" Type="http://schemas.openxmlformats.org/officeDocument/2006/relationships/customXml" Target="../ink/ink295.xml"/><Relationship Id="rId162" Type="http://schemas.openxmlformats.org/officeDocument/2006/relationships/customXml" Target="../ink/ink373.xml"/><Relationship Id="rId183" Type="http://schemas.openxmlformats.org/officeDocument/2006/relationships/image" Target="../media/image432.png"/><Relationship Id="rId218" Type="http://schemas.openxmlformats.org/officeDocument/2006/relationships/customXml" Target="../ink/ink401.xml"/><Relationship Id="rId24" Type="http://schemas.openxmlformats.org/officeDocument/2006/relationships/image" Target="../media/image355.png"/><Relationship Id="rId45" Type="http://schemas.openxmlformats.org/officeDocument/2006/relationships/customXml" Target="../ink/ink314.xml"/><Relationship Id="rId66" Type="http://schemas.openxmlformats.org/officeDocument/2006/relationships/image" Target="../media/image376.png"/><Relationship Id="rId87" Type="http://schemas.openxmlformats.org/officeDocument/2006/relationships/customXml" Target="../ink/ink335.xml"/><Relationship Id="rId110" Type="http://schemas.openxmlformats.org/officeDocument/2006/relationships/customXml" Target="../ink/ink347.xml"/><Relationship Id="rId131" Type="http://schemas.openxmlformats.org/officeDocument/2006/relationships/image" Target="../media/image407.png"/><Relationship Id="rId152" Type="http://schemas.openxmlformats.org/officeDocument/2006/relationships/customXml" Target="../ink/ink368.xml"/><Relationship Id="rId173" Type="http://schemas.openxmlformats.org/officeDocument/2006/relationships/image" Target="../media/image427.png"/><Relationship Id="rId194" Type="http://schemas.openxmlformats.org/officeDocument/2006/relationships/customXml" Target="../ink/ink389.xml"/><Relationship Id="rId208" Type="http://schemas.openxmlformats.org/officeDocument/2006/relationships/customXml" Target="../ink/ink396.xml"/><Relationship Id="rId229" Type="http://schemas.openxmlformats.org/officeDocument/2006/relationships/image" Target="../media/image455.png"/><Relationship Id="rId14" Type="http://schemas.openxmlformats.org/officeDocument/2006/relationships/image" Target="../media/image350.png"/><Relationship Id="rId35" Type="http://schemas.openxmlformats.org/officeDocument/2006/relationships/customXml" Target="../ink/ink309.xml"/><Relationship Id="rId56" Type="http://schemas.openxmlformats.org/officeDocument/2006/relationships/image" Target="../media/image371.png"/><Relationship Id="rId77" Type="http://schemas.openxmlformats.org/officeDocument/2006/relationships/customXml" Target="../ink/ink330.xml"/><Relationship Id="rId100" Type="http://schemas.openxmlformats.org/officeDocument/2006/relationships/customXml" Target="../ink/ink342.xml"/><Relationship Id="rId8" Type="http://schemas.openxmlformats.org/officeDocument/2006/relationships/image" Target="../media/image347.png"/><Relationship Id="rId98" Type="http://schemas.openxmlformats.org/officeDocument/2006/relationships/customXml" Target="../ink/ink341.xml"/><Relationship Id="rId121" Type="http://schemas.openxmlformats.org/officeDocument/2006/relationships/image" Target="../media/image402.png"/><Relationship Id="rId142" Type="http://schemas.openxmlformats.org/officeDocument/2006/relationships/customXml" Target="../ink/ink363.xml"/><Relationship Id="rId163" Type="http://schemas.openxmlformats.org/officeDocument/2006/relationships/image" Target="../media/image422.png"/><Relationship Id="rId184" Type="http://schemas.openxmlformats.org/officeDocument/2006/relationships/customXml" Target="../ink/ink384.xml"/><Relationship Id="rId219" Type="http://schemas.openxmlformats.org/officeDocument/2006/relationships/image" Target="../media/image450.png"/><Relationship Id="rId230" Type="http://schemas.openxmlformats.org/officeDocument/2006/relationships/customXml" Target="../ink/ink407.xml"/><Relationship Id="rId25" Type="http://schemas.openxmlformats.org/officeDocument/2006/relationships/customXml" Target="../ink/ink304.xml"/><Relationship Id="rId46" Type="http://schemas.openxmlformats.org/officeDocument/2006/relationships/image" Target="../media/image366.png"/><Relationship Id="rId67" Type="http://schemas.openxmlformats.org/officeDocument/2006/relationships/customXml" Target="../ink/ink325.xml"/><Relationship Id="rId88" Type="http://schemas.openxmlformats.org/officeDocument/2006/relationships/image" Target="../media/image386.png"/><Relationship Id="rId111" Type="http://schemas.openxmlformats.org/officeDocument/2006/relationships/image" Target="../media/image397.png"/><Relationship Id="rId132" Type="http://schemas.openxmlformats.org/officeDocument/2006/relationships/customXml" Target="../ink/ink358.xml"/><Relationship Id="rId153" Type="http://schemas.openxmlformats.org/officeDocument/2006/relationships/image" Target="../media/image258.png"/><Relationship Id="rId174" Type="http://schemas.openxmlformats.org/officeDocument/2006/relationships/customXml" Target="../ink/ink379.xml"/><Relationship Id="rId195" Type="http://schemas.openxmlformats.org/officeDocument/2006/relationships/image" Target="../media/image438.png"/><Relationship Id="rId209" Type="http://schemas.openxmlformats.org/officeDocument/2006/relationships/image" Target="../media/image445.png"/><Relationship Id="rId190" Type="http://schemas.openxmlformats.org/officeDocument/2006/relationships/customXml" Target="../ink/ink387.xml"/><Relationship Id="rId204" Type="http://schemas.openxmlformats.org/officeDocument/2006/relationships/customXml" Target="../ink/ink394.xml"/><Relationship Id="rId220" Type="http://schemas.openxmlformats.org/officeDocument/2006/relationships/customXml" Target="../ink/ink402.xml"/><Relationship Id="rId225" Type="http://schemas.openxmlformats.org/officeDocument/2006/relationships/image" Target="../media/image453.png"/><Relationship Id="rId15" Type="http://schemas.openxmlformats.org/officeDocument/2006/relationships/customXml" Target="../ink/ink299.xml"/><Relationship Id="rId36" Type="http://schemas.openxmlformats.org/officeDocument/2006/relationships/image" Target="../media/image361.png"/><Relationship Id="rId57" Type="http://schemas.openxmlformats.org/officeDocument/2006/relationships/customXml" Target="../ink/ink320.xml"/><Relationship Id="rId106" Type="http://schemas.openxmlformats.org/officeDocument/2006/relationships/customXml" Target="../ink/ink345.xml"/><Relationship Id="rId127" Type="http://schemas.openxmlformats.org/officeDocument/2006/relationships/image" Target="../media/image405.png"/><Relationship Id="rId10" Type="http://schemas.openxmlformats.org/officeDocument/2006/relationships/image" Target="../media/image348.png"/><Relationship Id="rId31" Type="http://schemas.openxmlformats.org/officeDocument/2006/relationships/customXml" Target="../ink/ink307.xml"/><Relationship Id="rId52" Type="http://schemas.openxmlformats.org/officeDocument/2006/relationships/image" Target="../media/image369.png"/><Relationship Id="rId73" Type="http://schemas.openxmlformats.org/officeDocument/2006/relationships/customXml" Target="../ink/ink328.xml"/><Relationship Id="rId78" Type="http://schemas.openxmlformats.org/officeDocument/2006/relationships/image" Target="../media/image381.png"/><Relationship Id="rId94" Type="http://schemas.openxmlformats.org/officeDocument/2006/relationships/customXml" Target="../ink/ink339.xml"/><Relationship Id="rId99" Type="http://schemas.openxmlformats.org/officeDocument/2006/relationships/image" Target="../media/image391.png"/><Relationship Id="rId101" Type="http://schemas.openxmlformats.org/officeDocument/2006/relationships/image" Target="../media/image392.png"/><Relationship Id="rId122" Type="http://schemas.openxmlformats.org/officeDocument/2006/relationships/customXml" Target="../ink/ink353.xml"/><Relationship Id="rId143" Type="http://schemas.openxmlformats.org/officeDocument/2006/relationships/image" Target="../media/image413.png"/><Relationship Id="rId148" Type="http://schemas.openxmlformats.org/officeDocument/2006/relationships/customXml" Target="../ink/ink366.xml"/><Relationship Id="rId164" Type="http://schemas.openxmlformats.org/officeDocument/2006/relationships/customXml" Target="../ink/ink374.xml"/><Relationship Id="rId169" Type="http://schemas.openxmlformats.org/officeDocument/2006/relationships/image" Target="../media/image425.png"/><Relationship Id="rId185" Type="http://schemas.openxmlformats.org/officeDocument/2006/relationships/image" Target="../media/image433.png"/><Relationship Id="rId4" Type="http://schemas.openxmlformats.org/officeDocument/2006/relationships/image" Target="../media/image345.png"/><Relationship Id="rId9" Type="http://schemas.openxmlformats.org/officeDocument/2006/relationships/customXml" Target="../ink/ink296.xml"/><Relationship Id="rId180" Type="http://schemas.openxmlformats.org/officeDocument/2006/relationships/customXml" Target="../ink/ink382.xml"/><Relationship Id="rId210" Type="http://schemas.openxmlformats.org/officeDocument/2006/relationships/customXml" Target="../ink/ink397.xml"/><Relationship Id="rId215" Type="http://schemas.openxmlformats.org/officeDocument/2006/relationships/image" Target="../media/image448.png"/><Relationship Id="rId236" Type="http://schemas.openxmlformats.org/officeDocument/2006/relationships/customXml" Target="../ink/ink410.xml"/><Relationship Id="rId26" Type="http://schemas.openxmlformats.org/officeDocument/2006/relationships/image" Target="../media/image356.png"/><Relationship Id="rId231" Type="http://schemas.openxmlformats.org/officeDocument/2006/relationships/image" Target="../media/image456.png"/><Relationship Id="rId47" Type="http://schemas.openxmlformats.org/officeDocument/2006/relationships/customXml" Target="../ink/ink315.xml"/><Relationship Id="rId68" Type="http://schemas.openxmlformats.org/officeDocument/2006/relationships/image" Target="../media/image27.png"/><Relationship Id="rId89" Type="http://schemas.openxmlformats.org/officeDocument/2006/relationships/customXml" Target="../ink/ink336.xml"/><Relationship Id="rId112" Type="http://schemas.openxmlformats.org/officeDocument/2006/relationships/customXml" Target="../ink/ink348.xml"/><Relationship Id="rId133" Type="http://schemas.openxmlformats.org/officeDocument/2006/relationships/image" Target="../media/image408.png"/><Relationship Id="rId154" Type="http://schemas.openxmlformats.org/officeDocument/2006/relationships/customXml" Target="../ink/ink369.xml"/><Relationship Id="rId175" Type="http://schemas.openxmlformats.org/officeDocument/2006/relationships/image" Target="../media/image428.png"/><Relationship Id="rId196" Type="http://schemas.openxmlformats.org/officeDocument/2006/relationships/customXml" Target="../ink/ink390.xml"/><Relationship Id="rId200" Type="http://schemas.openxmlformats.org/officeDocument/2006/relationships/customXml" Target="../ink/ink392.xml"/><Relationship Id="rId16" Type="http://schemas.openxmlformats.org/officeDocument/2006/relationships/image" Target="../media/image351.png"/><Relationship Id="rId221" Type="http://schemas.openxmlformats.org/officeDocument/2006/relationships/image" Target="../media/image451.png"/><Relationship Id="rId37" Type="http://schemas.openxmlformats.org/officeDocument/2006/relationships/customXml" Target="../ink/ink310.xml"/><Relationship Id="rId58" Type="http://schemas.openxmlformats.org/officeDocument/2006/relationships/image" Target="../media/image372.png"/><Relationship Id="rId79" Type="http://schemas.openxmlformats.org/officeDocument/2006/relationships/customXml" Target="../ink/ink331.xml"/><Relationship Id="rId102" Type="http://schemas.openxmlformats.org/officeDocument/2006/relationships/customXml" Target="../ink/ink343.xml"/><Relationship Id="rId123" Type="http://schemas.openxmlformats.org/officeDocument/2006/relationships/image" Target="../media/image403.png"/><Relationship Id="rId144" Type="http://schemas.openxmlformats.org/officeDocument/2006/relationships/customXml" Target="../ink/ink364.xml"/><Relationship Id="rId90" Type="http://schemas.openxmlformats.org/officeDocument/2006/relationships/customXml" Target="../ink/ink337.xml"/><Relationship Id="rId165" Type="http://schemas.openxmlformats.org/officeDocument/2006/relationships/image" Target="../media/image423.png"/><Relationship Id="rId186" Type="http://schemas.openxmlformats.org/officeDocument/2006/relationships/customXml" Target="../ink/ink385.xml"/><Relationship Id="rId211" Type="http://schemas.openxmlformats.org/officeDocument/2006/relationships/image" Target="../media/image446.png"/><Relationship Id="rId232" Type="http://schemas.openxmlformats.org/officeDocument/2006/relationships/customXml" Target="../ink/ink408.xml"/><Relationship Id="rId27" Type="http://schemas.openxmlformats.org/officeDocument/2006/relationships/customXml" Target="../ink/ink305.xml"/><Relationship Id="rId48" Type="http://schemas.openxmlformats.org/officeDocument/2006/relationships/image" Target="../media/image367.png"/><Relationship Id="rId69" Type="http://schemas.openxmlformats.org/officeDocument/2006/relationships/customXml" Target="../ink/ink326.xml"/><Relationship Id="rId113" Type="http://schemas.openxmlformats.org/officeDocument/2006/relationships/image" Target="../media/image398.png"/><Relationship Id="rId134" Type="http://schemas.openxmlformats.org/officeDocument/2006/relationships/customXml" Target="../ink/ink359.xml"/><Relationship Id="rId80" Type="http://schemas.openxmlformats.org/officeDocument/2006/relationships/image" Target="../media/image382.png"/><Relationship Id="rId155" Type="http://schemas.openxmlformats.org/officeDocument/2006/relationships/image" Target="../media/image418.png"/><Relationship Id="rId176" Type="http://schemas.openxmlformats.org/officeDocument/2006/relationships/customXml" Target="../ink/ink380.xml"/><Relationship Id="rId197" Type="http://schemas.openxmlformats.org/officeDocument/2006/relationships/image" Target="../media/image439.png"/><Relationship Id="rId201" Type="http://schemas.openxmlformats.org/officeDocument/2006/relationships/image" Target="../media/image441.png"/><Relationship Id="rId222" Type="http://schemas.openxmlformats.org/officeDocument/2006/relationships/customXml" Target="../ink/ink403.xml"/><Relationship Id="rId17" Type="http://schemas.openxmlformats.org/officeDocument/2006/relationships/customXml" Target="../ink/ink300.xml"/><Relationship Id="rId38" Type="http://schemas.openxmlformats.org/officeDocument/2006/relationships/image" Target="../media/image362.png"/><Relationship Id="rId59" Type="http://schemas.openxmlformats.org/officeDocument/2006/relationships/customXml" Target="../ink/ink321.xml"/><Relationship Id="rId103" Type="http://schemas.openxmlformats.org/officeDocument/2006/relationships/image" Target="../media/image393.png"/><Relationship Id="rId124" Type="http://schemas.openxmlformats.org/officeDocument/2006/relationships/customXml" Target="../ink/ink354.xml"/><Relationship Id="rId70" Type="http://schemas.openxmlformats.org/officeDocument/2006/relationships/image" Target="../media/image377.png"/><Relationship Id="rId91" Type="http://schemas.openxmlformats.org/officeDocument/2006/relationships/image" Target="../media/image387.png"/><Relationship Id="rId145" Type="http://schemas.openxmlformats.org/officeDocument/2006/relationships/image" Target="../media/image414.png"/><Relationship Id="rId166" Type="http://schemas.openxmlformats.org/officeDocument/2006/relationships/customXml" Target="../ink/ink375.xml"/><Relationship Id="rId187" Type="http://schemas.openxmlformats.org/officeDocument/2006/relationships/image" Target="../media/image434.png"/><Relationship Id="rId1" Type="http://schemas.openxmlformats.org/officeDocument/2006/relationships/slideLayout" Target="../slideLayouts/slideLayout2.xml"/><Relationship Id="rId212" Type="http://schemas.openxmlformats.org/officeDocument/2006/relationships/customXml" Target="../ink/ink398.xml"/><Relationship Id="rId233" Type="http://schemas.openxmlformats.org/officeDocument/2006/relationships/image" Target="../media/image457.png"/><Relationship Id="rId28" Type="http://schemas.openxmlformats.org/officeDocument/2006/relationships/image" Target="../media/image357.png"/><Relationship Id="rId49" Type="http://schemas.openxmlformats.org/officeDocument/2006/relationships/customXml" Target="../ink/ink316.xml"/><Relationship Id="rId114" Type="http://schemas.openxmlformats.org/officeDocument/2006/relationships/customXml" Target="../ink/ink349.xml"/><Relationship Id="rId60" Type="http://schemas.openxmlformats.org/officeDocument/2006/relationships/image" Target="../media/image373.png"/><Relationship Id="rId81" Type="http://schemas.openxmlformats.org/officeDocument/2006/relationships/customXml" Target="../ink/ink332.xml"/><Relationship Id="rId135" Type="http://schemas.openxmlformats.org/officeDocument/2006/relationships/image" Target="../media/image409.png"/><Relationship Id="rId156" Type="http://schemas.openxmlformats.org/officeDocument/2006/relationships/customXml" Target="../ink/ink370.xml"/><Relationship Id="rId177" Type="http://schemas.openxmlformats.org/officeDocument/2006/relationships/image" Target="../media/image429.png"/><Relationship Id="rId198" Type="http://schemas.openxmlformats.org/officeDocument/2006/relationships/customXml" Target="../ink/ink391.xml"/><Relationship Id="rId202" Type="http://schemas.openxmlformats.org/officeDocument/2006/relationships/customXml" Target="../ink/ink393.xml"/><Relationship Id="rId223" Type="http://schemas.openxmlformats.org/officeDocument/2006/relationships/image" Target="../media/image452.png"/><Relationship Id="rId18" Type="http://schemas.openxmlformats.org/officeDocument/2006/relationships/image" Target="../media/image352.png"/><Relationship Id="rId39" Type="http://schemas.openxmlformats.org/officeDocument/2006/relationships/customXml" Target="../ink/ink311.xml"/><Relationship Id="rId50" Type="http://schemas.openxmlformats.org/officeDocument/2006/relationships/image" Target="../media/image368.png"/><Relationship Id="rId104" Type="http://schemas.openxmlformats.org/officeDocument/2006/relationships/customXml" Target="../ink/ink344.xml"/><Relationship Id="rId125" Type="http://schemas.openxmlformats.org/officeDocument/2006/relationships/image" Target="../media/image404.png"/><Relationship Id="rId146" Type="http://schemas.openxmlformats.org/officeDocument/2006/relationships/customXml" Target="../ink/ink365.xml"/><Relationship Id="rId167" Type="http://schemas.openxmlformats.org/officeDocument/2006/relationships/image" Target="../media/image424.png"/><Relationship Id="rId188" Type="http://schemas.openxmlformats.org/officeDocument/2006/relationships/customXml" Target="../ink/ink386.xml"/><Relationship Id="rId71" Type="http://schemas.openxmlformats.org/officeDocument/2006/relationships/customXml" Target="../ink/ink327.xml"/><Relationship Id="rId92" Type="http://schemas.openxmlformats.org/officeDocument/2006/relationships/customXml" Target="../ink/ink338.xml"/><Relationship Id="rId213" Type="http://schemas.openxmlformats.org/officeDocument/2006/relationships/image" Target="../media/image447.png"/><Relationship Id="rId234" Type="http://schemas.openxmlformats.org/officeDocument/2006/relationships/customXml" Target="../ink/ink409.xml"/><Relationship Id="rId2" Type="http://schemas.openxmlformats.org/officeDocument/2006/relationships/image" Target="../media/image344.png"/><Relationship Id="rId29" Type="http://schemas.openxmlformats.org/officeDocument/2006/relationships/customXml" Target="../ink/ink306.xml"/><Relationship Id="rId40" Type="http://schemas.openxmlformats.org/officeDocument/2006/relationships/image" Target="../media/image363.png"/><Relationship Id="rId115" Type="http://schemas.openxmlformats.org/officeDocument/2006/relationships/image" Target="../media/image399.png"/><Relationship Id="rId136" Type="http://schemas.openxmlformats.org/officeDocument/2006/relationships/customXml" Target="../ink/ink360.xml"/><Relationship Id="rId157" Type="http://schemas.openxmlformats.org/officeDocument/2006/relationships/image" Target="../media/image419.png"/><Relationship Id="rId178" Type="http://schemas.openxmlformats.org/officeDocument/2006/relationships/customXml" Target="../ink/ink381.xml"/><Relationship Id="rId61" Type="http://schemas.openxmlformats.org/officeDocument/2006/relationships/customXml" Target="../ink/ink322.xml"/><Relationship Id="rId82" Type="http://schemas.openxmlformats.org/officeDocument/2006/relationships/image" Target="../media/image383.png"/><Relationship Id="rId199" Type="http://schemas.openxmlformats.org/officeDocument/2006/relationships/image" Target="../media/image440.png"/><Relationship Id="rId203" Type="http://schemas.openxmlformats.org/officeDocument/2006/relationships/image" Target="../media/image442.png"/><Relationship Id="rId19" Type="http://schemas.openxmlformats.org/officeDocument/2006/relationships/customXml" Target="../ink/ink301.xml"/><Relationship Id="rId224" Type="http://schemas.openxmlformats.org/officeDocument/2006/relationships/customXml" Target="../ink/ink404.xml"/><Relationship Id="rId30" Type="http://schemas.openxmlformats.org/officeDocument/2006/relationships/image" Target="../media/image358.png"/><Relationship Id="rId105" Type="http://schemas.openxmlformats.org/officeDocument/2006/relationships/image" Target="../media/image394.png"/><Relationship Id="rId126" Type="http://schemas.openxmlformats.org/officeDocument/2006/relationships/customXml" Target="../ink/ink355.xml"/><Relationship Id="rId147" Type="http://schemas.openxmlformats.org/officeDocument/2006/relationships/image" Target="../media/image415.png"/><Relationship Id="rId168" Type="http://schemas.openxmlformats.org/officeDocument/2006/relationships/customXml" Target="../ink/ink376.xml"/><Relationship Id="rId51" Type="http://schemas.openxmlformats.org/officeDocument/2006/relationships/customXml" Target="../ink/ink317.xml"/><Relationship Id="rId72" Type="http://schemas.openxmlformats.org/officeDocument/2006/relationships/image" Target="../media/image378.png"/><Relationship Id="rId93" Type="http://schemas.openxmlformats.org/officeDocument/2006/relationships/image" Target="../media/image388.png"/><Relationship Id="rId189" Type="http://schemas.openxmlformats.org/officeDocument/2006/relationships/image" Target="../media/image435.png"/><Relationship Id="rId3" Type="http://schemas.openxmlformats.org/officeDocument/2006/relationships/customXml" Target="../ink/ink293.xml"/><Relationship Id="rId214" Type="http://schemas.openxmlformats.org/officeDocument/2006/relationships/customXml" Target="../ink/ink399.xml"/><Relationship Id="rId235" Type="http://schemas.openxmlformats.org/officeDocument/2006/relationships/image" Target="../media/image458.png"/><Relationship Id="rId116" Type="http://schemas.openxmlformats.org/officeDocument/2006/relationships/customXml" Target="../ink/ink350.xml"/><Relationship Id="rId137" Type="http://schemas.openxmlformats.org/officeDocument/2006/relationships/image" Target="../media/image410.png"/><Relationship Id="rId158" Type="http://schemas.openxmlformats.org/officeDocument/2006/relationships/customXml" Target="../ink/ink371.xml"/><Relationship Id="rId20" Type="http://schemas.openxmlformats.org/officeDocument/2006/relationships/image" Target="../media/image353.png"/><Relationship Id="rId41" Type="http://schemas.openxmlformats.org/officeDocument/2006/relationships/customXml" Target="../ink/ink312.xml"/><Relationship Id="rId62" Type="http://schemas.openxmlformats.org/officeDocument/2006/relationships/image" Target="../media/image374.png"/><Relationship Id="rId83" Type="http://schemas.openxmlformats.org/officeDocument/2006/relationships/customXml" Target="../ink/ink333.xml"/><Relationship Id="rId179" Type="http://schemas.openxmlformats.org/officeDocument/2006/relationships/image" Target="../media/image430.png"/></Relationships>
</file>

<file path=ppt/slides/_rels/slide51.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2.png"/><Relationship Id="rId2" Type="http://schemas.openxmlformats.org/officeDocument/2006/relationships/image" Target="../media/image461.png"/><Relationship Id="rId1" Type="http://schemas.openxmlformats.org/officeDocument/2006/relationships/slideLayout" Target="../slideLayouts/slideLayout2.xml"/><Relationship Id="rId6" Type="http://schemas.openxmlformats.org/officeDocument/2006/relationships/image" Target="../media/image465.png"/><Relationship Id="rId5" Type="http://schemas.openxmlformats.org/officeDocument/2006/relationships/image" Target="../media/image464.png"/><Relationship Id="rId4" Type="http://schemas.openxmlformats.org/officeDocument/2006/relationships/image" Target="../media/image463.png"/></Relationships>
</file>

<file path=ppt/slides/_rels/slide53.xml.rels><?xml version="1.0" encoding="UTF-8" standalone="yes"?>
<Relationships xmlns="http://schemas.openxmlformats.org/package/2006/relationships"><Relationship Id="rId3" Type="http://schemas.openxmlformats.org/officeDocument/2006/relationships/image" Target="../media/image467.png"/><Relationship Id="rId2" Type="http://schemas.openxmlformats.org/officeDocument/2006/relationships/image" Target="../media/image46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69.png"/><Relationship Id="rId2" Type="http://schemas.openxmlformats.org/officeDocument/2006/relationships/image" Target="../media/image468.png"/><Relationship Id="rId1" Type="http://schemas.openxmlformats.org/officeDocument/2006/relationships/slideLayout" Target="../slideLayouts/slideLayout2.xml"/><Relationship Id="rId4" Type="http://schemas.openxmlformats.org/officeDocument/2006/relationships/image" Target="../media/image470.png"/></Relationships>
</file>

<file path=ppt/slides/_rels/slide55.xml.rels><?xml version="1.0" encoding="UTF-8" standalone="yes"?>
<Relationships xmlns="http://schemas.openxmlformats.org/package/2006/relationships"><Relationship Id="rId3" Type="http://schemas.openxmlformats.org/officeDocument/2006/relationships/image" Target="../media/image472.png"/><Relationship Id="rId2" Type="http://schemas.openxmlformats.org/officeDocument/2006/relationships/image" Target="../media/image471.png"/><Relationship Id="rId1" Type="http://schemas.openxmlformats.org/officeDocument/2006/relationships/slideLayout" Target="../slideLayouts/slideLayout2.xml"/><Relationship Id="rId5" Type="http://schemas.openxmlformats.org/officeDocument/2006/relationships/image" Target="../media/image474.png"/><Relationship Id="rId4" Type="http://schemas.openxmlformats.org/officeDocument/2006/relationships/image" Target="../media/image473.png"/></Relationships>
</file>

<file path=ppt/slides/_rels/slide56.xml.rels><?xml version="1.0" encoding="UTF-8" standalone="yes"?>
<Relationships xmlns="http://schemas.openxmlformats.org/package/2006/relationships"><Relationship Id="rId26" Type="http://schemas.openxmlformats.org/officeDocument/2006/relationships/customXml" Target="../ink/ink422.xml"/><Relationship Id="rId21" Type="http://schemas.openxmlformats.org/officeDocument/2006/relationships/image" Target="../media/image484.png"/><Relationship Id="rId42" Type="http://schemas.openxmlformats.org/officeDocument/2006/relationships/customXml" Target="../ink/ink430.xml"/><Relationship Id="rId47" Type="http://schemas.openxmlformats.org/officeDocument/2006/relationships/image" Target="../media/image496.png"/><Relationship Id="rId63" Type="http://schemas.openxmlformats.org/officeDocument/2006/relationships/customXml" Target="../ink/ink441.xml"/><Relationship Id="rId68" Type="http://schemas.openxmlformats.org/officeDocument/2006/relationships/image" Target="../media/image506.png"/><Relationship Id="rId84" Type="http://schemas.openxmlformats.org/officeDocument/2006/relationships/customXml" Target="../ink/ink452.xml"/><Relationship Id="rId89" Type="http://schemas.openxmlformats.org/officeDocument/2006/relationships/image" Target="../media/image516.png"/><Relationship Id="rId112" Type="http://schemas.openxmlformats.org/officeDocument/2006/relationships/image" Target="../media/image527.png"/><Relationship Id="rId16" Type="http://schemas.openxmlformats.org/officeDocument/2006/relationships/customXml" Target="../ink/ink417.xml"/><Relationship Id="rId107" Type="http://schemas.openxmlformats.org/officeDocument/2006/relationships/customXml" Target="../ink/ink464.xml"/><Relationship Id="rId11" Type="http://schemas.openxmlformats.org/officeDocument/2006/relationships/image" Target="../media/image479.png"/><Relationship Id="rId32" Type="http://schemas.openxmlformats.org/officeDocument/2006/relationships/customXml" Target="../ink/ink425.xml"/><Relationship Id="rId37" Type="http://schemas.openxmlformats.org/officeDocument/2006/relationships/image" Target="../media/image492.png"/><Relationship Id="rId53" Type="http://schemas.openxmlformats.org/officeDocument/2006/relationships/customXml" Target="../ink/ink436.xml"/><Relationship Id="rId58" Type="http://schemas.openxmlformats.org/officeDocument/2006/relationships/image" Target="../media/image501.png"/><Relationship Id="rId74" Type="http://schemas.openxmlformats.org/officeDocument/2006/relationships/customXml" Target="../ink/ink447.xml"/><Relationship Id="rId79" Type="http://schemas.openxmlformats.org/officeDocument/2006/relationships/image" Target="../media/image511.png"/><Relationship Id="rId102" Type="http://schemas.openxmlformats.org/officeDocument/2006/relationships/image" Target="../media/image522.png"/><Relationship Id="rId5" Type="http://schemas.openxmlformats.org/officeDocument/2006/relationships/image" Target="../media/image27.png"/><Relationship Id="rId90" Type="http://schemas.openxmlformats.org/officeDocument/2006/relationships/customXml" Target="../ink/ink455.xml"/><Relationship Id="rId95" Type="http://schemas.openxmlformats.org/officeDocument/2006/relationships/image" Target="../media/image519.png"/><Relationship Id="rId22" Type="http://schemas.openxmlformats.org/officeDocument/2006/relationships/customXml" Target="../ink/ink420.xml"/><Relationship Id="rId27" Type="http://schemas.openxmlformats.org/officeDocument/2006/relationships/image" Target="../media/image487.png"/><Relationship Id="rId43" Type="http://schemas.openxmlformats.org/officeDocument/2006/relationships/image" Target="../media/image258.png"/><Relationship Id="rId48" Type="http://schemas.openxmlformats.org/officeDocument/2006/relationships/customXml" Target="../ink/ink433.xml"/><Relationship Id="rId64" Type="http://schemas.openxmlformats.org/officeDocument/2006/relationships/image" Target="../media/image504.png"/><Relationship Id="rId69" Type="http://schemas.openxmlformats.org/officeDocument/2006/relationships/customXml" Target="../ink/ink444.xml"/><Relationship Id="rId80" Type="http://schemas.openxmlformats.org/officeDocument/2006/relationships/customXml" Target="../ink/ink450.xml"/><Relationship Id="rId85" Type="http://schemas.openxmlformats.org/officeDocument/2006/relationships/image" Target="../media/image514.png"/><Relationship Id="rId12" Type="http://schemas.openxmlformats.org/officeDocument/2006/relationships/customXml" Target="../ink/ink415.xml"/><Relationship Id="rId17" Type="http://schemas.openxmlformats.org/officeDocument/2006/relationships/image" Target="../media/image482.png"/><Relationship Id="rId33" Type="http://schemas.openxmlformats.org/officeDocument/2006/relationships/image" Target="../media/image490.png"/><Relationship Id="rId38" Type="http://schemas.openxmlformats.org/officeDocument/2006/relationships/customXml" Target="../ink/ink428.xml"/><Relationship Id="rId59" Type="http://schemas.openxmlformats.org/officeDocument/2006/relationships/customXml" Target="../ink/ink439.xml"/><Relationship Id="rId103" Type="http://schemas.openxmlformats.org/officeDocument/2006/relationships/customXml" Target="../ink/ink462.xml"/><Relationship Id="rId108" Type="http://schemas.openxmlformats.org/officeDocument/2006/relationships/image" Target="../media/image525.png"/><Relationship Id="rId54" Type="http://schemas.openxmlformats.org/officeDocument/2006/relationships/image" Target="../media/image499.png"/><Relationship Id="rId70" Type="http://schemas.openxmlformats.org/officeDocument/2006/relationships/image" Target="../media/image507.png"/><Relationship Id="rId75" Type="http://schemas.openxmlformats.org/officeDocument/2006/relationships/image" Target="../media/image509.png"/><Relationship Id="rId91" Type="http://schemas.openxmlformats.org/officeDocument/2006/relationships/image" Target="../media/image517.png"/><Relationship Id="rId96" Type="http://schemas.openxmlformats.org/officeDocument/2006/relationships/customXml" Target="../ink/ink458.xml"/><Relationship Id="rId1" Type="http://schemas.openxmlformats.org/officeDocument/2006/relationships/slideLayout" Target="../slideLayouts/slideLayout2.xml"/><Relationship Id="rId6" Type="http://schemas.openxmlformats.org/officeDocument/2006/relationships/customXml" Target="../ink/ink412.xml"/><Relationship Id="rId15" Type="http://schemas.openxmlformats.org/officeDocument/2006/relationships/image" Target="../media/image481.png"/><Relationship Id="rId23" Type="http://schemas.openxmlformats.org/officeDocument/2006/relationships/image" Target="../media/image485.png"/><Relationship Id="rId28" Type="http://schemas.openxmlformats.org/officeDocument/2006/relationships/customXml" Target="../ink/ink423.xml"/><Relationship Id="rId36" Type="http://schemas.openxmlformats.org/officeDocument/2006/relationships/customXml" Target="../ink/ink427.xml"/><Relationship Id="rId49" Type="http://schemas.openxmlformats.org/officeDocument/2006/relationships/customXml" Target="../ink/ink434.xml"/><Relationship Id="rId57" Type="http://schemas.openxmlformats.org/officeDocument/2006/relationships/customXml" Target="../ink/ink438.xml"/><Relationship Id="rId106" Type="http://schemas.openxmlformats.org/officeDocument/2006/relationships/image" Target="../media/image524.png"/><Relationship Id="rId10" Type="http://schemas.openxmlformats.org/officeDocument/2006/relationships/customXml" Target="../ink/ink414.xml"/><Relationship Id="rId31" Type="http://schemas.openxmlformats.org/officeDocument/2006/relationships/image" Target="../media/image489.png"/><Relationship Id="rId44" Type="http://schemas.openxmlformats.org/officeDocument/2006/relationships/customXml" Target="../ink/ink431.xml"/><Relationship Id="rId52" Type="http://schemas.openxmlformats.org/officeDocument/2006/relationships/image" Target="../media/image498.png"/><Relationship Id="rId60" Type="http://schemas.openxmlformats.org/officeDocument/2006/relationships/image" Target="../media/image502.png"/><Relationship Id="rId65" Type="http://schemas.openxmlformats.org/officeDocument/2006/relationships/customXml" Target="../ink/ink442.xml"/><Relationship Id="rId73" Type="http://schemas.openxmlformats.org/officeDocument/2006/relationships/image" Target="../media/image508.png"/><Relationship Id="rId78" Type="http://schemas.openxmlformats.org/officeDocument/2006/relationships/customXml" Target="../ink/ink449.xml"/><Relationship Id="rId81" Type="http://schemas.openxmlformats.org/officeDocument/2006/relationships/image" Target="../media/image512.png"/><Relationship Id="rId86" Type="http://schemas.openxmlformats.org/officeDocument/2006/relationships/customXml" Target="../ink/ink453.xml"/><Relationship Id="rId94" Type="http://schemas.openxmlformats.org/officeDocument/2006/relationships/customXml" Target="../ink/ink457.xml"/><Relationship Id="rId99" Type="http://schemas.openxmlformats.org/officeDocument/2006/relationships/customXml" Target="../ink/ink460.xml"/><Relationship Id="rId101" Type="http://schemas.openxmlformats.org/officeDocument/2006/relationships/customXml" Target="../ink/ink461.xml"/><Relationship Id="rId4" Type="http://schemas.openxmlformats.org/officeDocument/2006/relationships/customXml" Target="../ink/ink411.xml"/><Relationship Id="rId9" Type="http://schemas.openxmlformats.org/officeDocument/2006/relationships/image" Target="../media/image478.png"/><Relationship Id="rId13" Type="http://schemas.openxmlformats.org/officeDocument/2006/relationships/image" Target="../media/image480.png"/><Relationship Id="rId18" Type="http://schemas.openxmlformats.org/officeDocument/2006/relationships/customXml" Target="../ink/ink418.xml"/><Relationship Id="rId39" Type="http://schemas.openxmlformats.org/officeDocument/2006/relationships/image" Target="../media/image493.png"/><Relationship Id="rId109" Type="http://schemas.openxmlformats.org/officeDocument/2006/relationships/customXml" Target="../ink/ink465.xml"/><Relationship Id="rId34" Type="http://schemas.openxmlformats.org/officeDocument/2006/relationships/customXml" Target="../ink/ink426.xml"/><Relationship Id="rId50" Type="http://schemas.openxmlformats.org/officeDocument/2006/relationships/image" Target="../media/image497.png"/><Relationship Id="rId55" Type="http://schemas.openxmlformats.org/officeDocument/2006/relationships/customXml" Target="../ink/ink437.xml"/><Relationship Id="rId76" Type="http://schemas.openxmlformats.org/officeDocument/2006/relationships/customXml" Target="../ink/ink448.xml"/><Relationship Id="rId97" Type="http://schemas.openxmlformats.org/officeDocument/2006/relationships/image" Target="../media/image520.png"/><Relationship Id="rId104" Type="http://schemas.openxmlformats.org/officeDocument/2006/relationships/image" Target="../media/image523.png"/><Relationship Id="rId7" Type="http://schemas.openxmlformats.org/officeDocument/2006/relationships/image" Target="../media/image477.png"/><Relationship Id="rId71" Type="http://schemas.openxmlformats.org/officeDocument/2006/relationships/customXml" Target="../ink/ink445.xml"/><Relationship Id="rId92" Type="http://schemas.openxmlformats.org/officeDocument/2006/relationships/customXml" Target="../ink/ink456.xml"/><Relationship Id="rId2" Type="http://schemas.openxmlformats.org/officeDocument/2006/relationships/image" Target="../media/image475.png"/><Relationship Id="rId29" Type="http://schemas.openxmlformats.org/officeDocument/2006/relationships/image" Target="../media/image488.png"/><Relationship Id="rId24" Type="http://schemas.openxmlformats.org/officeDocument/2006/relationships/customXml" Target="../ink/ink421.xml"/><Relationship Id="rId40" Type="http://schemas.openxmlformats.org/officeDocument/2006/relationships/customXml" Target="../ink/ink429.xml"/><Relationship Id="rId45" Type="http://schemas.openxmlformats.org/officeDocument/2006/relationships/image" Target="../media/image495.png"/><Relationship Id="rId66" Type="http://schemas.openxmlformats.org/officeDocument/2006/relationships/image" Target="../media/image505.png"/><Relationship Id="rId87" Type="http://schemas.openxmlformats.org/officeDocument/2006/relationships/image" Target="../media/image515.png"/><Relationship Id="rId110" Type="http://schemas.openxmlformats.org/officeDocument/2006/relationships/image" Target="../media/image526.png"/><Relationship Id="rId61" Type="http://schemas.openxmlformats.org/officeDocument/2006/relationships/customXml" Target="../ink/ink440.xml"/><Relationship Id="rId82" Type="http://schemas.openxmlformats.org/officeDocument/2006/relationships/customXml" Target="../ink/ink451.xml"/><Relationship Id="rId19" Type="http://schemas.openxmlformats.org/officeDocument/2006/relationships/image" Target="../media/image483.png"/><Relationship Id="rId14" Type="http://schemas.openxmlformats.org/officeDocument/2006/relationships/customXml" Target="../ink/ink416.xml"/><Relationship Id="rId30" Type="http://schemas.openxmlformats.org/officeDocument/2006/relationships/customXml" Target="../ink/ink424.xml"/><Relationship Id="rId35" Type="http://schemas.openxmlformats.org/officeDocument/2006/relationships/image" Target="../media/image491.png"/><Relationship Id="rId56" Type="http://schemas.openxmlformats.org/officeDocument/2006/relationships/image" Target="../media/image500.png"/><Relationship Id="rId77" Type="http://schemas.openxmlformats.org/officeDocument/2006/relationships/image" Target="../media/image510.png"/><Relationship Id="rId100" Type="http://schemas.openxmlformats.org/officeDocument/2006/relationships/image" Target="../media/image521.png"/><Relationship Id="rId105" Type="http://schemas.openxmlformats.org/officeDocument/2006/relationships/customXml" Target="../ink/ink463.xml"/><Relationship Id="rId8" Type="http://schemas.openxmlformats.org/officeDocument/2006/relationships/customXml" Target="../ink/ink413.xml"/><Relationship Id="rId51" Type="http://schemas.openxmlformats.org/officeDocument/2006/relationships/customXml" Target="../ink/ink435.xml"/><Relationship Id="rId72" Type="http://schemas.openxmlformats.org/officeDocument/2006/relationships/customXml" Target="../ink/ink446.xml"/><Relationship Id="rId93" Type="http://schemas.openxmlformats.org/officeDocument/2006/relationships/image" Target="../media/image518.png"/><Relationship Id="rId98" Type="http://schemas.openxmlformats.org/officeDocument/2006/relationships/customXml" Target="../ink/ink459.xml"/><Relationship Id="rId3" Type="http://schemas.openxmlformats.org/officeDocument/2006/relationships/image" Target="../media/image476.png"/><Relationship Id="rId25" Type="http://schemas.openxmlformats.org/officeDocument/2006/relationships/image" Target="../media/image486.png"/><Relationship Id="rId46" Type="http://schemas.openxmlformats.org/officeDocument/2006/relationships/customXml" Target="../ink/ink432.xml"/><Relationship Id="rId67" Type="http://schemas.openxmlformats.org/officeDocument/2006/relationships/customXml" Target="../ink/ink443.xml"/><Relationship Id="rId20" Type="http://schemas.openxmlformats.org/officeDocument/2006/relationships/customXml" Target="../ink/ink419.xml"/><Relationship Id="rId41" Type="http://schemas.openxmlformats.org/officeDocument/2006/relationships/image" Target="../media/image494.png"/><Relationship Id="rId62" Type="http://schemas.openxmlformats.org/officeDocument/2006/relationships/image" Target="../media/image503.png"/><Relationship Id="rId83" Type="http://schemas.openxmlformats.org/officeDocument/2006/relationships/image" Target="../media/image513.png"/><Relationship Id="rId88" Type="http://schemas.openxmlformats.org/officeDocument/2006/relationships/customXml" Target="../ink/ink454.xml"/><Relationship Id="rId111" Type="http://schemas.openxmlformats.org/officeDocument/2006/relationships/customXml" Target="../ink/ink466.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image" Target="../media/image530.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529.wmf"/><Relationship Id="rId5" Type="http://schemas.openxmlformats.org/officeDocument/2006/relationships/oleObject" Target="../embeddings/oleObject10.bin"/><Relationship Id="rId4" Type="http://schemas.openxmlformats.org/officeDocument/2006/relationships/image" Target="../media/image528.wmf"/></Relationships>
</file>

<file path=ppt/slides/_rels/slide58.xml.rels><?xml version="1.0" encoding="UTF-8" standalone="yes"?>
<Relationships xmlns="http://schemas.openxmlformats.org/package/2006/relationships"><Relationship Id="rId2" Type="http://schemas.openxmlformats.org/officeDocument/2006/relationships/image" Target="../media/image53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17" Type="http://schemas.openxmlformats.org/officeDocument/2006/relationships/customXml" Target="../ink/ink524.xml"/><Relationship Id="rId21" Type="http://schemas.openxmlformats.org/officeDocument/2006/relationships/customXml" Target="../ink/ink476.xml"/><Relationship Id="rId42" Type="http://schemas.openxmlformats.org/officeDocument/2006/relationships/image" Target="../media/image552.png"/><Relationship Id="rId63" Type="http://schemas.openxmlformats.org/officeDocument/2006/relationships/customXml" Target="../ink/ink497.xml"/><Relationship Id="rId84" Type="http://schemas.openxmlformats.org/officeDocument/2006/relationships/image" Target="../media/image573.png"/><Relationship Id="rId138" Type="http://schemas.openxmlformats.org/officeDocument/2006/relationships/customXml" Target="../ink/ink535.xml"/><Relationship Id="rId159" Type="http://schemas.openxmlformats.org/officeDocument/2006/relationships/image" Target="../media/image371.png"/><Relationship Id="rId170" Type="http://schemas.openxmlformats.org/officeDocument/2006/relationships/image" Target="../media/image614.png"/><Relationship Id="rId191" Type="http://schemas.openxmlformats.org/officeDocument/2006/relationships/customXml" Target="../ink/ink563.xml"/><Relationship Id="rId107" Type="http://schemas.openxmlformats.org/officeDocument/2006/relationships/customXml" Target="../ink/ink519.xml"/><Relationship Id="rId11" Type="http://schemas.openxmlformats.org/officeDocument/2006/relationships/customXml" Target="../ink/ink471.xml"/><Relationship Id="rId32" Type="http://schemas.openxmlformats.org/officeDocument/2006/relationships/image" Target="../media/image547.png"/><Relationship Id="rId53" Type="http://schemas.openxmlformats.org/officeDocument/2006/relationships/customXml" Target="../ink/ink492.xml"/><Relationship Id="rId74" Type="http://schemas.openxmlformats.org/officeDocument/2006/relationships/image" Target="../media/image568.png"/><Relationship Id="rId128" Type="http://schemas.openxmlformats.org/officeDocument/2006/relationships/image" Target="../media/image595.png"/><Relationship Id="rId149" Type="http://schemas.openxmlformats.org/officeDocument/2006/relationships/image" Target="../media/image605.png"/><Relationship Id="rId5" Type="http://schemas.openxmlformats.org/officeDocument/2006/relationships/customXml" Target="../ink/ink468.xml"/><Relationship Id="rId95" Type="http://schemas.openxmlformats.org/officeDocument/2006/relationships/customXml" Target="../ink/ink513.xml"/><Relationship Id="rId160" Type="http://schemas.openxmlformats.org/officeDocument/2006/relationships/customXml" Target="../ink/ink546.xml"/><Relationship Id="rId181" Type="http://schemas.openxmlformats.org/officeDocument/2006/relationships/customXml" Target="../ink/ink557.xml"/><Relationship Id="rId22" Type="http://schemas.openxmlformats.org/officeDocument/2006/relationships/image" Target="../media/image542.png"/><Relationship Id="rId43" Type="http://schemas.openxmlformats.org/officeDocument/2006/relationships/customXml" Target="../ink/ink487.xml"/><Relationship Id="rId64" Type="http://schemas.openxmlformats.org/officeDocument/2006/relationships/image" Target="../media/image563.png"/><Relationship Id="rId118" Type="http://schemas.openxmlformats.org/officeDocument/2006/relationships/image" Target="../media/image590.png"/><Relationship Id="rId139" Type="http://schemas.openxmlformats.org/officeDocument/2006/relationships/image" Target="../media/image600.png"/><Relationship Id="rId85" Type="http://schemas.openxmlformats.org/officeDocument/2006/relationships/customXml" Target="../ink/ink508.xml"/><Relationship Id="rId150" Type="http://schemas.openxmlformats.org/officeDocument/2006/relationships/customXml" Target="../ink/ink541.xml"/><Relationship Id="rId171" Type="http://schemas.openxmlformats.org/officeDocument/2006/relationships/customXml" Target="../ink/ink552.xml"/><Relationship Id="rId192" Type="http://schemas.openxmlformats.org/officeDocument/2006/relationships/image" Target="../media/image623.png"/><Relationship Id="rId12" Type="http://schemas.openxmlformats.org/officeDocument/2006/relationships/image" Target="../media/image537.png"/><Relationship Id="rId33" Type="http://schemas.openxmlformats.org/officeDocument/2006/relationships/customXml" Target="../ink/ink482.xml"/><Relationship Id="rId108" Type="http://schemas.openxmlformats.org/officeDocument/2006/relationships/image" Target="../media/image585.png"/><Relationship Id="rId129" Type="http://schemas.openxmlformats.org/officeDocument/2006/relationships/customXml" Target="../ink/ink530.xml"/><Relationship Id="rId54" Type="http://schemas.openxmlformats.org/officeDocument/2006/relationships/image" Target="../media/image558.png"/><Relationship Id="rId75" Type="http://schemas.openxmlformats.org/officeDocument/2006/relationships/customXml" Target="../ink/ink503.xml"/><Relationship Id="rId96" Type="http://schemas.openxmlformats.org/officeDocument/2006/relationships/image" Target="../media/image579.png"/><Relationship Id="rId140" Type="http://schemas.openxmlformats.org/officeDocument/2006/relationships/customXml" Target="../ink/ink536.xml"/><Relationship Id="rId161" Type="http://schemas.openxmlformats.org/officeDocument/2006/relationships/customXml" Target="../ink/ink547.xml"/><Relationship Id="rId182" Type="http://schemas.openxmlformats.org/officeDocument/2006/relationships/customXml" Target="../ink/ink558.xml"/><Relationship Id="rId6" Type="http://schemas.openxmlformats.org/officeDocument/2006/relationships/image" Target="../media/image535.png"/><Relationship Id="rId23" Type="http://schemas.openxmlformats.org/officeDocument/2006/relationships/customXml" Target="../ink/ink477.xml"/><Relationship Id="rId119" Type="http://schemas.openxmlformats.org/officeDocument/2006/relationships/customXml" Target="../ink/ink525.xml"/><Relationship Id="rId44" Type="http://schemas.openxmlformats.org/officeDocument/2006/relationships/image" Target="../media/image553.png"/><Relationship Id="rId65" Type="http://schemas.openxmlformats.org/officeDocument/2006/relationships/customXml" Target="../ink/ink498.xml"/><Relationship Id="rId86" Type="http://schemas.openxmlformats.org/officeDocument/2006/relationships/image" Target="../media/image574.png"/><Relationship Id="rId130" Type="http://schemas.openxmlformats.org/officeDocument/2006/relationships/image" Target="../media/image596.png"/><Relationship Id="rId151" Type="http://schemas.openxmlformats.org/officeDocument/2006/relationships/image" Target="../media/image606.png"/><Relationship Id="rId172" Type="http://schemas.openxmlformats.org/officeDocument/2006/relationships/image" Target="../media/image615.png"/><Relationship Id="rId193" Type="http://schemas.openxmlformats.org/officeDocument/2006/relationships/customXml" Target="../ink/ink564.xml"/><Relationship Id="rId13" Type="http://schemas.openxmlformats.org/officeDocument/2006/relationships/customXml" Target="../ink/ink472.xml"/><Relationship Id="rId109" Type="http://schemas.openxmlformats.org/officeDocument/2006/relationships/customXml" Target="../ink/ink520.xml"/><Relationship Id="rId34" Type="http://schemas.openxmlformats.org/officeDocument/2006/relationships/image" Target="../media/image548.png"/><Relationship Id="rId55" Type="http://schemas.openxmlformats.org/officeDocument/2006/relationships/customXml" Target="../ink/ink493.xml"/><Relationship Id="rId76" Type="http://schemas.openxmlformats.org/officeDocument/2006/relationships/image" Target="../media/image569.png"/><Relationship Id="rId97" Type="http://schemas.openxmlformats.org/officeDocument/2006/relationships/customXml" Target="../ink/ink514.xml"/><Relationship Id="rId120" Type="http://schemas.openxmlformats.org/officeDocument/2006/relationships/image" Target="../media/image591.png"/><Relationship Id="rId141" Type="http://schemas.openxmlformats.org/officeDocument/2006/relationships/image" Target="../media/image601.png"/><Relationship Id="rId7" Type="http://schemas.openxmlformats.org/officeDocument/2006/relationships/customXml" Target="../ink/ink469.xml"/><Relationship Id="rId162" Type="http://schemas.openxmlformats.org/officeDocument/2006/relationships/image" Target="../media/image610.png"/><Relationship Id="rId183" Type="http://schemas.openxmlformats.org/officeDocument/2006/relationships/image" Target="../media/image620.png"/><Relationship Id="rId2" Type="http://schemas.openxmlformats.org/officeDocument/2006/relationships/image" Target="../media/image533.png"/><Relationship Id="rId29" Type="http://schemas.openxmlformats.org/officeDocument/2006/relationships/customXml" Target="../ink/ink480.xml"/><Relationship Id="rId24" Type="http://schemas.openxmlformats.org/officeDocument/2006/relationships/image" Target="../media/image543.png"/><Relationship Id="rId40" Type="http://schemas.openxmlformats.org/officeDocument/2006/relationships/image" Target="../media/image551.png"/><Relationship Id="rId45" Type="http://schemas.openxmlformats.org/officeDocument/2006/relationships/customXml" Target="../ink/ink488.xml"/><Relationship Id="rId66" Type="http://schemas.openxmlformats.org/officeDocument/2006/relationships/image" Target="../media/image564.png"/><Relationship Id="rId87" Type="http://schemas.openxmlformats.org/officeDocument/2006/relationships/customXml" Target="../ink/ink509.xml"/><Relationship Id="rId110" Type="http://schemas.openxmlformats.org/officeDocument/2006/relationships/image" Target="../media/image586.png"/><Relationship Id="rId115" Type="http://schemas.openxmlformats.org/officeDocument/2006/relationships/customXml" Target="../ink/ink523.xml"/><Relationship Id="rId131" Type="http://schemas.openxmlformats.org/officeDocument/2006/relationships/customXml" Target="../ink/ink531.xml"/><Relationship Id="rId136" Type="http://schemas.openxmlformats.org/officeDocument/2006/relationships/customXml" Target="../ink/ink534.xml"/><Relationship Id="rId157" Type="http://schemas.openxmlformats.org/officeDocument/2006/relationships/image" Target="../media/image609.png"/><Relationship Id="rId178" Type="http://schemas.openxmlformats.org/officeDocument/2006/relationships/image" Target="../media/image618.png"/><Relationship Id="rId61" Type="http://schemas.openxmlformats.org/officeDocument/2006/relationships/customXml" Target="../ink/ink496.xml"/><Relationship Id="rId82" Type="http://schemas.openxmlformats.org/officeDocument/2006/relationships/image" Target="../media/image572.png"/><Relationship Id="rId152" Type="http://schemas.openxmlformats.org/officeDocument/2006/relationships/customXml" Target="../ink/ink542.xml"/><Relationship Id="rId173" Type="http://schemas.openxmlformats.org/officeDocument/2006/relationships/customXml" Target="../ink/ink553.xml"/><Relationship Id="rId194" Type="http://schemas.openxmlformats.org/officeDocument/2006/relationships/image" Target="../media/image624.png"/><Relationship Id="rId199" Type="http://schemas.openxmlformats.org/officeDocument/2006/relationships/customXml" Target="../ink/ink567.xml"/><Relationship Id="rId203" Type="http://schemas.openxmlformats.org/officeDocument/2006/relationships/customXml" Target="../ink/ink569.xml"/><Relationship Id="rId19" Type="http://schemas.openxmlformats.org/officeDocument/2006/relationships/customXml" Target="../ink/ink475.xml"/><Relationship Id="rId14" Type="http://schemas.openxmlformats.org/officeDocument/2006/relationships/image" Target="../media/image538.png"/><Relationship Id="rId30" Type="http://schemas.openxmlformats.org/officeDocument/2006/relationships/image" Target="../media/image546.png"/><Relationship Id="rId35" Type="http://schemas.openxmlformats.org/officeDocument/2006/relationships/customXml" Target="../ink/ink483.xml"/><Relationship Id="rId56" Type="http://schemas.openxmlformats.org/officeDocument/2006/relationships/image" Target="../media/image559.png"/><Relationship Id="rId77" Type="http://schemas.openxmlformats.org/officeDocument/2006/relationships/customXml" Target="../ink/ink504.xml"/><Relationship Id="rId100" Type="http://schemas.openxmlformats.org/officeDocument/2006/relationships/image" Target="../media/image581.png"/><Relationship Id="rId105" Type="http://schemas.openxmlformats.org/officeDocument/2006/relationships/customXml" Target="../ink/ink518.xml"/><Relationship Id="rId126" Type="http://schemas.openxmlformats.org/officeDocument/2006/relationships/image" Target="../media/image594.png"/><Relationship Id="rId147" Type="http://schemas.openxmlformats.org/officeDocument/2006/relationships/image" Target="../media/image604.png"/><Relationship Id="rId168" Type="http://schemas.openxmlformats.org/officeDocument/2006/relationships/image" Target="../media/image613.png"/><Relationship Id="rId8" Type="http://schemas.openxmlformats.org/officeDocument/2006/relationships/image" Target="../media/image536.png"/><Relationship Id="rId51" Type="http://schemas.openxmlformats.org/officeDocument/2006/relationships/customXml" Target="../ink/ink491.xml"/><Relationship Id="rId72" Type="http://schemas.openxmlformats.org/officeDocument/2006/relationships/image" Target="../media/image567.png"/><Relationship Id="rId93" Type="http://schemas.openxmlformats.org/officeDocument/2006/relationships/customXml" Target="../ink/ink512.xml"/><Relationship Id="rId98" Type="http://schemas.openxmlformats.org/officeDocument/2006/relationships/image" Target="../media/image580.png"/><Relationship Id="rId121" Type="http://schemas.openxmlformats.org/officeDocument/2006/relationships/customXml" Target="../ink/ink526.xml"/><Relationship Id="rId142" Type="http://schemas.openxmlformats.org/officeDocument/2006/relationships/customXml" Target="../ink/ink537.xml"/><Relationship Id="rId163" Type="http://schemas.openxmlformats.org/officeDocument/2006/relationships/customXml" Target="../ink/ink548.xml"/><Relationship Id="rId184" Type="http://schemas.openxmlformats.org/officeDocument/2006/relationships/customXml" Target="../ink/ink559.xml"/><Relationship Id="rId189" Type="http://schemas.openxmlformats.org/officeDocument/2006/relationships/customXml" Target="../ink/ink562.xml"/><Relationship Id="rId3" Type="http://schemas.openxmlformats.org/officeDocument/2006/relationships/customXml" Target="../ink/ink467.xml"/><Relationship Id="rId25" Type="http://schemas.openxmlformats.org/officeDocument/2006/relationships/customXml" Target="../ink/ink478.xml"/><Relationship Id="rId46" Type="http://schemas.openxmlformats.org/officeDocument/2006/relationships/image" Target="../media/image554.png"/><Relationship Id="rId67" Type="http://schemas.openxmlformats.org/officeDocument/2006/relationships/customXml" Target="../ink/ink499.xml"/><Relationship Id="rId116" Type="http://schemas.openxmlformats.org/officeDocument/2006/relationships/image" Target="../media/image589.png"/><Relationship Id="rId137" Type="http://schemas.openxmlformats.org/officeDocument/2006/relationships/image" Target="../media/image599.png"/><Relationship Id="rId158" Type="http://schemas.openxmlformats.org/officeDocument/2006/relationships/customXml" Target="../ink/ink545.xml"/><Relationship Id="rId20" Type="http://schemas.openxmlformats.org/officeDocument/2006/relationships/image" Target="../media/image541.png"/><Relationship Id="rId41" Type="http://schemas.openxmlformats.org/officeDocument/2006/relationships/customXml" Target="../ink/ink486.xml"/><Relationship Id="rId62" Type="http://schemas.openxmlformats.org/officeDocument/2006/relationships/image" Target="../media/image562.png"/><Relationship Id="rId83" Type="http://schemas.openxmlformats.org/officeDocument/2006/relationships/customXml" Target="../ink/ink507.xml"/><Relationship Id="rId88" Type="http://schemas.openxmlformats.org/officeDocument/2006/relationships/image" Target="../media/image575.png"/><Relationship Id="rId111" Type="http://schemas.openxmlformats.org/officeDocument/2006/relationships/customXml" Target="../ink/ink521.xml"/><Relationship Id="rId132" Type="http://schemas.openxmlformats.org/officeDocument/2006/relationships/customXml" Target="../ink/ink532.xml"/><Relationship Id="rId153" Type="http://schemas.openxmlformats.org/officeDocument/2006/relationships/image" Target="../media/image607.png"/><Relationship Id="rId174" Type="http://schemas.openxmlformats.org/officeDocument/2006/relationships/image" Target="../media/image616.png"/><Relationship Id="rId179" Type="http://schemas.openxmlformats.org/officeDocument/2006/relationships/customXml" Target="../ink/ink556.xml"/><Relationship Id="rId195" Type="http://schemas.openxmlformats.org/officeDocument/2006/relationships/customXml" Target="../ink/ink565.xml"/><Relationship Id="rId190" Type="http://schemas.openxmlformats.org/officeDocument/2006/relationships/image" Target="../media/image622.png"/><Relationship Id="rId204" Type="http://schemas.openxmlformats.org/officeDocument/2006/relationships/image" Target="../media/image629.png"/><Relationship Id="rId15" Type="http://schemas.openxmlformats.org/officeDocument/2006/relationships/customXml" Target="../ink/ink473.xml"/><Relationship Id="rId36" Type="http://schemas.openxmlformats.org/officeDocument/2006/relationships/image" Target="../media/image549.png"/><Relationship Id="rId57" Type="http://schemas.openxmlformats.org/officeDocument/2006/relationships/customXml" Target="../ink/ink494.xml"/><Relationship Id="rId106" Type="http://schemas.openxmlformats.org/officeDocument/2006/relationships/image" Target="../media/image584.png"/><Relationship Id="rId127" Type="http://schemas.openxmlformats.org/officeDocument/2006/relationships/customXml" Target="../ink/ink529.xml"/><Relationship Id="rId10" Type="http://schemas.openxmlformats.org/officeDocument/2006/relationships/image" Target="../media/image258.png"/><Relationship Id="rId31" Type="http://schemas.openxmlformats.org/officeDocument/2006/relationships/customXml" Target="../ink/ink481.xml"/><Relationship Id="rId52" Type="http://schemas.openxmlformats.org/officeDocument/2006/relationships/image" Target="../media/image557.png"/><Relationship Id="rId73" Type="http://schemas.openxmlformats.org/officeDocument/2006/relationships/customXml" Target="../ink/ink502.xml"/><Relationship Id="rId78" Type="http://schemas.openxmlformats.org/officeDocument/2006/relationships/image" Target="../media/image570.png"/><Relationship Id="rId94" Type="http://schemas.openxmlformats.org/officeDocument/2006/relationships/image" Target="../media/image578.png"/><Relationship Id="rId99" Type="http://schemas.openxmlformats.org/officeDocument/2006/relationships/customXml" Target="../ink/ink515.xml"/><Relationship Id="rId101" Type="http://schemas.openxmlformats.org/officeDocument/2006/relationships/customXml" Target="../ink/ink516.xml"/><Relationship Id="rId122" Type="http://schemas.openxmlformats.org/officeDocument/2006/relationships/image" Target="../media/image592.png"/><Relationship Id="rId143" Type="http://schemas.openxmlformats.org/officeDocument/2006/relationships/image" Target="../media/image602.png"/><Relationship Id="rId148" Type="http://schemas.openxmlformats.org/officeDocument/2006/relationships/customXml" Target="../ink/ink540.xml"/><Relationship Id="rId164" Type="http://schemas.openxmlformats.org/officeDocument/2006/relationships/image" Target="../media/image611.png"/><Relationship Id="rId169" Type="http://schemas.openxmlformats.org/officeDocument/2006/relationships/customXml" Target="../ink/ink551.xml"/><Relationship Id="rId185" Type="http://schemas.openxmlformats.org/officeDocument/2006/relationships/image" Target="../media/image259.png"/><Relationship Id="rId4" Type="http://schemas.openxmlformats.org/officeDocument/2006/relationships/image" Target="../media/image534.png"/><Relationship Id="rId9" Type="http://schemas.openxmlformats.org/officeDocument/2006/relationships/customXml" Target="../ink/ink470.xml"/><Relationship Id="rId180" Type="http://schemas.openxmlformats.org/officeDocument/2006/relationships/image" Target="../media/image619.png"/><Relationship Id="rId26" Type="http://schemas.openxmlformats.org/officeDocument/2006/relationships/image" Target="../media/image544.png"/><Relationship Id="rId47" Type="http://schemas.openxmlformats.org/officeDocument/2006/relationships/customXml" Target="../ink/ink489.xml"/><Relationship Id="rId68" Type="http://schemas.openxmlformats.org/officeDocument/2006/relationships/image" Target="../media/image565.png"/><Relationship Id="rId89" Type="http://schemas.openxmlformats.org/officeDocument/2006/relationships/customXml" Target="../ink/ink510.xml"/><Relationship Id="rId112" Type="http://schemas.openxmlformats.org/officeDocument/2006/relationships/image" Target="../media/image587.png"/><Relationship Id="rId133" Type="http://schemas.openxmlformats.org/officeDocument/2006/relationships/image" Target="../media/image597.png"/><Relationship Id="rId154" Type="http://schemas.openxmlformats.org/officeDocument/2006/relationships/customXml" Target="../ink/ink543.xml"/><Relationship Id="rId175" Type="http://schemas.openxmlformats.org/officeDocument/2006/relationships/customXml" Target="../ink/ink554.xml"/><Relationship Id="rId196" Type="http://schemas.openxmlformats.org/officeDocument/2006/relationships/image" Target="../media/image625.png"/><Relationship Id="rId200" Type="http://schemas.openxmlformats.org/officeDocument/2006/relationships/image" Target="../media/image627.png"/><Relationship Id="rId16" Type="http://schemas.openxmlformats.org/officeDocument/2006/relationships/image" Target="../media/image539.png"/><Relationship Id="rId37" Type="http://schemas.openxmlformats.org/officeDocument/2006/relationships/customXml" Target="../ink/ink484.xml"/><Relationship Id="rId58" Type="http://schemas.openxmlformats.org/officeDocument/2006/relationships/image" Target="../media/image560.png"/><Relationship Id="rId79" Type="http://schemas.openxmlformats.org/officeDocument/2006/relationships/customXml" Target="../ink/ink505.xml"/><Relationship Id="rId102" Type="http://schemas.openxmlformats.org/officeDocument/2006/relationships/image" Target="../media/image582.png"/><Relationship Id="rId123" Type="http://schemas.openxmlformats.org/officeDocument/2006/relationships/customXml" Target="../ink/ink527.xml"/><Relationship Id="rId144" Type="http://schemas.openxmlformats.org/officeDocument/2006/relationships/customXml" Target="../ink/ink538.xml"/><Relationship Id="rId90" Type="http://schemas.openxmlformats.org/officeDocument/2006/relationships/image" Target="../media/image576.png"/><Relationship Id="rId165" Type="http://schemas.openxmlformats.org/officeDocument/2006/relationships/customXml" Target="../ink/ink549.xml"/><Relationship Id="rId186" Type="http://schemas.openxmlformats.org/officeDocument/2006/relationships/customXml" Target="../ink/ink560.xml"/><Relationship Id="rId27" Type="http://schemas.openxmlformats.org/officeDocument/2006/relationships/customXml" Target="../ink/ink479.xml"/><Relationship Id="rId48" Type="http://schemas.openxmlformats.org/officeDocument/2006/relationships/image" Target="../media/image555.png"/><Relationship Id="rId69" Type="http://schemas.openxmlformats.org/officeDocument/2006/relationships/customXml" Target="../ink/ink500.xml"/><Relationship Id="rId113" Type="http://schemas.openxmlformats.org/officeDocument/2006/relationships/customXml" Target="../ink/ink522.xml"/><Relationship Id="rId134" Type="http://schemas.openxmlformats.org/officeDocument/2006/relationships/customXml" Target="../ink/ink533.xml"/><Relationship Id="rId80" Type="http://schemas.openxmlformats.org/officeDocument/2006/relationships/image" Target="../media/image571.png"/><Relationship Id="rId155" Type="http://schemas.openxmlformats.org/officeDocument/2006/relationships/image" Target="../media/image608.png"/><Relationship Id="rId176" Type="http://schemas.openxmlformats.org/officeDocument/2006/relationships/image" Target="../media/image617.png"/><Relationship Id="rId197" Type="http://schemas.openxmlformats.org/officeDocument/2006/relationships/customXml" Target="../ink/ink566.xml"/><Relationship Id="rId201" Type="http://schemas.openxmlformats.org/officeDocument/2006/relationships/customXml" Target="../ink/ink568.xml"/><Relationship Id="rId17" Type="http://schemas.openxmlformats.org/officeDocument/2006/relationships/customXml" Target="../ink/ink474.xml"/><Relationship Id="rId38" Type="http://schemas.openxmlformats.org/officeDocument/2006/relationships/image" Target="../media/image550.png"/><Relationship Id="rId59" Type="http://schemas.openxmlformats.org/officeDocument/2006/relationships/customXml" Target="../ink/ink495.xml"/><Relationship Id="rId103" Type="http://schemas.openxmlformats.org/officeDocument/2006/relationships/customXml" Target="../ink/ink517.xml"/><Relationship Id="rId124" Type="http://schemas.openxmlformats.org/officeDocument/2006/relationships/image" Target="../media/image593.png"/><Relationship Id="rId70" Type="http://schemas.openxmlformats.org/officeDocument/2006/relationships/image" Target="../media/image566.png"/><Relationship Id="rId91" Type="http://schemas.openxmlformats.org/officeDocument/2006/relationships/customXml" Target="../ink/ink511.xml"/><Relationship Id="rId145" Type="http://schemas.openxmlformats.org/officeDocument/2006/relationships/image" Target="../media/image603.png"/><Relationship Id="rId166" Type="http://schemas.openxmlformats.org/officeDocument/2006/relationships/image" Target="../media/image612.png"/><Relationship Id="rId187" Type="http://schemas.openxmlformats.org/officeDocument/2006/relationships/customXml" Target="../ink/ink561.xml"/><Relationship Id="rId1" Type="http://schemas.openxmlformats.org/officeDocument/2006/relationships/slideLayout" Target="../slideLayouts/slideLayout2.xml"/><Relationship Id="rId28" Type="http://schemas.openxmlformats.org/officeDocument/2006/relationships/image" Target="../media/image545.png"/><Relationship Id="rId49" Type="http://schemas.openxmlformats.org/officeDocument/2006/relationships/customXml" Target="../ink/ink490.xml"/><Relationship Id="rId114" Type="http://schemas.openxmlformats.org/officeDocument/2006/relationships/image" Target="../media/image588.png"/><Relationship Id="rId60" Type="http://schemas.openxmlformats.org/officeDocument/2006/relationships/image" Target="../media/image561.png"/><Relationship Id="rId81" Type="http://schemas.openxmlformats.org/officeDocument/2006/relationships/customXml" Target="../ink/ink506.xml"/><Relationship Id="rId135" Type="http://schemas.openxmlformats.org/officeDocument/2006/relationships/image" Target="../media/image598.png"/><Relationship Id="rId156" Type="http://schemas.openxmlformats.org/officeDocument/2006/relationships/customXml" Target="../ink/ink544.xml"/><Relationship Id="rId177" Type="http://schemas.openxmlformats.org/officeDocument/2006/relationships/customXml" Target="../ink/ink555.xml"/><Relationship Id="rId198" Type="http://schemas.openxmlformats.org/officeDocument/2006/relationships/image" Target="../media/image626.png"/><Relationship Id="rId202" Type="http://schemas.openxmlformats.org/officeDocument/2006/relationships/image" Target="../media/image628.png"/><Relationship Id="rId18" Type="http://schemas.openxmlformats.org/officeDocument/2006/relationships/image" Target="../media/image540.png"/><Relationship Id="rId39" Type="http://schemas.openxmlformats.org/officeDocument/2006/relationships/customXml" Target="../ink/ink485.xml"/><Relationship Id="rId50" Type="http://schemas.openxmlformats.org/officeDocument/2006/relationships/image" Target="../media/image556.png"/><Relationship Id="rId104" Type="http://schemas.openxmlformats.org/officeDocument/2006/relationships/image" Target="../media/image583.png"/><Relationship Id="rId125" Type="http://schemas.openxmlformats.org/officeDocument/2006/relationships/customXml" Target="../ink/ink528.xml"/><Relationship Id="rId146" Type="http://schemas.openxmlformats.org/officeDocument/2006/relationships/customXml" Target="../ink/ink539.xml"/><Relationship Id="rId167" Type="http://schemas.openxmlformats.org/officeDocument/2006/relationships/customXml" Target="../ink/ink550.xml"/><Relationship Id="rId188" Type="http://schemas.openxmlformats.org/officeDocument/2006/relationships/image" Target="../media/image621.png"/><Relationship Id="rId71" Type="http://schemas.openxmlformats.org/officeDocument/2006/relationships/customXml" Target="../ink/ink501.xml"/><Relationship Id="rId92" Type="http://schemas.openxmlformats.org/officeDocument/2006/relationships/image" Target="../media/image57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631.png"/><Relationship Id="rId4" Type="http://schemas.openxmlformats.org/officeDocument/2006/relationships/image" Target="../media/image630.wmf"/></Relationships>
</file>

<file path=ppt/slides/_rels/slide64.xml.rels><?xml version="1.0" encoding="UTF-8" standalone="yes"?>
<Relationships xmlns="http://schemas.openxmlformats.org/package/2006/relationships"><Relationship Id="rId3" Type="http://schemas.openxmlformats.org/officeDocument/2006/relationships/image" Target="../media/image633.png"/><Relationship Id="rId2" Type="http://schemas.openxmlformats.org/officeDocument/2006/relationships/image" Target="../media/image632.png"/><Relationship Id="rId1" Type="http://schemas.openxmlformats.org/officeDocument/2006/relationships/slideLayout" Target="../slideLayouts/slideLayout2.xml"/><Relationship Id="rId4" Type="http://schemas.openxmlformats.org/officeDocument/2006/relationships/image" Target="../media/image634.png"/></Relationships>
</file>

<file path=ppt/slides/_rels/slide65.xml.rels><?xml version="1.0" encoding="UTF-8" standalone="yes"?>
<Relationships xmlns="http://schemas.openxmlformats.org/package/2006/relationships"><Relationship Id="rId3" Type="http://schemas.openxmlformats.org/officeDocument/2006/relationships/image" Target="../media/image636.png"/><Relationship Id="rId2" Type="http://schemas.openxmlformats.org/officeDocument/2006/relationships/image" Target="../media/image635.png"/><Relationship Id="rId1" Type="http://schemas.openxmlformats.org/officeDocument/2006/relationships/slideLayout" Target="../slideLayouts/slideLayout2.xml"/><Relationship Id="rId4" Type="http://schemas.openxmlformats.org/officeDocument/2006/relationships/image" Target="../media/image637.png"/></Relationships>
</file>

<file path=ppt/slides/_rels/slide66.xml.rels><?xml version="1.0" encoding="UTF-8" standalone="yes"?>
<Relationships xmlns="http://schemas.openxmlformats.org/package/2006/relationships"><Relationship Id="rId2" Type="http://schemas.openxmlformats.org/officeDocument/2006/relationships/image" Target="../media/image63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17" Type="http://schemas.openxmlformats.org/officeDocument/2006/relationships/customXml" Target="../ink/ink628.xml"/><Relationship Id="rId21" Type="http://schemas.openxmlformats.org/officeDocument/2006/relationships/customXml" Target="../ink/ink579.xml"/><Relationship Id="rId42" Type="http://schemas.openxmlformats.org/officeDocument/2006/relationships/image" Target="../media/image658.png"/><Relationship Id="rId63" Type="http://schemas.openxmlformats.org/officeDocument/2006/relationships/image" Target="../media/image668.png"/><Relationship Id="rId84" Type="http://schemas.openxmlformats.org/officeDocument/2006/relationships/image" Target="../media/image678.png"/><Relationship Id="rId138" Type="http://schemas.openxmlformats.org/officeDocument/2006/relationships/image" Target="../media/image409.png"/><Relationship Id="rId159" Type="http://schemas.openxmlformats.org/officeDocument/2006/relationships/customXml" Target="../ink/ink649.xml"/><Relationship Id="rId170" Type="http://schemas.openxmlformats.org/officeDocument/2006/relationships/customXml" Target="../ink/ink655.xml"/><Relationship Id="rId107" Type="http://schemas.openxmlformats.org/officeDocument/2006/relationships/customXml" Target="../ink/ink623.xml"/><Relationship Id="rId11" Type="http://schemas.openxmlformats.org/officeDocument/2006/relationships/customXml" Target="../ink/ink574.xml"/><Relationship Id="rId32" Type="http://schemas.openxmlformats.org/officeDocument/2006/relationships/image" Target="../media/image653.png"/><Relationship Id="rId53" Type="http://schemas.openxmlformats.org/officeDocument/2006/relationships/image" Target="../media/image663.png"/><Relationship Id="rId74" Type="http://schemas.openxmlformats.org/officeDocument/2006/relationships/image" Target="../media/image673.png"/><Relationship Id="rId128" Type="http://schemas.openxmlformats.org/officeDocument/2006/relationships/image" Target="../media/image700.png"/><Relationship Id="rId149" Type="http://schemas.openxmlformats.org/officeDocument/2006/relationships/customXml" Target="../ink/ink644.xml"/><Relationship Id="rId5" Type="http://schemas.openxmlformats.org/officeDocument/2006/relationships/customXml" Target="../ink/ink571.xml"/><Relationship Id="rId95" Type="http://schemas.openxmlformats.org/officeDocument/2006/relationships/customXml" Target="../ink/ink617.xml"/><Relationship Id="rId160" Type="http://schemas.openxmlformats.org/officeDocument/2006/relationships/customXml" Target="../ink/ink650.xml"/><Relationship Id="rId22" Type="http://schemas.openxmlformats.org/officeDocument/2006/relationships/image" Target="../media/image648.png"/><Relationship Id="rId43" Type="http://schemas.openxmlformats.org/officeDocument/2006/relationships/customXml" Target="../ink/ink590.xml"/><Relationship Id="rId64" Type="http://schemas.openxmlformats.org/officeDocument/2006/relationships/customXml" Target="../ink/ink601.xml"/><Relationship Id="rId118" Type="http://schemas.openxmlformats.org/officeDocument/2006/relationships/image" Target="../media/image695.png"/><Relationship Id="rId139" Type="http://schemas.openxmlformats.org/officeDocument/2006/relationships/customXml" Target="../ink/ink639.xml"/><Relationship Id="rId85" Type="http://schemas.openxmlformats.org/officeDocument/2006/relationships/customXml" Target="../ink/ink612.xml"/><Relationship Id="rId150" Type="http://schemas.openxmlformats.org/officeDocument/2006/relationships/image" Target="../media/image710.png"/><Relationship Id="rId171" Type="http://schemas.openxmlformats.org/officeDocument/2006/relationships/image" Target="../media/image720.png"/><Relationship Id="rId12" Type="http://schemas.openxmlformats.org/officeDocument/2006/relationships/image" Target="../media/image644.png"/><Relationship Id="rId33" Type="http://schemas.openxmlformats.org/officeDocument/2006/relationships/customXml" Target="../ink/ink585.xml"/><Relationship Id="rId108" Type="http://schemas.openxmlformats.org/officeDocument/2006/relationships/image" Target="../media/image690.png"/><Relationship Id="rId129" Type="http://schemas.openxmlformats.org/officeDocument/2006/relationships/customXml" Target="../ink/ink634.xml"/><Relationship Id="rId54" Type="http://schemas.openxmlformats.org/officeDocument/2006/relationships/customXml" Target="../ink/ink596.xml"/><Relationship Id="rId70" Type="http://schemas.openxmlformats.org/officeDocument/2006/relationships/image" Target="../media/image671.png"/><Relationship Id="rId75" Type="http://schemas.openxmlformats.org/officeDocument/2006/relationships/customXml" Target="../ink/ink607.xml"/><Relationship Id="rId91" Type="http://schemas.openxmlformats.org/officeDocument/2006/relationships/customXml" Target="../ink/ink615.xml"/><Relationship Id="rId96" Type="http://schemas.openxmlformats.org/officeDocument/2006/relationships/image" Target="../media/image684.png"/><Relationship Id="rId140" Type="http://schemas.openxmlformats.org/officeDocument/2006/relationships/image" Target="../media/image705.png"/><Relationship Id="rId145" Type="http://schemas.openxmlformats.org/officeDocument/2006/relationships/customXml" Target="../ink/ink642.xml"/><Relationship Id="rId161" Type="http://schemas.openxmlformats.org/officeDocument/2006/relationships/image" Target="../media/image715.png"/><Relationship Id="rId166" Type="http://schemas.openxmlformats.org/officeDocument/2006/relationships/customXml" Target="../ink/ink653.xml"/><Relationship Id="rId1" Type="http://schemas.openxmlformats.org/officeDocument/2006/relationships/slideLayout" Target="../slideLayouts/slideLayout2.xml"/><Relationship Id="rId6" Type="http://schemas.openxmlformats.org/officeDocument/2006/relationships/image" Target="../media/image641.png"/><Relationship Id="rId23" Type="http://schemas.openxmlformats.org/officeDocument/2006/relationships/customXml" Target="../ink/ink580.xml"/><Relationship Id="rId28" Type="http://schemas.openxmlformats.org/officeDocument/2006/relationships/image" Target="../media/image651.png"/><Relationship Id="rId49" Type="http://schemas.openxmlformats.org/officeDocument/2006/relationships/image" Target="../media/image661.png"/><Relationship Id="rId114" Type="http://schemas.openxmlformats.org/officeDocument/2006/relationships/image" Target="../media/image693.png"/><Relationship Id="rId119" Type="http://schemas.openxmlformats.org/officeDocument/2006/relationships/customXml" Target="../ink/ink629.xml"/><Relationship Id="rId44" Type="http://schemas.openxmlformats.org/officeDocument/2006/relationships/image" Target="../media/image659.png"/><Relationship Id="rId60" Type="http://schemas.openxmlformats.org/officeDocument/2006/relationships/customXml" Target="../ink/ink599.xml"/><Relationship Id="rId65" Type="http://schemas.openxmlformats.org/officeDocument/2006/relationships/customXml" Target="../ink/ink602.xml"/><Relationship Id="rId81" Type="http://schemas.openxmlformats.org/officeDocument/2006/relationships/customXml" Target="../ink/ink610.xml"/><Relationship Id="rId86" Type="http://schemas.openxmlformats.org/officeDocument/2006/relationships/image" Target="../media/image679.png"/><Relationship Id="rId130" Type="http://schemas.openxmlformats.org/officeDocument/2006/relationships/image" Target="../media/image701.png"/><Relationship Id="rId135" Type="http://schemas.openxmlformats.org/officeDocument/2006/relationships/customXml" Target="../ink/ink637.xml"/><Relationship Id="rId151" Type="http://schemas.openxmlformats.org/officeDocument/2006/relationships/customXml" Target="../ink/ink645.xml"/><Relationship Id="rId156" Type="http://schemas.openxmlformats.org/officeDocument/2006/relationships/image" Target="../media/image713.png"/><Relationship Id="rId13" Type="http://schemas.openxmlformats.org/officeDocument/2006/relationships/customXml" Target="../ink/ink575.xml"/><Relationship Id="rId18" Type="http://schemas.openxmlformats.org/officeDocument/2006/relationships/image" Target="../media/image646.png"/><Relationship Id="rId39" Type="http://schemas.openxmlformats.org/officeDocument/2006/relationships/customXml" Target="../ink/ink588.xml"/><Relationship Id="rId109" Type="http://schemas.openxmlformats.org/officeDocument/2006/relationships/customXml" Target="../ink/ink624.xml"/><Relationship Id="rId34" Type="http://schemas.openxmlformats.org/officeDocument/2006/relationships/image" Target="../media/image654.png"/><Relationship Id="rId50" Type="http://schemas.openxmlformats.org/officeDocument/2006/relationships/customXml" Target="../ink/ink594.xml"/><Relationship Id="rId55" Type="http://schemas.openxmlformats.org/officeDocument/2006/relationships/image" Target="../media/image664.png"/><Relationship Id="rId76" Type="http://schemas.openxmlformats.org/officeDocument/2006/relationships/image" Target="../media/image674.png"/><Relationship Id="rId97" Type="http://schemas.openxmlformats.org/officeDocument/2006/relationships/customXml" Target="../ink/ink618.xml"/><Relationship Id="rId104" Type="http://schemas.openxmlformats.org/officeDocument/2006/relationships/image" Target="../media/image688.png"/><Relationship Id="rId120" Type="http://schemas.openxmlformats.org/officeDocument/2006/relationships/image" Target="../media/image696.png"/><Relationship Id="rId125" Type="http://schemas.openxmlformats.org/officeDocument/2006/relationships/customXml" Target="../ink/ink632.xml"/><Relationship Id="rId141" Type="http://schemas.openxmlformats.org/officeDocument/2006/relationships/customXml" Target="../ink/ink640.xml"/><Relationship Id="rId146" Type="http://schemas.openxmlformats.org/officeDocument/2006/relationships/image" Target="../media/image708.png"/><Relationship Id="rId167" Type="http://schemas.openxmlformats.org/officeDocument/2006/relationships/image" Target="../media/image718.png"/><Relationship Id="rId7" Type="http://schemas.openxmlformats.org/officeDocument/2006/relationships/customXml" Target="../ink/ink572.xml"/><Relationship Id="rId71" Type="http://schemas.openxmlformats.org/officeDocument/2006/relationships/customXml" Target="../ink/ink605.xml"/><Relationship Id="rId92" Type="http://schemas.openxmlformats.org/officeDocument/2006/relationships/image" Target="../media/image682.png"/><Relationship Id="rId162" Type="http://schemas.openxmlformats.org/officeDocument/2006/relationships/customXml" Target="../ink/ink651.xml"/><Relationship Id="rId2" Type="http://schemas.openxmlformats.org/officeDocument/2006/relationships/image" Target="../media/image639.png"/><Relationship Id="rId29" Type="http://schemas.openxmlformats.org/officeDocument/2006/relationships/customXml" Target="../ink/ink583.xml"/><Relationship Id="rId24" Type="http://schemas.openxmlformats.org/officeDocument/2006/relationships/image" Target="../media/image649.png"/><Relationship Id="rId40" Type="http://schemas.openxmlformats.org/officeDocument/2006/relationships/image" Target="../media/image657.png"/><Relationship Id="rId45" Type="http://schemas.openxmlformats.org/officeDocument/2006/relationships/customXml" Target="../ink/ink591.xml"/><Relationship Id="rId66" Type="http://schemas.openxmlformats.org/officeDocument/2006/relationships/image" Target="../media/image669.png"/><Relationship Id="rId87" Type="http://schemas.openxmlformats.org/officeDocument/2006/relationships/customXml" Target="../ink/ink613.xml"/><Relationship Id="rId110" Type="http://schemas.openxmlformats.org/officeDocument/2006/relationships/image" Target="../media/image691.png"/><Relationship Id="rId115" Type="http://schemas.openxmlformats.org/officeDocument/2006/relationships/customXml" Target="../ink/ink627.xml"/><Relationship Id="rId131" Type="http://schemas.openxmlformats.org/officeDocument/2006/relationships/customXml" Target="../ink/ink635.xml"/><Relationship Id="rId136" Type="http://schemas.openxmlformats.org/officeDocument/2006/relationships/image" Target="../media/image704.png"/><Relationship Id="rId157" Type="http://schemas.openxmlformats.org/officeDocument/2006/relationships/customXml" Target="../ink/ink648.xml"/><Relationship Id="rId61" Type="http://schemas.openxmlformats.org/officeDocument/2006/relationships/image" Target="../media/image667.png"/><Relationship Id="rId82" Type="http://schemas.openxmlformats.org/officeDocument/2006/relationships/image" Target="../media/image677.png"/><Relationship Id="rId152" Type="http://schemas.openxmlformats.org/officeDocument/2006/relationships/image" Target="../media/image711.png"/><Relationship Id="rId19" Type="http://schemas.openxmlformats.org/officeDocument/2006/relationships/customXml" Target="../ink/ink578.xml"/><Relationship Id="rId14" Type="http://schemas.openxmlformats.org/officeDocument/2006/relationships/image" Target="../media/image258.png"/><Relationship Id="rId30" Type="http://schemas.openxmlformats.org/officeDocument/2006/relationships/image" Target="../media/image652.png"/><Relationship Id="rId35" Type="http://schemas.openxmlformats.org/officeDocument/2006/relationships/customXml" Target="../ink/ink586.xml"/><Relationship Id="rId56" Type="http://schemas.openxmlformats.org/officeDocument/2006/relationships/customXml" Target="../ink/ink597.xml"/><Relationship Id="rId77" Type="http://schemas.openxmlformats.org/officeDocument/2006/relationships/customXml" Target="../ink/ink608.xml"/><Relationship Id="rId100" Type="http://schemas.openxmlformats.org/officeDocument/2006/relationships/image" Target="../media/image686.png"/><Relationship Id="rId105" Type="http://schemas.openxmlformats.org/officeDocument/2006/relationships/customXml" Target="../ink/ink622.xml"/><Relationship Id="rId126" Type="http://schemas.openxmlformats.org/officeDocument/2006/relationships/image" Target="../media/image699.png"/><Relationship Id="rId147" Type="http://schemas.openxmlformats.org/officeDocument/2006/relationships/customXml" Target="../ink/ink643.xml"/><Relationship Id="rId168" Type="http://schemas.openxmlformats.org/officeDocument/2006/relationships/customXml" Target="../ink/ink654.xml"/><Relationship Id="rId8" Type="http://schemas.openxmlformats.org/officeDocument/2006/relationships/image" Target="../media/image642.png"/><Relationship Id="rId51" Type="http://schemas.openxmlformats.org/officeDocument/2006/relationships/image" Target="../media/image662.png"/><Relationship Id="rId72" Type="http://schemas.openxmlformats.org/officeDocument/2006/relationships/image" Target="../media/image672.png"/><Relationship Id="rId93" Type="http://schemas.openxmlformats.org/officeDocument/2006/relationships/customXml" Target="../ink/ink616.xml"/><Relationship Id="rId98" Type="http://schemas.openxmlformats.org/officeDocument/2006/relationships/image" Target="../media/image685.png"/><Relationship Id="rId121" Type="http://schemas.openxmlformats.org/officeDocument/2006/relationships/customXml" Target="../ink/ink630.xml"/><Relationship Id="rId142" Type="http://schemas.openxmlformats.org/officeDocument/2006/relationships/image" Target="../media/image706.png"/><Relationship Id="rId163" Type="http://schemas.openxmlformats.org/officeDocument/2006/relationships/image" Target="../media/image716.png"/><Relationship Id="rId3" Type="http://schemas.openxmlformats.org/officeDocument/2006/relationships/customXml" Target="../ink/ink570.xml"/><Relationship Id="rId25" Type="http://schemas.openxmlformats.org/officeDocument/2006/relationships/customXml" Target="../ink/ink581.xml"/><Relationship Id="rId46" Type="http://schemas.openxmlformats.org/officeDocument/2006/relationships/customXml" Target="../ink/ink592.xml"/><Relationship Id="rId67" Type="http://schemas.openxmlformats.org/officeDocument/2006/relationships/customXml" Target="../ink/ink603.xml"/><Relationship Id="rId116" Type="http://schemas.openxmlformats.org/officeDocument/2006/relationships/image" Target="../media/image694.png"/><Relationship Id="rId137" Type="http://schemas.openxmlformats.org/officeDocument/2006/relationships/customXml" Target="../ink/ink638.xml"/><Relationship Id="rId158" Type="http://schemas.openxmlformats.org/officeDocument/2006/relationships/image" Target="../media/image714.png"/><Relationship Id="rId20" Type="http://schemas.openxmlformats.org/officeDocument/2006/relationships/image" Target="../media/image647.png"/><Relationship Id="rId41" Type="http://schemas.openxmlformats.org/officeDocument/2006/relationships/customXml" Target="../ink/ink589.xml"/><Relationship Id="rId62" Type="http://schemas.openxmlformats.org/officeDocument/2006/relationships/customXml" Target="../ink/ink600.xml"/><Relationship Id="rId83" Type="http://schemas.openxmlformats.org/officeDocument/2006/relationships/customXml" Target="../ink/ink611.xml"/><Relationship Id="rId88" Type="http://schemas.openxmlformats.org/officeDocument/2006/relationships/image" Target="../media/image680.png"/><Relationship Id="rId111" Type="http://schemas.openxmlformats.org/officeDocument/2006/relationships/customXml" Target="../ink/ink625.xml"/><Relationship Id="rId132" Type="http://schemas.openxmlformats.org/officeDocument/2006/relationships/image" Target="../media/image702.png"/><Relationship Id="rId153" Type="http://schemas.openxmlformats.org/officeDocument/2006/relationships/customXml" Target="../ink/ink646.xml"/><Relationship Id="rId15" Type="http://schemas.openxmlformats.org/officeDocument/2006/relationships/customXml" Target="../ink/ink576.xml"/><Relationship Id="rId36" Type="http://schemas.openxmlformats.org/officeDocument/2006/relationships/image" Target="../media/image655.png"/><Relationship Id="rId57" Type="http://schemas.openxmlformats.org/officeDocument/2006/relationships/image" Target="../media/image665.png"/><Relationship Id="rId106" Type="http://schemas.openxmlformats.org/officeDocument/2006/relationships/image" Target="../media/image689.png"/><Relationship Id="rId127" Type="http://schemas.openxmlformats.org/officeDocument/2006/relationships/customXml" Target="../ink/ink633.xml"/><Relationship Id="rId10" Type="http://schemas.openxmlformats.org/officeDocument/2006/relationships/image" Target="../media/image643.png"/><Relationship Id="rId31" Type="http://schemas.openxmlformats.org/officeDocument/2006/relationships/customXml" Target="../ink/ink584.xml"/><Relationship Id="rId52" Type="http://schemas.openxmlformats.org/officeDocument/2006/relationships/customXml" Target="../ink/ink595.xml"/><Relationship Id="rId73" Type="http://schemas.openxmlformats.org/officeDocument/2006/relationships/customXml" Target="../ink/ink606.xml"/><Relationship Id="rId78" Type="http://schemas.openxmlformats.org/officeDocument/2006/relationships/image" Target="../media/image675.png"/><Relationship Id="rId94" Type="http://schemas.openxmlformats.org/officeDocument/2006/relationships/image" Target="../media/image683.png"/><Relationship Id="rId99" Type="http://schemas.openxmlformats.org/officeDocument/2006/relationships/customXml" Target="../ink/ink619.xml"/><Relationship Id="rId101" Type="http://schemas.openxmlformats.org/officeDocument/2006/relationships/customXml" Target="../ink/ink620.xml"/><Relationship Id="rId122" Type="http://schemas.openxmlformats.org/officeDocument/2006/relationships/image" Target="../media/image697.png"/><Relationship Id="rId143" Type="http://schemas.openxmlformats.org/officeDocument/2006/relationships/customXml" Target="../ink/ink641.xml"/><Relationship Id="rId148" Type="http://schemas.openxmlformats.org/officeDocument/2006/relationships/image" Target="../media/image709.png"/><Relationship Id="rId164" Type="http://schemas.openxmlformats.org/officeDocument/2006/relationships/customXml" Target="../ink/ink652.xml"/><Relationship Id="rId169" Type="http://schemas.openxmlformats.org/officeDocument/2006/relationships/image" Target="../media/image719.png"/><Relationship Id="rId4" Type="http://schemas.openxmlformats.org/officeDocument/2006/relationships/image" Target="../media/image640.png"/><Relationship Id="rId9" Type="http://schemas.openxmlformats.org/officeDocument/2006/relationships/customXml" Target="../ink/ink573.xml"/><Relationship Id="rId26" Type="http://schemas.openxmlformats.org/officeDocument/2006/relationships/image" Target="../media/image650.png"/><Relationship Id="rId47" Type="http://schemas.openxmlformats.org/officeDocument/2006/relationships/image" Target="../media/image660.png"/><Relationship Id="rId68" Type="http://schemas.openxmlformats.org/officeDocument/2006/relationships/image" Target="../media/image670.png"/><Relationship Id="rId89" Type="http://schemas.openxmlformats.org/officeDocument/2006/relationships/customXml" Target="../ink/ink614.xml"/><Relationship Id="rId112" Type="http://schemas.openxmlformats.org/officeDocument/2006/relationships/image" Target="../media/image692.png"/><Relationship Id="rId133" Type="http://schemas.openxmlformats.org/officeDocument/2006/relationships/customXml" Target="../ink/ink636.xml"/><Relationship Id="rId154" Type="http://schemas.openxmlformats.org/officeDocument/2006/relationships/image" Target="../media/image712.png"/><Relationship Id="rId16" Type="http://schemas.openxmlformats.org/officeDocument/2006/relationships/image" Target="../media/image645.png"/><Relationship Id="rId37" Type="http://schemas.openxmlformats.org/officeDocument/2006/relationships/customXml" Target="../ink/ink587.xml"/><Relationship Id="rId58" Type="http://schemas.openxmlformats.org/officeDocument/2006/relationships/customXml" Target="../ink/ink598.xml"/><Relationship Id="rId79" Type="http://schemas.openxmlformats.org/officeDocument/2006/relationships/customXml" Target="../ink/ink609.xml"/><Relationship Id="rId102" Type="http://schemas.openxmlformats.org/officeDocument/2006/relationships/image" Target="../media/image687.png"/><Relationship Id="rId123" Type="http://schemas.openxmlformats.org/officeDocument/2006/relationships/customXml" Target="../ink/ink631.xml"/><Relationship Id="rId144" Type="http://schemas.openxmlformats.org/officeDocument/2006/relationships/image" Target="../media/image707.png"/><Relationship Id="rId90" Type="http://schemas.openxmlformats.org/officeDocument/2006/relationships/image" Target="../media/image681.png"/><Relationship Id="rId165" Type="http://schemas.openxmlformats.org/officeDocument/2006/relationships/image" Target="../media/image717.png"/><Relationship Id="rId27" Type="http://schemas.openxmlformats.org/officeDocument/2006/relationships/customXml" Target="../ink/ink582.xml"/><Relationship Id="rId48" Type="http://schemas.openxmlformats.org/officeDocument/2006/relationships/customXml" Target="../ink/ink593.xml"/><Relationship Id="rId69" Type="http://schemas.openxmlformats.org/officeDocument/2006/relationships/customXml" Target="../ink/ink604.xml"/><Relationship Id="rId113" Type="http://schemas.openxmlformats.org/officeDocument/2006/relationships/customXml" Target="../ink/ink626.xml"/><Relationship Id="rId134" Type="http://schemas.openxmlformats.org/officeDocument/2006/relationships/image" Target="../media/image703.png"/><Relationship Id="rId80" Type="http://schemas.openxmlformats.org/officeDocument/2006/relationships/image" Target="../media/image676.png"/><Relationship Id="rId155" Type="http://schemas.openxmlformats.org/officeDocument/2006/relationships/customXml" Target="../ink/ink647.xml"/><Relationship Id="rId17" Type="http://schemas.openxmlformats.org/officeDocument/2006/relationships/customXml" Target="../ink/ink577.xml"/><Relationship Id="rId38" Type="http://schemas.openxmlformats.org/officeDocument/2006/relationships/image" Target="../media/image656.png"/><Relationship Id="rId59" Type="http://schemas.openxmlformats.org/officeDocument/2006/relationships/image" Target="../media/image666.png"/><Relationship Id="rId103" Type="http://schemas.openxmlformats.org/officeDocument/2006/relationships/customXml" Target="../ink/ink621.xml"/><Relationship Id="rId124" Type="http://schemas.openxmlformats.org/officeDocument/2006/relationships/image" Target="../media/image698.png"/></Relationships>
</file>

<file path=ppt/slides/_rels/slide68.xml.rels><?xml version="1.0" encoding="UTF-8" standalone="yes"?>
<Relationships xmlns="http://schemas.openxmlformats.org/package/2006/relationships"><Relationship Id="rId2" Type="http://schemas.openxmlformats.org/officeDocument/2006/relationships/image" Target="../media/image72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17" Type="http://schemas.openxmlformats.org/officeDocument/2006/relationships/image" Target="../media/image776.png"/><Relationship Id="rId21" Type="http://schemas.openxmlformats.org/officeDocument/2006/relationships/image" Target="../media/image730.png"/><Relationship Id="rId42" Type="http://schemas.openxmlformats.org/officeDocument/2006/relationships/customXml" Target="../ink/ink674.xml"/><Relationship Id="rId63" Type="http://schemas.openxmlformats.org/officeDocument/2006/relationships/customXml" Target="../ink/ink685.xml"/><Relationship Id="rId84" Type="http://schemas.openxmlformats.org/officeDocument/2006/relationships/image" Target="../media/image760.png"/><Relationship Id="rId138" Type="http://schemas.openxmlformats.org/officeDocument/2006/relationships/customXml" Target="../ink/ink724.xml"/><Relationship Id="rId159" Type="http://schemas.openxmlformats.org/officeDocument/2006/relationships/image" Target="../media/image796.png"/><Relationship Id="rId170" Type="http://schemas.openxmlformats.org/officeDocument/2006/relationships/customXml" Target="../ink/ink740.xml"/><Relationship Id="rId191" Type="http://schemas.openxmlformats.org/officeDocument/2006/relationships/image" Target="../media/image812.png"/><Relationship Id="rId205" Type="http://schemas.openxmlformats.org/officeDocument/2006/relationships/image" Target="../media/image819.png"/><Relationship Id="rId226" Type="http://schemas.openxmlformats.org/officeDocument/2006/relationships/image" Target="../media/image829.png"/><Relationship Id="rId247" Type="http://schemas.openxmlformats.org/officeDocument/2006/relationships/image" Target="../media/image839.png"/><Relationship Id="rId107" Type="http://schemas.openxmlformats.org/officeDocument/2006/relationships/image" Target="../media/image771.png"/><Relationship Id="rId11" Type="http://schemas.openxmlformats.org/officeDocument/2006/relationships/image" Target="../media/image726.png"/><Relationship Id="rId32" Type="http://schemas.openxmlformats.org/officeDocument/2006/relationships/customXml" Target="../ink/ink669.xml"/><Relationship Id="rId53" Type="http://schemas.openxmlformats.org/officeDocument/2006/relationships/customXml" Target="../ink/ink680.xml"/><Relationship Id="rId74" Type="http://schemas.openxmlformats.org/officeDocument/2006/relationships/image" Target="../media/image756.png"/><Relationship Id="rId128" Type="http://schemas.openxmlformats.org/officeDocument/2006/relationships/customXml" Target="../ink/ink719.xml"/><Relationship Id="rId149" Type="http://schemas.openxmlformats.org/officeDocument/2006/relationships/image" Target="../media/image791.png"/><Relationship Id="rId5" Type="http://schemas.openxmlformats.org/officeDocument/2006/relationships/image" Target="../media/image723.png"/><Relationship Id="rId95" Type="http://schemas.openxmlformats.org/officeDocument/2006/relationships/customXml" Target="../ink/ink702.xml"/><Relationship Id="rId160" Type="http://schemas.openxmlformats.org/officeDocument/2006/relationships/customXml" Target="../ink/ink735.xml"/><Relationship Id="rId181" Type="http://schemas.openxmlformats.org/officeDocument/2006/relationships/image" Target="../media/image807.png"/><Relationship Id="rId216" Type="http://schemas.openxmlformats.org/officeDocument/2006/relationships/image" Target="../media/image824.png"/><Relationship Id="rId237" Type="http://schemas.openxmlformats.org/officeDocument/2006/relationships/image" Target="../media/image834.png"/><Relationship Id="rId258" Type="http://schemas.openxmlformats.org/officeDocument/2006/relationships/image" Target="../media/image844.png"/><Relationship Id="rId22" Type="http://schemas.openxmlformats.org/officeDocument/2006/relationships/customXml" Target="../ink/ink664.xml"/><Relationship Id="rId43" Type="http://schemas.openxmlformats.org/officeDocument/2006/relationships/image" Target="../media/image741.png"/><Relationship Id="rId64" Type="http://schemas.openxmlformats.org/officeDocument/2006/relationships/image" Target="../media/image751.png"/><Relationship Id="rId118" Type="http://schemas.openxmlformats.org/officeDocument/2006/relationships/customXml" Target="../ink/ink714.xml"/><Relationship Id="rId139" Type="http://schemas.openxmlformats.org/officeDocument/2006/relationships/image" Target="../media/image787.png"/><Relationship Id="rId85" Type="http://schemas.openxmlformats.org/officeDocument/2006/relationships/customXml" Target="../ink/ink697.xml"/><Relationship Id="rId150" Type="http://schemas.openxmlformats.org/officeDocument/2006/relationships/customXml" Target="../ink/ink730.xml"/><Relationship Id="rId171" Type="http://schemas.openxmlformats.org/officeDocument/2006/relationships/image" Target="../media/image802.png"/><Relationship Id="rId192" Type="http://schemas.openxmlformats.org/officeDocument/2006/relationships/customXml" Target="../ink/ink751.xml"/><Relationship Id="rId206" Type="http://schemas.openxmlformats.org/officeDocument/2006/relationships/customXml" Target="../ink/ink758.xml"/><Relationship Id="rId227" Type="http://schemas.openxmlformats.org/officeDocument/2006/relationships/customXml" Target="../ink/ink769.xml"/><Relationship Id="rId248" Type="http://schemas.openxmlformats.org/officeDocument/2006/relationships/customXml" Target="../ink/ink780.xml"/><Relationship Id="rId12" Type="http://schemas.openxmlformats.org/officeDocument/2006/relationships/customXml" Target="../ink/ink659.xml"/><Relationship Id="rId33" Type="http://schemas.openxmlformats.org/officeDocument/2006/relationships/image" Target="../media/image736.png"/><Relationship Id="rId108" Type="http://schemas.openxmlformats.org/officeDocument/2006/relationships/customXml" Target="../ink/ink709.xml"/><Relationship Id="rId129" Type="http://schemas.openxmlformats.org/officeDocument/2006/relationships/image" Target="../media/image782.png"/><Relationship Id="rId54" Type="http://schemas.openxmlformats.org/officeDocument/2006/relationships/image" Target="../media/image746.png"/><Relationship Id="rId75" Type="http://schemas.openxmlformats.org/officeDocument/2006/relationships/customXml" Target="../ink/ink691.xml"/><Relationship Id="rId96" Type="http://schemas.openxmlformats.org/officeDocument/2006/relationships/image" Target="../media/image766.png"/><Relationship Id="rId140" Type="http://schemas.openxmlformats.org/officeDocument/2006/relationships/customXml" Target="../ink/ink725.xml"/><Relationship Id="rId161" Type="http://schemas.openxmlformats.org/officeDocument/2006/relationships/image" Target="../media/image797.png"/><Relationship Id="rId182" Type="http://schemas.openxmlformats.org/officeDocument/2006/relationships/customXml" Target="../ink/ink746.xml"/><Relationship Id="rId217" Type="http://schemas.openxmlformats.org/officeDocument/2006/relationships/customXml" Target="../ink/ink764.xml"/><Relationship Id="rId6" Type="http://schemas.openxmlformats.org/officeDocument/2006/relationships/customXml" Target="../ink/ink656.xml"/><Relationship Id="rId238" Type="http://schemas.openxmlformats.org/officeDocument/2006/relationships/customXml" Target="../ink/ink775.xml"/><Relationship Id="rId259" Type="http://schemas.openxmlformats.org/officeDocument/2006/relationships/customXml" Target="../ink/ink786.xml"/><Relationship Id="rId23" Type="http://schemas.openxmlformats.org/officeDocument/2006/relationships/image" Target="../media/image731.png"/><Relationship Id="rId119" Type="http://schemas.openxmlformats.org/officeDocument/2006/relationships/image" Target="../media/image777.png"/><Relationship Id="rId44" Type="http://schemas.openxmlformats.org/officeDocument/2006/relationships/customXml" Target="../ink/ink675.xml"/><Relationship Id="rId65" Type="http://schemas.openxmlformats.org/officeDocument/2006/relationships/customXml" Target="../ink/ink686.xml"/><Relationship Id="rId86" Type="http://schemas.openxmlformats.org/officeDocument/2006/relationships/image" Target="../media/image761.png"/><Relationship Id="rId130" Type="http://schemas.openxmlformats.org/officeDocument/2006/relationships/customXml" Target="../ink/ink720.xml"/><Relationship Id="rId151" Type="http://schemas.openxmlformats.org/officeDocument/2006/relationships/image" Target="../media/image792.png"/><Relationship Id="rId172" Type="http://schemas.openxmlformats.org/officeDocument/2006/relationships/customXml" Target="../ink/ink741.xml"/><Relationship Id="rId193" Type="http://schemas.openxmlformats.org/officeDocument/2006/relationships/image" Target="../media/image813.png"/><Relationship Id="rId207" Type="http://schemas.openxmlformats.org/officeDocument/2006/relationships/customXml" Target="../ink/ink759.xml"/><Relationship Id="rId228" Type="http://schemas.openxmlformats.org/officeDocument/2006/relationships/image" Target="../media/image830.png"/><Relationship Id="rId249" Type="http://schemas.openxmlformats.org/officeDocument/2006/relationships/customXml" Target="../ink/ink781.xml"/><Relationship Id="rId13" Type="http://schemas.openxmlformats.org/officeDocument/2006/relationships/image" Target="../media/image258.png"/><Relationship Id="rId109" Type="http://schemas.openxmlformats.org/officeDocument/2006/relationships/image" Target="../media/image772.png"/><Relationship Id="rId260" Type="http://schemas.openxmlformats.org/officeDocument/2006/relationships/image" Target="../media/image845.png"/><Relationship Id="rId34" Type="http://schemas.openxmlformats.org/officeDocument/2006/relationships/customXml" Target="../ink/ink670.xml"/><Relationship Id="rId55" Type="http://schemas.openxmlformats.org/officeDocument/2006/relationships/customXml" Target="../ink/ink681.xml"/><Relationship Id="rId76" Type="http://schemas.openxmlformats.org/officeDocument/2006/relationships/customXml" Target="../ink/ink692.xml"/><Relationship Id="rId97" Type="http://schemas.openxmlformats.org/officeDocument/2006/relationships/customXml" Target="../ink/ink703.xml"/><Relationship Id="rId120" Type="http://schemas.openxmlformats.org/officeDocument/2006/relationships/customXml" Target="../ink/ink715.xml"/><Relationship Id="rId141" Type="http://schemas.openxmlformats.org/officeDocument/2006/relationships/image" Target="../media/image27.png"/><Relationship Id="rId7" Type="http://schemas.openxmlformats.org/officeDocument/2006/relationships/image" Target="../media/image724.png"/><Relationship Id="rId162" Type="http://schemas.openxmlformats.org/officeDocument/2006/relationships/customXml" Target="../ink/ink736.xml"/><Relationship Id="rId183" Type="http://schemas.openxmlformats.org/officeDocument/2006/relationships/image" Target="../media/image808.png"/><Relationship Id="rId218" Type="http://schemas.openxmlformats.org/officeDocument/2006/relationships/image" Target="../media/image825.png"/><Relationship Id="rId239" Type="http://schemas.openxmlformats.org/officeDocument/2006/relationships/image" Target="../media/image835.png"/><Relationship Id="rId250" Type="http://schemas.openxmlformats.org/officeDocument/2006/relationships/image" Target="../media/image840.png"/><Relationship Id="rId24" Type="http://schemas.openxmlformats.org/officeDocument/2006/relationships/customXml" Target="../ink/ink665.xml"/><Relationship Id="rId45" Type="http://schemas.openxmlformats.org/officeDocument/2006/relationships/image" Target="../media/image742.png"/><Relationship Id="rId66" Type="http://schemas.openxmlformats.org/officeDocument/2006/relationships/image" Target="../media/image752.png"/><Relationship Id="rId87" Type="http://schemas.openxmlformats.org/officeDocument/2006/relationships/customXml" Target="../ink/ink698.xml"/><Relationship Id="rId110" Type="http://schemas.openxmlformats.org/officeDocument/2006/relationships/customXml" Target="../ink/ink710.xml"/><Relationship Id="rId131" Type="http://schemas.openxmlformats.org/officeDocument/2006/relationships/image" Target="../media/image783.png"/><Relationship Id="rId152" Type="http://schemas.openxmlformats.org/officeDocument/2006/relationships/customXml" Target="../ink/ink731.xml"/><Relationship Id="rId173" Type="http://schemas.openxmlformats.org/officeDocument/2006/relationships/image" Target="../media/image803.png"/><Relationship Id="rId194" Type="http://schemas.openxmlformats.org/officeDocument/2006/relationships/customXml" Target="../ink/ink752.xml"/><Relationship Id="rId208" Type="http://schemas.openxmlformats.org/officeDocument/2006/relationships/image" Target="../media/image820.png"/><Relationship Id="rId229" Type="http://schemas.openxmlformats.org/officeDocument/2006/relationships/customXml" Target="../ink/ink770.xml"/><Relationship Id="rId240" Type="http://schemas.openxmlformats.org/officeDocument/2006/relationships/customXml" Target="../ink/ink776.xml"/><Relationship Id="rId14" Type="http://schemas.openxmlformats.org/officeDocument/2006/relationships/customXml" Target="../ink/ink660.xml"/><Relationship Id="rId35" Type="http://schemas.openxmlformats.org/officeDocument/2006/relationships/image" Target="../media/image737.png"/><Relationship Id="rId56" Type="http://schemas.openxmlformats.org/officeDocument/2006/relationships/image" Target="../media/image747.png"/><Relationship Id="rId77" Type="http://schemas.openxmlformats.org/officeDocument/2006/relationships/image" Target="../media/image757.png"/><Relationship Id="rId100" Type="http://schemas.openxmlformats.org/officeDocument/2006/relationships/image" Target="../media/image768.png"/><Relationship Id="rId8" Type="http://schemas.openxmlformats.org/officeDocument/2006/relationships/customXml" Target="../ink/ink657.xml"/><Relationship Id="rId98" Type="http://schemas.openxmlformats.org/officeDocument/2006/relationships/image" Target="../media/image767.png"/><Relationship Id="rId121" Type="http://schemas.openxmlformats.org/officeDocument/2006/relationships/image" Target="../media/image778.png"/><Relationship Id="rId142" Type="http://schemas.openxmlformats.org/officeDocument/2006/relationships/customXml" Target="../ink/ink726.xml"/><Relationship Id="rId163" Type="http://schemas.openxmlformats.org/officeDocument/2006/relationships/image" Target="../media/image798.png"/><Relationship Id="rId184" Type="http://schemas.openxmlformats.org/officeDocument/2006/relationships/customXml" Target="../ink/ink747.xml"/><Relationship Id="rId219" Type="http://schemas.openxmlformats.org/officeDocument/2006/relationships/customXml" Target="../ink/ink765.xml"/><Relationship Id="rId230" Type="http://schemas.openxmlformats.org/officeDocument/2006/relationships/image" Target="../media/image831.png"/><Relationship Id="rId251" Type="http://schemas.openxmlformats.org/officeDocument/2006/relationships/customXml" Target="../ink/ink782.xml"/><Relationship Id="rId25" Type="http://schemas.openxmlformats.org/officeDocument/2006/relationships/image" Target="../media/image732.png"/><Relationship Id="rId46" Type="http://schemas.openxmlformats.org/officeDocument/2006/relationships/customXml" Target="../ink/ink676.xml"/><Relationship Id="rId67" Type="http://schemas.openxmlformats.org/officeDocument/2006/relationships/customXml" Target="../ink/ink687.xml"/><Relationship Id="rId88" Type="http://schemas.openxmlformats.org/officeDocument/2006/relationships/image" Target="../media/image762.png"/><Relationship Id="rId111" Type="http://schemas.openxmlformats.org/officeDocument/2006/relationships/image" Target="../media/image773.png"/><Relationship Id="rId132" Type="http://schemas.openxmlformats.org/officeDocument/2006/relationships/customXml" Target="../ink/ink721.xml"/><Relationship Id="rId153" Type="http://schemas.openxmlformats.org/officeDocument/2006/relationships/image" Target="../media/image793.png"/><Relationship Id="rId174" Type="http://schemas.openxmlformats.org/officeDocument/2006/relationships/customXml" Target="../ink/ink742.xml"/><Relationship Id="rId195" Type="http://schemas.openxmlformats.org/officeDocument/2006/relationships/image" Target="../media/image814.png"/><Relationship Id="rId209" Type="http://schemas.openxmlformats.org/officeDocument/2006/relationships/customXml" Target="../ink/ink760.xml"/><Relationship Id="rId220" Type="http://schemas.openxmlformats.org/officeDocument/2006/relationships/image" Target="../media/image826.png"/><Relationship Id="rId241" Type="http://schemas.openxmlformats.org/officeDocument/2006/relationships/image" Target="../media/image836.png"/><Relationship Id="rId15" Type="http://schemas.openxmlformats.org/officeDocument/2006/relationships/image" Target="../media/image727.png"/><Relationship Id="rId36" Type="http://schemas.openxmlformats.org/officeDocument/2006/relationships/customXml" Target="../ink/ink671.xml"/><Relationship Id="rId57" Type="http://schemas.openxmlformats.org/officeDocument/2006/relationships/customXml" Target="../ink/ink682.xml"/><Relationship Id="rId78" Type="http://schemas.openxmlformats.org/officeDocument/2006/relationships/customXml" Target="../ink/ink693.xml"/><Relationship Id="rId99" Type="http://schemas.openxmlformats.org/officeDocument/2006/relationships/customXml" Target="../ink/ink704.xml"/><Relationship Id="rId101" Type="http://schemas.openxmlformats.org/officeDocument/2006/relationships/customXml" Target="../ink/ink705.xml"/><Relationship Id="rId122" Type="http://schemas.openxmlformats.org/officeDocument/2006/relationships/customXml" Target="../ink/ink716.xml"/><Relationship Id="rId143" Type="http://schemas.openxmlformats.org/officeDocument/2006/relationships/image" Target="../media/image788.png"/><Relationship Id="rId164" Type="http://schemas.openxmlformats.org/officeDocument/2006/relationships/customXml" Target="../ink/ink737.xml"/><Relationship Id="rId185" Type="http://schemas.openxmlformats.org/officeDocument/2006/relationships/image" Target="../media/image809.png"/><Relationship Id="rId9" Type="http://schemas.openxmlformats.org/officeDocument/2006/relationships/image" Target="../media/image725.png"/><Relationship Id="rId210" Type="http://schemas.openxmlformats.org/officeDocument/2006/relationships/image" Target="../media/image821.png"/><Relationship Id="rId26" Type="http://schemas.openxmlformats.org/officeDocument/2006/relationships/customXml" Target="../ink/ink666.xml"/><Relationship Id="rId231" Type="http://schemas.openxmlformats.org/officeDocument/2006/relationships/customXml" Target="../ink/ink771.xml"/><Relationship Id="rId252" Type="http://schemas.openxmlformats.org/officeDocument/2006/relationships/image" Target="../media/image841.png"/><Relationship Id="rId47" Type="http://schemas.openxmlformats.org/officeDocument/2006/relationships/image" Target="../media/image743.png"/><Relationship Id="rId68" Type="http://schemas.openxmlformats.org/officeDocument/2006/relationships/image" Target="../media/image753.png"/><Relationship Id="rId89" Type="http://schemas.openxmlformats.org/officeDocument/2006/relationships/customXml" Target="../ink/ink699.xml"/><Relationship Id="rId112" Type="http://schemas.openxmlformats.org/officeDocument/2006/relationships/customXml" Target="../ink/ink711.xml"/><Relationship Id="rId133" Type="http://schemas.openxmlformats.org/officeDocument/2006/relationships/image" Target="../media/image784.png"/><Relationship Id="rId154" Type="http://schemas.openxmlformats.org/officeDocument/2006/relationships/customXml" Target="../ink/ink732.xml"/><Relationship Id="rId175" Type="http://schemas.openxmlformats.org/officeDocument/2006/relationships/image" Target="../media/image804.png"/><Relationship Id="rId196" Type="http://schemas.openxmlformats.org/officeDocument/2006/relationships/customXml" Target="../ink/ink753.xml"/><Relationship Id="rId200" Type="http://schemas.openxmlformats.org/officeDocument/2006/relationships/customXml" Target="../ink/ink755.xml"/><Relationship Id="rId16" Type="http://schemas.openxmlformats.org/officeDocument/2006/relationships/customXml" Target="../ink/ink661.xml"/><Relationship Id="rId221" Type="http://schemas.openxmlformats.org/officeDocument/2006/relationships/customXml" Target="../ink/ink766.xml"/><Relationship Id="rId242" Type="http://schemas.openxmlformats.org/officeDocument/2006/relationships/customXml" Target="../ink/ink777.xml"/><Relationship Id="rId37" Type="http://schemas.openxmlformats.org/officeDocument/2006/relationships/image" Target="../media/image738.png"/><Relationship Id="rId58" Type="http://schemas.openxmlformats.org/officeDocument/2006/relationships/image" Target="../media/image748.png"/><Relationship Id="rId79" Type="http://schemas.openxmlformats.org/officeDocument/2006/relationships/image" Target="../media/image758.png"/><Relationship Id="rId102" Type="http://schemas.openxmlformats.org/officeDocument/2006/relationships/customXml" Target="../ink/ink706.xml"/><Relationship Id="rId123" Type="http://schemas.openxmlformats.org/officeDocument/2006/relationships/image" Target="../media/image779.png"/><Relationship Id="rId144" Type="http://schemas.openxmlformats.org/officeDocument/2006/relationships/customXml" Target="../ink/ink727.xml"/><Relationship Id="rId90" Type="http://schemas.openxmlformats.org/officeDocument/2006/relationships/image" Target="../media/image763.png"/><Relationship Id="rId165" Type="http://schemas.openxmlformats.org/officeDocument/2006/relationships/image" Target="../media/image799.png"/><Relationship Id="rId186" Type="http://schemas.openxmlformats.org/officeDocument/2006/relationships/customXml" Target="../ink/ink748.xml"/><Relationship Id="rId211" Type="http://schemas.openxmlformats.org/officeDocument/2006/relationships/customXml" Target="../ink/ink761.xml"/><Relationship Id="rId232" Type="http://schemas.openxmlformats.org/officeDocument/2006/relationships/customXml" Target="../ink/ink772.xml"/><Relationship Id="rId253" Type="http://schemas.openxmlformats.org/officeDocument/2006/relationships/customXml" Target="../ink/ink783.xml"/><Relationship Id="rId27" Type="http://schemas.openxmlformats.org/officeDocument/2006/relationships/image" Target="../media/image733.png"/><Relationship Id="rId48" Type="http://schemas.openxmlformats.org/officeDocument/2006/relationships/customXml" Target="../ink/ink677.xml"/><Relationship Id="rId69" Type="http://schemas.openxmlformats.org/officeDocument/2006/relationships/customXml" Target="../ink/ink688.xml"/><Relationship Id="rId113" Type="http://schemas.openxmlformats.org/officeDocument/2006/relationships/image" Target="../media/image774.png"/><Relationship Id="rId134" Type="http://schemas.openxmlformats.org/officeDocument/2006/relationships/customXml" Target="../ink/ink722.xml"/><Relationship Id="rId80" Type="http://schemas.openxmlformats.org/officeDocument/2006/relationships/customXml" Target="../ink/ink694.xml"/><Relationship Id="rId155" Type="http://schemas.openxmlformats.org/officeDocument/2006/relationships/image" Target="../media/image794.png"/><Relationship Id="rId176" Type="http://schemas.openxmlformats.org/officeDocument/2006/relationships/customXml" Target="../ink/ink743.xml"/><Relationship Id="rId197" Type="http://schemas.openxmlformats.org/officeDocument/2006/relationships/image" Target="../media/image815.png"/><Relationship Id="rId201" Type="http://schemas.openxmlformats.org/officeDocument/2006/relationships/image" Target="../media/image817.png"/><Relationship Id="rId222" Type="http://schemas.openxmlformats.org/officeDocument/2006/relationships/image" Target="../media/image827.png"/><Relationship Id="rId243" Type="http://schemas.openxmlformats.org/officeDocument/2006/relationships/image" Target="../media/image837.png"/><Relationship Id="rId17" Type="http://schemas.openxmlformats.org/officeDocument/2006/relationships/image" Target="../media/image728.png"/><Relationship Id="rId38" Type="http://schemas.openxmlformats.org/officeDocument/2006/relationships/customXml" Target="../ink/ink672.xml"/><Relationship Id="rId59" Type="http://schemas.openxmlformats.org/officeDocument/2006/relationships/customXml" Target="../ink/ink683.xml"/><Relationship Id="rId103" Type="http://schemas.openxmlformats.org/officeDocument/2006/relationships/image" Target="../media/image769.png"/><Relationship Id="rId124" Type="http://schemas.openxmlformats.org/officeDocument/2006/relationships/customXml" Target="../ink/ink717.xml"/><Relationship Id="rId70" Type="http://schemas.openxmlformats.org/officeDocument/2006/relationships/image" Target="../media/image754.png"/><Relationship Id="rId91" Type="http://schemas.openxmlformats.org/officeDocument/2006/relationships/customXml" Target="../ink/ink700.xml"/><Relationship Id="rId145" Type="http://schemas.openxmlformats.org/officeDocument/2006/relationships/image" Target="../media/image789.png"/><Relationship Id="rId166" Type="http://schemas.openxmlformats.org/officeDocument/2006/relationships/customXml" Target="../ink/ink738.xml"/><Relationship Id="rId187" Type="http://schemas.openxmlformats.org/officeDocument/2006/relationships/image" Target="../media/image810.png"/><Relationship Id="rId1" Type="http://schemas.openxmlformats.org/officeDocument/2006/relationships/vmlDrawing" Target="../drawings/vmlDrawing7.vml"/><Relationship Id="rId212" Type="http://schemas.openxmlformats.org/officeDocument/2006/relationships/image" Target="../media/image822.png"/><Relationship Id="rId233" Type="http://schemas.openxmlformats.org/officeDocument/2006/relationships/image" Target="../media/image832.png"/><Relationship Id="rId254" Type="http://schemas.openxmlformats.org/officeDocument/2006/relationships/image" Target="../media/image842.png"/><Relationship Id="rId28" Type="http://schemas.openxmlformats.org/officeDocument/2006/relationships/customXml" Target="../ink/ink667.xml"/><Relationship Id="rId49" Type="http://schemas.openxmlformats.org/officeDocument/2006/relationships/image" Target="../media/image744.png"/><Relationship Id="rId114" Type="http://schemas.openxmlformats.org/officeDocument/2006/relationships/customXml" Target="../ink/ink712.xml"/><Relationship Id="rId60" Type="http://schemas.openxmlformats.org/officeDocument/2006/relationships/image" Target="../media/image749.png"/><Relationship Id="rId81" Type="http://schemas.openxmlformats.org/officeDocument/2006/relationships/customXml" Target="../ink/ink695.xml"/><Relationship Id="rId135" Type="http://schemas.openxmlformats.org/officeDocument/2006/relationships/image" Target="../media/image785.png"/><Relationship Id="rId156" Type="http://schemas.openxmlformats.org/officeDocument/2006/relationships/customXml" Target="../ink/ink733.xml"/><Relationship Id="rId177" Type="http://schemas.openxmlformats.org/officeDocument/2006/relationships/image" Target="../media/image805.png"/><Relationship Id="rId198" Type="http://schemas.openxmlformats.org/officeDocument/2006/relationships/customXml" Target="../ink/ink754.xml"/><Relationship Id="rId202" Type="http://schemas.openxmlformats.org/officeDocument/2006/relationships/customXml" Target="../ink/ink756.xml"/><Relationship Id="rId223" Type="http://schemas.openxmlformats.org/officeDocument/2006/relationships/customXml" Target="../ink/ink767.xml"/><Relationship Id="rId244" Type="http://schemas.openxmlformats.org/officeDocument/2006/relationships/customXml" Target="../ink/ink778.xml"/><Relationship Id="rId18" Type="http://schemas.openxmlformats.org/officeDocument/2006/relationships/customXml" Target="../ink/ink662.xml"/><Relationship Id="rId39" Type="http://schemas.openxmlformats.org/officeDocument/2006/relationships/image" Target="../media/image739.png"/><Relationship Id="rId50" Type="http://schemas.openxmlformats.org/officeDocument/2006/relationships/customXml" Target="../ink/ink678.xml"/><Relationship Id="rId104" Type="http://schemas.openxmlformats.org/officeDocument/2006/relationships/customXml" Target="../ink/ink707.xml"/><Relationship Id="rId125" Type="http://schemas.openxmlformats.org/officeDocument/2006/relationships/image" Target="../media/image780.png"/><Relationship Id="rId146" Type="http://schemas.openxmlformats.org/officeDocument/2006/relationships/customXml" Target="../ink/ink728.xml"/><Relationship Id="rId167" Type="http://schemas.openxmlformats.org/officeDocument/2006/relationships/image" Target="../media/image800.png"/><Relationship Id="rId188" Type="http://schemas.openxmlformats.org/officeDocument/2006/relationships/customXml" Target="../ink/ink749.xml"/><Relationship Id="rId71" Type="http://schemas.openxmlformats.org/officeDocument/2006/relationships/customXml" Target="../ink/ink689.xml"/><Relationship Id="rId92" Type="http://schemas.openxmlformats.org/officeDocument/2006/relationships/image" Target="../media/image764.png"/><Relationship Id="rId213" Type="http://schemas.openxmlformats.org/officeDocument/2006/relationships/customXml" Target="../ink/ink762.xml"/><Relationship Id="rId234" Type="http://schemas.openxmlformats.org/officeDocument/2006/relationships/customXml" Target="../ink/ink773.xml"/><Relationship Id="rId2" Type="http://schemas.openxmlformats.org/officeDocument/2006/relationships/slideLayout" Target="../slideLayouts/slideLayout2.xml"/><Relationship Id="rId29" Type="http://schemas.openxmlformats.org/officeDocument/2006/relationships/image" Target="../media/image734.png"/><Relationship Id="rId255" Type="http://schemas.openxmlformats.org/officeDocument/2006/relationships/customXml" Target="../ink/ink784.xml"/><Relationship Id="rId40" Type="http://schemas.openxmlformats.org/officeDocument/2006/relationships/customXml" Target="../ink/ink673.xml"/><Relationship Id="rId115" Type="http://schemas.openxmlformats.org/officeDocument/2006/relationships/image" Target="../media/image775.png"/><Relationship Id="rId136" Type="http://schemas.openxmlformats.org/officeDocument/2006/relationships/customXml" Target="../ink/ink723.xml"/><Relationship Id="rId157" Type="http://schemas.openxmlformats.org/officeDocument/2006/relationships/image" Target="../media/image795.png"/><Relationship Id="rId178" Type="http://schemas.openxmlformats.org/officeDocument/2006/relationships/customXml" Target="../ink/ink744.xml"/><Relationship Id="rId61" Type="http://schemas.openxmlformats.org/officeDocument/2006/relationships/customXml" Target="../ink/ink684.xml"/><Relationship Id="rId82" Type="http://schemas.openxmlformats.org/officeDocument/2006/relationships/image" Target="../media/image759.png"/><Relationship Id="rId199" Type="http://schemas.openxmlformats.org/officeDocument/2006/relationships/image" Target="../media/image816.png"/><Relationship Id="rId203" Type="http://schemas.openxmlformats.org/officeDocument/2006/relationships/image" Target="../media/image818.png"/><Relationship Id="rId19" Type="http://schemas.openxmlformats.org/officeDocument/2006/relationships/image" Target="../media/image729.png"/><Relationship Id="rId224" Type="http://schemas.openxmlformats.org/officeDocument/2006/relationships/image" Target="../media/image828.png"/><Relationship Id="rId245" Type="http://schemas.openxmlformats.org/officeDocument/2006/relationships/image" Target="../media/image838.png"/><Relationship Id="rId30" Type="http://schemas.openxmlformats.org/officeDocument/2006/relationships/customXml" Target="../ink/ink668.xml"/><Relationship Id="rId105" Type="http://schemas.openxmlformats.org/officeDocument/2006/relationships/image" Target="../media/image770.png"/><Relationship Id="rId126" Type="http://schemas.openxmlformats.org/officeDocument/2006/relationships/customXml" Target="../ink/ink718.xml"/><Relationship Id="rId147" Type="http://schemas.openxmlformats.org/officeDocument/2006/relationships/image" Target="../media/image790.png"/><Relationship Id="rId168" Type="http://schemas.openxmlformats.org/officeDocument/2006/relationships/customXml" Target="../ink/ink739.xml"/><Relationship Id="rId51" Type="http://schemas.openxmlformats.org/officeDocument/2006/relationships/image" Target="../media/image745.png"/><Relationship Id="rId72" Type="http://schemas.openxmlformats.org/officeDocument/2006/relationships/image" Target="../media/image755.png"/><Relationship Id="rId93" Type="http://schemas.openxmlformats.org/officeDocument/2006/relationships/customXml" Target="../ink/ink701.xml"/><Relationship Id="rId189" Type="http://schemas.openxmlformats.org/officeDocument/2006/relationships/image" Target="../media/image811.png"/><Relationship Id="rId3" Type="http://schemas.openxmlformats.org/officeDocument/2006/relationships/oleObject" Target="../embeddings/oleObject12.bin"/><Relationship Id="rId214" Type="http://schemas.openxmlformats.org/officeDocument/2006/relationships/image" Target="../media/image823.png"/><Relationship Id="rId235" Type="http://schemas.openxmlformats.org/officeDocument/2006/relationships/image" Target="../media/image833.png"/><Relationship Id="rId256" Type="http://schemas.openxmlformats.org/officeDocument/2006/relationships/image" Target="../media/image843.png"/><Relationship Id="rId116" Type="http://schemas.openxmlformats.org/officeDocument/2006/relationships/customXml" Target="../ink/ink713.xml"/><Relationship Id="rId137" Type="http://schemas.openxmlformats.org/officeDocument/2006/relationships/image" Target="../media/image786.png"/><Relationship Id="rId158" Type="http://schemas.openxmlformats.org/officeDocument/2006/relationships/customXml" Target="../ink/ink734.xml"/><Relationship Id="rId20" Type="http://schemas.openxmlformats.org/officeDocument/2006/relationships/customXml" Target="../ink/ink663.xml"/><Relationship Id="rId41" Type="http://schemas.openxmlformats.org/officeDocument/2006/relationships/image" Target="../media/image740.png"/><Relationship Id="rId62" Type="http://schemas.openxmlformats.org/officeDocument/2006/relationships/image" Target="../media/image750.png"/><Relationship Id="rId83" Type="http://schemas.openxmlformats.org/officeDocument/2006/relationships/customXml" Target="../ink/ink696.xml"/><Relationship Id="rId179" Type="http://schemas.openxmlformats.org/officeDocument/2006/relationships/image" Target="../media/image806.png"/><Relationship Id="rId190" Type="http://schemas.openxmlformats.org/officeDocument/2006/relationships/customXml" Target="../ink/ink750.xml"/><Relationship Id="rId204" Type="http://schemas.openxmlformats.org/officeDocument/2006/relationships/customXml" Target="../ink/ink757.xml"/><Relationship Id="rId225" Type="http://schemas.openxmlformats.org/officeDocument/2006/relationships/customXml" Target="../ink/ink768.xml"/><Relationship Id="rId246" Type="http://schemas.openxmlformats.org/officeDocument/2006/relationships/customXml" Target="../ink/ink779.xml"/><Relationship Id="rId106" Type="http://schemas.openxmlformats.org/officeDocument/2006/relationships/customXml" Target="../ink/ink708.xml"/><Relationship Id="rId127" Type="http://schemas.openxmlformats.org/officeDocument/2006/relationships/image" Target="../media/image781.png"/><Relationship Id="rId10" Type="http://schemas.openxmlformats.org/officeDocument/2006/relationships/customXml" Target="../ink/ink658.xml"/><Relationship Id="rId31" Type="http://schemas.openxmlformats.org/officeDocument/2006/relationships/image" Target="../media/image735.png"/><Relationship Id="rId52" Type="http://schemas.openxmlformats.org/officeDocument/2006/relationships/customXml" Target="../ink/ink679.xml"/><Relationship Id="rId73" Type="http://schemas.openxmlformats.org/officeDocument/2006/relationships/customXml" Target="../ink/ink690.xml"/><Relationship Id="rId94" Type="http://schemas.openxmlformats.org/officeDocument/2006/relationships/image" Target="../media/image765.png"/><Relationship Id="rId148" Type="http://schemas.openxmlformats.org/officeDocument/2006/relationships/customXml" Target="../ink/ink729.xml"/><Relationship Id="rId169" Type="http://schemas.openxmlformats.org/officeDocument/2006/relationships/image" Target="../media/image801.png"/><Relationship Id="rId4" Type="http://schemas.openxmlformats.org/officeDocument/2006/relationships/image" Target="../media/image722.wmf"/><Relationship Id="rId180" Type="http://schemas.openxmlformats.org/officeDocument/2006/relationships/customXml" Target="../ink/ink745.xml"/><Relationship Id="rId215" Type="http://schemas.openxmlformats.org/officeDocument/2006/relationships/customXml" Target="../ink/ink763.xml"/><Relationship Id="rId236" Type="http://schemas.openxmlformats.org/officeDocument/2006/relationships/customXml" Target="../ink/ink774.xml"/><Relationship Id="rId257" Type="http://schemas.openxmlformats.org/officeDocument/2006/relationships/customXml" Target="../ink/ink78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17" Type="http://schemas.openxmlformats.org/officeDocument/2006/relationships/image" Target="../media/image899.png"/><Relationship Id="rId21" Type="http://schemas.openxmlformats.org/officeDocument/2006/relationships/image" Target="../media/image855.png"/><Relationship Id="rId42" Type="http://schemas.openxmlformats.org/officeDocument/2006/relationships/image" Target="../media/image865.png"/><Relationship Id="rId63" Type="http://schemas.openxmlformats.org/officeDocument/2006/relationships/customXml" Target="../ink/ink818.xml"/><Relationship Id="rId84" Type="http://schemas.openxmlformats.org/officeDocument/2006/relationships/customXml" Target="../ink/ink829.xml"/><Relationship Id="rId138" Type="http://schemas.openxmlformats.org/officeDocument/2006/relationships/customXml" Target="../ink/ink858.xml"/><Relationship Id="rId107" Type="http://schemas.openxmlformats.org/officeDocument/2006/relationships/customXml" Target="../ink/ink842.xml"/><Relationship Id="rId11" Type="http://schemas.openxmlformats.org/officeDocument/2006/relationships/image" Target="../media/image851.png"/><Relationship Id="rId32" Type="http://schemas.openxmlformats.org/officeDocument/2006/relationships/image" Target="../media/image860.png"/><Relationship Id="rId53" Type="http://schemas.openxmlformats.org/officeDocument/2006/relationships/customXml" Target="../ink/ink812.xml"/><Relationship Id="rId74" Type="http://schemas.openxmlformats.org/officeDocument/2006/relationships/customXml" Target="../ink/ink824.xml"/><Relationship Id="rId128" Type="http://schemas.openxmlformats.org/officeDocument/2006/relationships/customXml" Target="../ink/ink853.xml"/><Relationship Id="rId5" Type="http://schemas.openxmlformats.org/officeDocument/2006/relationships/image" Target="../media/image848.png"/><Relationship Id="rId90" Type="http://schemas.openxmlformats.org/officeDocument/2006/relationships/image" Target="../media/image887.png"/><Relationship Id="rId95" Type="http://schemas.openxmlformats.org/officeDocument/2006/relationships/customXml" Target="../ink/ink835.xml"/><Relationship Id="rId22" Type="http://schemas.openxmlformats.org/officeDocument/2006/relationships/customXml" Target="../ink/ink796.xml"/><Relationship Id="rId27" Type="http://schemas.openxmlformats.org/officeDocument/2006/relationships/customXml" Target="../ink/ink799.xml"/><Relationship Id="rId43" Type="http://schemas.openxmlformats.org/officeDocument/2006/relationships/customXml" Target="../ink/ink807.xml"/><Relationship Id="rId48" Type="http://schemas.openxmlformats.org/officeDocument/2006/relationships/image" Target="../media/image868.png"/><Relationship Id="rId64" Type="http://schemas.openxmlformats.org/officeDocument/2006/relationships/image" Target="../media/image875.png"/><Relationship Id="rId69" Type="http://schemas.openxmlformats.org/officeDocument/2006/relationships/customXml" Target="../ink/ink821.xml"/><Relationship Id="rId113" Type="http://schemas.openxmlformats.org/officeDocument/2006/relationships/customXml" Target="../ink/ink845.xml"/><Relationship Id="rId118" Type="http://schemas.openxmlformats.org/officeDocument/2006/relationships/customXml" Target="../ink/ink848.xml"/><Relationship Id="rId134" Type="http://schemas.openxmlformats.org/officeDocument/2006/relationships/customXml" Target="../ink/ink856.xml"/><Relationship Id="rId139" Type="http://schemas.openxmlformats.org/officeDocument/2006/relationships/image" Target="../media/image910.png"/><Relationship Id="rId80" Type="http://schemas.openxmlformats.org/officeDocument/2006/relationships/customXml" Target="../ink/ink827.xml"/><Relationship Id="rId85" Type="http://schemas.openxmlformats.org/officeDocument/2006/relationships/image" Target="../media/image885.png"/><Relationship Id="rId12" Type="http://schemas.openxmlformats.org/officeDocument/2006/relationships/customXml" Target="../ink/ink791.xml"/><Relationship Id="rId17" Type="http://schemas.openxmlformats.org/officeDocument/2006/relationships/image" Target="../media/image853.png"/><Relationship Id="rId33" Type="http://schemas.openxmlformats.org/officeDocument/2006/relationships/customXml" Target="../ink/ink802.xml"/><Relationship Id="rId38" Type="http://schemas.openxmlformats.org/officeDocument/2006/relationships/image" Target="../media/image863.png"/><Relationship Id="rId59" Type="http://schemas.openxmlformats.org/officeDocument/2006/relationships/customXml" Target="../ink/ink816.xml"/><Relationship Id="rId103" Type="http://schemas.openxmlformats.org/officeDocument/2006/relationships/customXml" Target="../ink/ink840.xml"/><Relationship Id="rId108" Type="http://schemas.openxmlformats.org/officeDocument/2006/relationships/image" Target="../media/image895.png"/><Relationship Id="rId124" Type="http://schemas.openxmlformats.org/officeDocument/2006/relationships/customXml" Target="../ink/ink851.xml"/><Relationship Id="rId129" Type="http://schemas.openxmlformats.org/officeDocument/2006/relationships/image" Target="../media/image905.png"/><Relationship Id="rId54" Type="http://schemas.openxmlformats.org/officeDocument/2006/relationships/image" Target="../media/image871.png"/><Relationship Id="rId70" Type="http://schemas.openxmlformats.org/officeDocument/2006/relationships/customXml" Target="../ink/ink822.xml"/><Relationship Id="rId75" Type="http://schemas.openxmlformats.org/officeDocument/2006/relationships/image" Target="../media/image880.png"/><Relationship Id="rId91" Type="http://schemas.openxmlformats.org/officeDocument/2006/relationships/customXml" Target="../ink/ink833.xml"/><Relationship Id="rId96" Type="http://schemas.openxmlformats.org/officeDocument/2006/relationships/customXml" Target="../ink/ink836.xml"/><Relationship Id="rId140" Type="http://schemas.openxmlformats.org/officeDocument/2006/relationships/customXml" Target="../ink/ink859.xml"/><Relationship Id="rId145" Type="http://schemas.openxmlformats.org/officeDocument/2006/relationships/customXml" Target="../ink/ink862.xml"/><Relationship Id="rId1" Type="http://schemas.openxmlformats.org/officeDocument/2006/relationships/slideLayout" Target="../slideLayouts/slideLayout2.xml"/><Relationship Id="rId6" Type="http://schemas.openxmlformats.org/officeDocument/2006/relationships/customXml" Target="../ink/ink788.xml"/><Relationship Id="rId23" Type="http://schemas.openxmlformats.org/officeDocument/2006/relationships/customXml" Target="../ink/ink797.xml"/><Relationship Id="rId28" Type="http://schemas.openxmlformats.org/officeDocument/2006/relationships/image" Target="../media/image858.png"/><Relationship Id="rId49" Type="http://schemas.openxmlformats.org/officeDocument/2006/relationships/customXml" Target="../ink/ink810.xml"/><Relationship Id="rId114" Type="http://schemas.openxmlformats.org/officeDocument/2006/relationships/image" Target="../media/image898.png"/><Relationship Id="rId119" Type="http://schemas.openxmlformats.org/officeDocument/2006/relationships/image" Target="../media/image900.png"/><Relationship Id="rId44" Type="http://schemas.openxmlformats.org/officeDocument/2006/relationships/image" Target="../media/image866.png"/><Relationship Id="rId60" Type="http://schemas.openxmlformats.org/officeDocument/2006/relationships/image" Target="../media/image873.png"/><Relationship Id="rId65" Type="http://schemas.openxmlformats.org/officeDocument/2006/relationships/customXml" Target="../ink/ink819.xml"/><Relationship Id="rId81" Type="http://schemas.openxmlformats.org/officeDocument/2006/relationships/image" Target="../media/image883.png"/><Relationship Id="rId86" Type="http://schemas.openxmlformats.org/officeDocument/2006/relationships/customXml" Target="../ink/ink830.xml"/><Relationship Id="rId130" Type="http://schemas.openxmlformats.org/officeDocument/2006/relationships/customXml" Target="../ink/ink854.xml"/><Relationship Id="rId135" Type="http://schemas.openxmlformats.org/officeDocument/2006/relationships/image" Target="../media/image908.png"/><Relationship Id="rId13" Type="http://schemas.openxmlformats.org/officeDocument/2006/relationships/image" Target="../media/image815.png"/><Relationship Id="rId18" Type="http://schemas.openxmlformats.org/officeDocument/2006/relationships/customXml" Target="../ink/ink794.xml"/><Relationship Id="rId39" Type="http://schemas.openxmlformats.org/officeDocument/2006/relationships/customXml" Target="../ink/ink805.xml"/><Relationship Id="rId109" Type="http://schemas.openxmlformats.org/officeDocument/2006/relationships/customXml" Target="../ink/ink843.xml"/><Relationship Id="rId34" Type="http://schemas.openxmlformats.org/officeDocument/2006/relationships/image" Target="../media/image861.png"/><Relationship Id="rId50" Type="http://schemas.openxmlformats.org/officeDocument/2006/relationships/image" Target="../media/image869.png"/><Relationship Id="rId55" Type="http://schemas.openxmlformats.org/officeDocument/2006/relationships/customXml" Target="../ink/ink813.xml"/><Relationship Id="rId76" Type="http://schemas.openxmlformats.org/officeDocument/2006/relationships/customXml" Target="../ink/ink825.xml"/><Relationship Id="rId97" Type="http://schemas.openxmlformats.org/officeDocument/2006/relationships/image" Target="../media/image890.png"/><Relationship Id="rId104" Type="http://schemas.openxmlformats.org/officeDocument/2006/relationships/image" Target="../media/image893.png"/><Relationship Id="rId120" Type="http://schemas.openxmlformats.org/officeDocument/2006/relationships/customXml" Target="../ink/ink849.xml"/><Relationship Id="rId125" Type="http://schemas.openxmlformats.org/officeDocument/2006/relationships/image" Target="../media/image903.png"/><Relationship Id="rId141" Type="http://schemas.openxmlformats.org/officeDocument/2006/relationships/image" Target="../media/image911.png"/><Relationship Id="rId146" Type="http://schemas.openxmlformats.org/officeDocument/2006/relationships/image" Target="../media/image913.png"/><Relationship Id="rId7" Type="http://schemas.openxmlformats.org/officeDocument/2006/relationships/image" Target="../media/image849.png"/><Relationship Id="rId71" Type="http://schemas.openxmlformats.org/officeDocument/2006/relationships/image" Target="../media/image878.png"/><Relationship Id="rId92" Type="http://schemas.openxmlformats.org/officeDocument/2006/relationships/image" Target="../media/image888.png"/><Relationship Id="rId2" Type="http://schemas.openxmlformats.org/officeDocument/2006/relationships/image" Target="../media/image846.png"/><Relationship Id="rId29" Type="http://schemas.openxmlformats.org/officeDocument/2006/relationships/customXml" Target="../ink/ink800.xml"/><Relationship Id="rId24" Type="http://schemas.openxmlformats.org/officeDocument/2006/relationships/image" Target="../media/image856.png"/><Relationship Id="rId40" Type="http://schemas.openxmlformats.org/officeDocument/2006/relationships/image" Target="../media/image864.png"/><Relationship Id="rId45" Type="http://schemas.openxmlformats.org/officeDocument/2006/relationships/customXml" Target="../ink/ink808.xml"/><Relationship Id="rId66" Type="http://schemas.openxmlformats.org/officeDocument/2006/relationships/image" Target="../media/image876.png"/><Relationship Id="rId87" Type="http://schemas.openxmlformats.org/officeDocument/2006/relationships/customXml" Target="../ink/ink831.xml"/><Relationship Id="rId110" Type="http://schemas.openxmlformats.org/officeDocument/2006/relationships/image" Target="../media/image896.png"/><Relationship Id="rId115" Type="http://schemas.openxmlformats.org/officeDocument/2006/relationships/customXml" Target="../ink/ink846.xml"/><Relationship Id="rId131" Type="http://schemas.openxmlformats.org/officeDocument/2006/relationships/image" Target="../media/image906.png"/><Relationship Id="rId136" Type="http://schemas.openxmlformats.org/officeDocument/2006/relationships/customXml" Target="../ink/ink857.xml"/><Relationship Id="rId61" Type="http://schemas.openxmlformats.org/officeDocument/2006/relationships/customXml" Target="../ink/ink817.xml"/><Relationship Id="rId82" Type="http://schemas.openxmlformats.org/officeDocument/2006/relationships/customXml" Target="../ink/ink828.xml"/><Relationship Id="rId19" Type="http://schemas.openxmlformats.org/officeDocument/2006/relationships/image" Target="../media/image854.png"/><Relationship Id="rId14" Type="http://schemas.openxmlformats.org/officeDocument/2006/relationships/customXml" Target="../ink/ink792.xml"/><Relationship Id="rId30" Type="http://schemas.openxmlformats.org/officeDocument/2006/relationships/image" Target="../media/image859.png"/><Relationship Id="rId35" Type="http://schemas.openxmlformats.org/officeDocument/2006/relationships/customXml" Target="../ink/ink803.xml"/><Relationship Id="rId56" Type="http://schemas.openxmlformats.org/officeDocument/2006/relationships/customXml" Target="../ink/ink814.xml"/><Relationship Id="rId77" Type="http://schemas.openxmlformats.org/officeDocument/2006/relationships/image" Target="../media/image881.png"/><Relationship Id="rId100" Type="http://schemas.openxmlformats.org/officeDocument/2006/relationships/customXml" Target="../ink/ink838.xml"/><Relationship Id="rId105" Type="http://schemas.openxmlformats.org/officeDocument/2006/relationships/customXml" Target="../ink/ink841.xml"/><Relationship Id="rId126" Type="http://schemas.openxmlformats.org/officeDocument/2006/relationships/customXml" Target="../ink/ink852.xml"/><Relationship Id="rId147" Type="http://schemas.openxmlformats.org/officeDocument/2006/relationships/image" Target="../media/image914.png"/><Relationship Id="rId8" Type="http://schemas.openxmlformats.org/officeDocument/2006/relationships/customXml" Target="../ink/ink789.xml"/><Relationship Id="rId51" Type="http://schemas.openxmlformats.org/officeDocument/2006/relationships/customXml" Target="../ink/ink811.xml"/><Relationship Id="rId72" Type="http://schemas.openxmlformats.org/officeDocument/2006/relationships/customXml" Target="../ink/ink823.xml"/><Relationship Id="rId93" Type="http://schemas.openxmlformats.org/officeDocument/2006/relationships/customXml" Target="../ink/ink834.xml"/><Relationship Id="rId98" Type="http://schemas.openxmlformats.org/officeDocument/2006/relationships/customXml" Target="../ink/ink837.xml"/><Relationship Id="rId121" Type="http://schemas.openxmlformats.org/officeDocument/2006/relationships/image" Target="../media/image901.png"/><Relationship Id="rId142" Type="http://schemas.openxmlformats.org/officeDocument/2006/relationships/customXml" Target="../ink/ink860.xml"/><Relationship Id="rId3" Type="http://schemas.openxmlformats.org/officeDocument/2006/relationships/image" Target="../media/image847.png"/><Relationship Id="rId25" Type="http://schemas.openxmlformats.org/officeDocument/2006/relationships/customXml" Target="../ink/ink798.xml"/><Relationship Id="rId46" Type="http://schemas.openxmlformats.org/officeDocument/2006/relationships/image" Target="../media/image867.png"/><Relationship Id="rId67" Type="http://schemas.openxmlformats.org/officeDocument/2006/relationships/customXml" Target="../ink/ink820.xml"/><Relationship Id="rId116" Type="http://schemas.openxmlformats.org/officeDocument/2006/relationships/customXml" Target="../ink/ink847.xml"/><Relationship Id="rId137" Type="http://schemas.openxmlformats.org/officeDocument/2006/relationships/image" Target="../media/image909.png"/><Relationship Id="rId20" Type="http://schemas.openxmlformats.org/officeDocument/2006/relationships/customXml" Target="../ink/ink795.xml"/><Relationship Id="rId41" Type="http://schemas.openxmlformats.org/officeDocument/2006/relationships/customXml" Target="../ink/ink806.xml"/><Relationship Id="rId62" Type="http://schemas.openxmlformats.org/officeDocument/2006/relationships/image" Target="../media/image874.png"/><Relationship Id="rId83" Type="http://schemas.openxmlformats.org/officeDocument/2006/relationships/image" Target="../media/image884.png"/><Relationship Id="rId88" Type="http://schemas.openxmlformats.org/officeDocument/2006/relationships/image" Target="../media/image886.png"/><Relationship Id="rId111" Type="http://schemas.openxmlformats.org/officeDocument/2006/relationships/customXml" Target="../ink/ink844.xml"/><Relationship Id="rId132" Type="http://schemas.openxmlformats.org/officeDocument/2006/relationships/customXml" Target="../ink/ink855.xml"/><Relationship Id="rId15" Type="http://schemas.openxmlformats.org/officeDocument/2006/relationships/image" Target="../media/image852.png"/><Relationship Id="rId36" Type="http://schemas.openxmlformats.org/officeDocument/2006/relationships/image" Target="../media/image862.png"/><Relationship Id="rId57" Type="http://schemas.openxmlformats.org/officeDocument/2006/relationships/image" Target="../media/image872.png"/><Relationship Id="rId106" Type="http://schemas.openxmlformats.org/officeDocument/2006/relationships/image" Target="../media/image894.png"/><Relationship Id="rId127" Type="http://schemas.openxmlformats.org/officeDocument/2006/relationships/image" Target="../media/image904.png"/><Relationship Id="rId10" Type="http://schemas.openxmlformats.org/officeDocument/2006/relationships/customXml" Target="../ink/ink790.xml"/><Relationship Id="rId31" Type="http://schemas.openxmlformats.org/officeDocument/2006/relationships/customXml" Target="../ink/ink801.xml"/><Relationship Id="rId52" Type="http://schemas.openxmlformats.org/officeDocument/2006/relationships/image" Target="../media/image870.png"/><Relationship Id="rId73" Type="http://schemas.openxmlformats.org/officeDocument/2006/relationships/image" Target="../media/image879.png"/><Relationship Id="rId78" Type="http://schemas.openxmlformats.org/officeDocument/2006/relationships/customXml" Target="../ink/ink826.xml"/><Relationship Id="rId94" Type="http://schemas.openxmlformats.org/officeDocument/2006/relationships/image" Target="../media/image889.png"/><Relationship Id="rId99" Type="http://schemas.openxmlformats.org/officeDocument/2006/relationships/image" Target="../media/image891.png"/><Relationship Id="rId101" Type="http://schemas.openxmlformats.org/officeDocument/2006/relationships/image" Target="../media/image892.png"/><Relationship Id="rId122" Type="http://schemas.openxmlformats.org/officeDocument/2006/relationships/customXml" Target="../ink/ink850.xml"/><Relationship Id="rId143" Type="http://schemas.openxmlformats.org/officeDocument/2006/relationships/image" Target="../media/image912.png"/><Relationship Id="rId148" Type="http://schemas.openxmlformats.org/officeDocument/2006/relationships/image" Target="../media/image915.png"/><Relationship Id="rId4" Type="http://schemas.openxmlformats.org/officeDocument/2006/relationships/customXml" Target="../ink/ink787.xml"/><Relationship Id="rId9" Type="http://schemas.openxmlformats.org/officeDocument/2006/relationships/image" Target="../media/image850.png"/><Relationship Id="rId26" Type="http://schemas.openxmlformats.org/officeDocument/2006/relationships/image" Target="../media/image857.png"/><Relationship Id="rId47" Type="http://schemas.openxmlformats.org/officeDocument/2006/relationships/customXml" Target="../ink/ink809.xml"/><Relationship Id="rId68" Type="http://schemas.openxmlformats.org/officeDocument/2006/relationships/image" Target="../media/image877.png"/><Relationship Id="rId89" Type="http://schemas.openxmlformats.org/officeDocument/2006/relationships/customXml" Target="../ink/ink832.xml"/><Relationship Id="rId112" Type="http://schemas.openxmlformats.org/officeDocument/2006/relationships/image" Target="../media/image897.png"/><Relationship Id="rId133" Type="http://schemas.openxmlformats.org/officeDocument/2006/relationships/image" Target="../media/image907.png"/><Relationship Id="rId16" Type="http://schemas.openxmlformats.org/officeDocument/2006/relationships/customXml" Target="../ink/ink793.xml"/><Relationship Id="rId37" Type="http://schemas.openxmlformats.org/officeDocument/2006/relationships/customXml" Target="../ink/ink804.xml"/><Relationship Id="rId58" Type="http://schemas.openxmlformats.org/officeDocument/2006/relationships/customXml" Target="../ink/ink815.xml"/><Relationship Id="rId79" Type="http://schemas.openxmlformats.org/officeDocument/2006/relationships/image" Target="../media/image882.png"/><Relationship Id="rId102" Type="http://schemas.openxmlformats.org/officeDocument/2006/relationships/customXml" Target="../ink/ink839.xml"/><Relationship Id="rId123" Type="http://schemas.openxmlformats.org/officeDocument/2006/relationships/image" Target="../media/image902.png"/><Relationship Id="rId144" Type="http://schemas.openxmlformats.org/officeDocument/2006/relationships/customXml" Target="../ink/ink861.xml"/></Relationships>
</file>

<file path=ppt/slides/_rels/slide71.xml.rels><?xml version="1.0" encoding="UTF-8" standalone="yes"?>
<Relationships xmlns="http://schemas.openxmlformats.org/package/2006/relationships"><Relationship Id="rId3" Type="http://schemas.openxmlformats.org/officeDocument/2006/relationships/image" Target="../media/image917.png"/><Relationship Id="rId2" Type="http://schemas.openxmlformats.org/officeDocument/2006/relationships/image" Target="../media/image91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303535"/>
            <a:ext cx="7772400" cy="1143000"/>
          </a:xfrm>
        </p:spPr>
        <p:txBody>
          <a:bodyPr/>
          <a:lstStyle/>
          <a:p>
            <a:r>
              <a:rPr lang="en-US" altLang="zh-TW" dirty="0"/>
              <a:t>probCh03</a:t>
            </a:r>
            <a:br>
              <a:rPr lang="en-US" altLang="zh-TW" dirty="0"/>
            </a:br>
            <a:r>
              <a:rPr lang="zh-TW" altLang="en-US" dirty="0"/>
              <a:t>第 </a:t>
            </a:r>
            <a:r>
              <a:rPr lang="en-US" altLang="zh-TW" dirty="0"/>
              <a:t>3</a:t>
            </a:r>
            <a:r>
              <a:rPr lang="zh-TW" altLang="en-US" dirty="0"/>
              <a:t> 章</a:t>
            </a:r>
          </a:p>
        </p:txBody>
      </p:sp>
      <p:sp>
        <p:nvSpPr>
          <p:cNvPr id="3" name="副標題 2"/>
          <p:cNvSpPr>
            <a:spLocks noGrp="1"/>
          </p:cNvSpPr>
          <p:nvPr>
            <p:ph type="subTitle" idx="1"/>
          </p:nvPr>
        </p:nvSpPr>
        <p:spPr>
          <a:xfrm>
            <a:off x="1259632" y="3717032"/>
            <a:ext cx="7016824" cy="1524000"/>
          </a:xfrm>
        </p:spPr>
        <p:txBody>
          <a:bodyPr/>
          <a:lstStyle/>
          <a:p>
            <a:r>
              <a:rPr lang="en-US" altLang="zh-TW" dirty="0"/>
              <a:t>Some Probability Distributions</a:t>
            </a:r>
          </a:p>
          <a:p>
            <a:r>
              <a:rPr lang="zh-TW" altLang="en-US" dirty="0"/>
              <a:t>一些機率分布</a:t>
            </a:r>
            <a:endParaRPr lang="en-US" altLang="zh-TW" dirty="0"/>
          </a:p>
          <a:p>
            <a:endParaRPr lang="en-US" altLang="zh-TW" dirty="0"/>
          </a:p>
          <a:p>
            <a:r>
              <a:rPr lang="zh-TW" altLang="en-US" dirty="0"/>
              <a:t>呂仁園</a:t>
            </a:r>
            <a:r>
              <a:rPr lang="en-US" altLang="zh-TW" dirty="0"/>
              <a:t>, Renyuan </a:t>
            </a:r>
            <a:r>
              <a:rPr lang="en-US" altLang="zh-TW" dirty="0" err="1"/>
              <a:t>Lyu@CGU</a:t>
            </a:r>
            <a:endParaRPr lang="zh-TW" altLang="en-US" dirty="0"/>
          </a:p>
        </p:txBody>
      </p:sp>
      <mc:AlternateContent xmlns:mc="http://schemas.openxmlformats.org/markup-compatibility/2006" xmlns:p14="http://schemas.microsoft.com/office/powerpoint/2010/main">
        <mc:Choice Requires="p14">
          <p:contentPart p14:bwMode="auto" r:id="rId3">
            <p14:nvContentPartPr>
              <p14:cNvPr id="17" name="筆跡 16">
                <a:extLst>
                  <a:ext uri="{FF2B5EF4-FFF2-40B4-BE49-F238E27FC236}">
                    <a16:creationId xmlns:a16="http://schemas.microsoft.com/office/drawing/2014/main" id="{FCEBAF5B-F9BF-4C63-96E1-18AF6D979554}"/>
                  </a:ext>
                </a:extLst>
              </p14:cNvPr>
              <p14:cNvContentPartPr/>
              <p14:nvPr/>
            </p14:nvContentPartPr>
            <p14:xfrm>
              <a:off x="4495705" y="886215"/>
              <a:ext cx="14040" cy="9360"/>
            </p14:xfrm>
          </p:contentPart>
        </mc:Choice>
        <mc:Fallback xmlns="">
          <p:pic>
            <p:nvPicPr>
              <p:cNvPr id="17" name="筆跡 16">
                <a:extLst>
                  <a:ext uri="{FF2B5EF4-FFF2-40B4-BE49-F238E27FC236}">
                    <a16:creationId xmlns:a16="http://schemas.microsoft.com/office/drawing/2014/main" id="{FCEBAF5B-F9BF-4C63-96E1-18AF6D979554}"/>
                  </a:ext>
                </a:extLst>
              </p:cNvPr>
              <p:cNvPicPr/>
              <p:nvPr/>
            </p:nvPicPr>
            <p:blipFill>
              <a:blip r:embed="rId4"/>
              <a:stretch>
                <a:fillRect/>
              </a:stretch>
            </p:blipFill>
            <p:spPr>
              <a:xfrm>
                <a:off x="4486705" y="877575"/>
                <a:ext cx="31680" cy="2700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3.2</a:t>
            </a:r>
            <a:r>
              <a:rPr lang="zh-TW" altLang="en-US" dirty="0"/>
              <a:t> </a:t>
            </a:r>
            <a:r>
              <a:rPr kumimoji="1" lang="en-US" altLang="zh-TW" sz="4000" b="1" baseline="0" dirty="0">
                <a:solidFill>
                  <a:schemeClr val="tx1"/>
                </a:solidFill>
                <a:effectLst/>
                <a:latin typeface="Times New Roman" pitchFamily="18" charset="0"/>
                <a:ea typeface="標楷體" pitchFamily="65" charset="-120"/>
                <a:cs typeface="+mj-cs"/>
              </a:rPr>
              <a:t>Binomial and Multinomial Distributions</a:t>
            </a:r>
            <a:r>
              <a:rPr kumimoji="1" lang="zh-TW" altLang="en-US" sz="4000" b="1" baseline="0" dirty="0">
                <a:solidFill>
                  <a:schemeClr val="tx1"/>
                </a:solidFill>
                <a:effectLst/>
                <a:latin typeface="Times New Roman" pitchFamily="18" charset="0"/>
                <a:ea typeface="標楷體" pitchFamily="65" charset="-120"/>
                <a:cs typeface="+mj-cs"/>
              </a:rPr>
              <a:t> </a:t>
            </a:r>
            <a:r>
              <a:rPr kumimoji="1" lang="en-US" altLang="zh-TW" sz="4000" b="1" baseline="0" dirty="0">
                <a:solidFill>
                  <a:schemeClr val="tx1"/>
                </a:solidFill>
                <a:effectLst/>
                <a:latin typeface="Times New Roman" pitchFamily="18" charset="0"/>
                <a:ea typeface="標楷體" pitchFamily="65" charset="-120"/>
                <a:cs typeface="+mj-cs"/>
              </a:rPr>
              <a:t>(</a:t>
            </a:r>
            <a:r>
              <a:rPr lang="zh-TW" altLang="en-US" dirty="0"/>
              <a:t>二項和多項分布</a:t>
            </a:r>
            <a:r>
              <a:rPr lang="en-US" altLang="zh-TW" dirty="0"/>
              <a:t>)</a:t>
            </a:r>
            <a:endParaRPr lang="zh-TW" altLang="en-US" dirty="0"/>
          </a:p>
        </p:txBody>
      </p:sp>
      <p:sp>
        <p:nvSpPr>
          <p:cNvPr id="3" name="內容版面配置區 2"/>
          <p:cNvSpPr>
            <a:spLocks noGrp="1"/>
          </p:cNvSpPr>
          <p:nvPr>
            <p:ph idx="1"/>
          </p:nvPr>
        </p:nvSpPr>
        <p:spPr>
          <a:xfrm>
            <a:off x="323528" y="1268760"/>
            <a:ext cx="8496944" cy="5400600"/>
          </a:xfrm>
        </p:spPr>
        <p:txBody>
          <a:bodyPr/>
          <a:lstStyle/>
          <a:p>
            <a:r>
              <a:rPr lang="en-US" altLang="zh-TW" b="1" dirty="0"/>
              <a:t>The Bernoulli Process</a:t>
            </a:r>
            <a:r>
              <a:rPr lang="zh-TW" altLang="en-US" b="1" dirty="0"/>
              <a:t> </a:t>
            </a:r>
            <a:r>
              <a:rPr lang="en-US" altLang="zh-TW" b="1" dirty="0"/>
              <a:t>(</a:t>
            </a:r>
            <a:r>
              <a:rPr lang="zh-TW" altLang="en-US" b="1" dirty="0"/>
              <a:t>柏努利隨機過程</a:t>
            </a:r>
            <a:r>
              <a:rPr lang="en-US" altLang="zh-TW" b="1" dirty="0"/>
              <a:t>)</a:t>
            </a:r>
          </a:p>
          <a:p>
            <a:pPr lvl="1"/>
            <a:r>
              <a:rPr lang="en-US" altLang="zh-TW" sz="3000" dirty="0"/>
              <a:t>An experiment often consists of repeated trials, each with two possible outcomes</a:t>
            </a:r>
            <a:r>
              <a:rPr lang="zh-TW" altLang="en-US" sz="3000" dirty="0"/>
              <a:t> </a:t>
            </a:r>
            <a:r>
              <a:rPr lang="en-US" altLang="zh-TW" sz="3200" dirty="0"/>
              <a:t>that may be labeled </a:t>
            </a:r>
            <a:r>
              <a:rPr lang="en-US" altLang="zh-TW" sz="3200" b="1" dirty="0"/>
              <a:t>success </a:t>
            </a:r>
            <a:r>
              <a:rPr lang="en-US" altLang="zh-TW" sz="3200" dirty="0"/>
              <a:t>or </a:t>
            </a:r>
            <a:r>
              <a:rPr lang="en-US" altLang="zh-TW" sz="3200" b="1" dirty="0"/>
              <a:t>failure</a:t>
            </a:r>
            <a:r>
              <a:rPr lang="en-US" altLang="zh-TW" sz="3200" dirty="0"/>
              <a:t>.</a:t>
            </a:r>
            <a:r>
              <a:rPr lang="zh-TW" altLang="en-US" sz="3200" dirty="0"/>
              <a:t> </a:t>
            </a:r>
            <a:endParaRPr lang="en-US" altLang="zh-TW" sz="3200" dirty="0"/>
          </a:p>
          <a:p>
            <a:pPr lvl="3"/>
            <a:r>
              <a:rPr lang="zh-TW" altLang="en-US" sz="2400" dirty="0"/>
              <a:t>成、敗</a:t>
            </a:r>
            <a:endParaRPr lang="en-US" altLang="zh-TW" sz="2400" dirty="0"/>
          </a:p>
          <a:p>
            <a:pPr lvl="3"/>
            <a:r>
              <a:rPr lang="zh-TW" altLang="en-US" sz="2400" dirty="0"/>
              <a:t>勝、負</a:t>
            </a:r>
            <a:endParaRPr lang="en-US" altLang="zh-TW" sz="2400" dirty="0"/>
          </a:p>
          <a:p>
            <a:pPr lvl="3"/>
            <a:r>
              <a:rPr lang="zh-TW" altLang="en-US" sz="2400" dirty="0"/>
              <a:t>白、黑</a:t>
            </a:r>
            <a:endParaRPr lang="en-US" altLang="zh-TW" sz="2400" dirty="0"/>
          </a:p>
          <a:p>
            <a:pPr lvl="3"/>
            <a:r>
              <a:rPr lang="zh-TW" altLang="en-US" sz="2400" dirty="0"/>
              <a:t>陽、陰</a:t>
            </a:r>
            <a:endParaRPr lang="en-US" altLang="zh-TW" sz="2400" dirty="0"/>
          </a:p>
          <a:p>
            <a:pPr lvl="3"/>
            <a:r>
              <a:rPr lang="zh-TW" altLang="en-US" sz="2400" dirty="0"/>
              <a:t>正、負</a:t>
            </a:r>
            <a:endParaRPr lang="en-US" altLang="zh-TW" sz="2400" dirty="0"/>
          </a:p>
          <a:p>
            <a:pPr lvl="3"/>
            <a:r>
              <a:rPr lang="zh-TW" altLang="en-US" sz="2400" dirty="0"/>
              <a:t>漲、跌</a:t>
            </a:r>
            <a:endParaRPr lang="en-US" altLang="zh-TW" sz="2400" dirty="0"/>
          </a:p>
          <a:p>
            <a:pPr lvl="3"/>
            <a:r>
              <a:rPr lang="en-US" altLang="zh-TW" sz="2400" dirty="0"/>
              <a:t>1</a:t>
            </a:r>
            <a:r>
              <a:rPr lang="zh-TW" altLang="en-US" sz="2400" dirty="0"/>
              <a:t>、</a:t>
            </a:r>
            <a:r>
              <a:rPr lang="en-US" altLang="zh-TW" sz="2400" dirty="0"/>
              <a:t>0</a:t>
            </a:r>
          </a:p>
        </p:txBody>
      </p:sp>
      <p:sp>
        <p:nvSpPr>
          <p:cNvPr id="6" name="投影片編號版面配置區 5">
            <a:extLst>
              <a:ext uri="{FF2B5EF4-FFF2-40B4-BE49-F238E27FC236}">
                <a16:creationId xmlns:a16="http://schemas.microsoft.com/office/drawing/2014/main" id="{080F4BCE-CF22-4903-9EEC-2E579D30D57C}"/>
              </a:ext>
            </a:extLst>
          </p:cNvPr>
          <p:cNvSpPr>
            <a:spLocks noGrp="1"/>
          </p:cNvSpPr>
          <p:nvPr>
            <p:ph type="sldNum" sz="quarter" idx="12"/>
          </p:nvPr>
        </p:nvSpPr>
        <p:spPr/>
        <p:txBody>
          <a:bodyPr/>
          <a:lstStyle/>
          <a:p>
            <a:fld id="{8632C2C5-20A0-4062-ADB6-29D76B962CAE}" type="slidenum">
              <a:rPr lang="zh-TW" altLang="en-US" smtClean="0"/>
              <a:pPr/>
              <a:t>10</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E0952-FAB2-4352-9D73-98BD909BCB6A}"/>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C41954CF-0093-4F4E-B4A4-A529374B2400}"/>
              </a:ext>
            </a:extLst>
          </p:cNvPr>
          <p:cNvSpPr>
            <a:spLocks noGrp="1"/>
          </p:cNvSpPr>
          <p:nvPr>
            <p:ph idx="1"/>
          </p:nvPr>
        </p:nvSpPr>
        <p:spPr>
          <a:xfrm>
            <a:off x="323528" y="1268760"/>
            <a:ext cx="8496944" cy="3456384"/>
          </a:xfrm>
        </p:spPr>
        <p:txBody>
          <a:bodyPr/>
          <a:lstStyle/>
          <a:p>
            <a:pPr lvl="1"/>
            <a:r>
              <a:rPr lang="en-US" altLang="zh-TW" sz="3000" dirty="0"/>
              <a:t>Strictly speaking, the Bernoulli process must possess the following properties:</a:t>
            </a:r>
          </a:p>
          <a:p>
            <a:pPr lvl="3"/>
            <a:r>
              <a:rPr lang="en-US" altLang="zh-TW" sz="2200" dirty="0"/>
              <a:t>1. The experiment consists of repeated trials.</a:t>
            </a:r>
          </a:p>
          <a:p>
            <a:pPr lvl="3"/>
            <a:r>
              <a:rPr lang="en-US" altLang="zh-TW" sz="2200" dirty="0"/>
              <a:t>2. Each trial results in an outcome that may be classified as a </a:t>
            </a:r>
            <a:r>
              <a:rPr lang="en-US" altLang="zh-TW" sz="2200" dirty="0">
                <a:solidFill>
                  <a:srgbClr val="FF0000"/>
                </a:solidFill>
              </a:rPr>
              <a:t>success</a:t>
            </a:r>
            <a:r>
              <a:rPr lang="en-US" altLang="zh-TW" sz="2200" dirty="0"/>
              <a:t> or a </a:t>
            </a:r>
            <a:r>
              <a:rPr lang="en-US" altLang="zh-TW" sz="2200" dirty="0">
                <a:solidFill>
                  <a:srgbClr val="FF0000"/>
                </a:solidFill>
              </a:rPr>
              <a:t>failure</a:t>
            </a:r>
            <a:r>
              <a:rPr lang="en-US" altLang="zh-TW" sz="2200" dirty="0"/>
              <a:t>.</a:t>
            </a:r>
          </a:p>
          <a:p>
            <a:pPr lvl="3"/>
            <a:r>
              <a:rPr lang="en-US" altLang="zh-TW" sz="2200" dirty="0"/>
              <a:t>3. The probability of </a:t>
            </a:r>
            <a:r>
              <a:rPr lang="en-US" altLang="zh-TW" sz="2200" dirty="0">
                <a:solidFill>
                  <a:srgbClr val="FF0000"/>
                </a:solidFill>
              </a:rPr>
              <a:t>success</a:t>
            </a:r>
            <a:r>
              <a:rPr lang="en-US" altLang="zh-TW" sz="2200" dirty="0"/>
              <a:t>, denoted by </a:t>
            </a:r>
            <a:r>
              <a:rPr lang="en-US" altLang="zh-TW" sz="2200" i="1" dirty="0">
                <a:solidFill>
                  <a:srgbClr val="FF0000"/>
                </a:solidFill>
              </a:rPr>
              <a:t>p</a:t>
            </a:r>
            <a:r>
              <a:rPr lang="en-US" altLang="zh-TW" sz="2200" dirty="0"/>
              <a:t>, remains constant from trial to trial.</a:t>
            </a:r>
          </a:p>
          <a:p>
            <a:pPr lvl="3"/>
            <a:r>
              <a:rPr lang="en-US" altLang="zh-TW" sz="2200" dirty="0"/>
              <a:t>4. The repeated trials are independent.</a:t>
            </a:r>
            <a:endParaRPr lang="zh-TW" altLang="en-US" dirty="0"/>
          </a:p>
        </p:txBody>
      </p:sp>
      <p:sp>
        <p:nvSpPr>
          <p:cNvPr id="6" name="投影片編號版面配置區 5">
            <a:extLst>
              <a:ext uri="{FF2B5EF4-FFF2-40B4-BE49-F238E27FC236}">
                <a16:creationId xmlns:a16="http://schemas.microsoft.com/office/drawing/2014/main" id="{DEB82ADC-FECE-497A-B4D5-DF77CECCA835}"/>
              </a:ext>
            </a:extLst>
          </p:cNvPr>
          <p:cNvSpPr>
            <a:spLocks noGrp="1"/>
          </p:cNvSpPr>
          <p:nvPr>
            <p:ph type="sldNum" sz="quarter" idx="12"/>
          </p:nvPr>
        </p:nvSpPr>
        <p:spPr/>
        <p:txBody>
          <a:bodyPr/>
          <a:lstStyle/>
          <a:p>
            <a:fld id="{8632C2C5-20A0-4062-ADB6-29D76B962CAE}" type="slidenum">
              <a:rPr lang="zh-TW" altLang="en-US" smtClean="0"/>
              <a:pPr/>
              <a:t>11</a:t>
            </a:fld>
            <a:endParaRPr lang="zh-TW" altLang="en-US"/>
          </a:p>
        </p:txBody>
      </p:sp>
    </p:spTree>
    <p:extLst>
      <p:ext uri="{BB962C8B-B14F-4D97-AF65-F5344CB8AC3E}">
        <p14:creationId xmlns:p14="http://schemas.microsoft.com/office/powerpoint/2010/main" val="224202846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A9E3B5-3D5E-4AED-A0D6-84D914812C08}"/>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960A486C-1E62-47A3-A6C6-29A5AF68C0DD}"/>
              </a:ext>
            </a:extLst>
          </p:cNvPr>
          <p:cNvSpPr>
            <a:spLocks noGrp="1"/>
          </p:cNvSpPr>
          <p:nvPr>
            <p:ph idx="1"/>
          </p:nvPr>
        </p:nvSpPr>
        <p:spPr>
          <a:xfrm>
            <a:off x="323528" y="1268760"/>
            <a:ext cx="8496944" cy="3168352"/>
          </a:xfrm>
        </p:spPr>
        <p:txBody>
          <a:bodyPr/>
          <a:lstStyle/>
          <a:p>
            <a:r>
              <a:rPr lang="zh-TW" altLang="en-US" dirty="0"/>
              <a:t>嚴格地說，柏努利程序必須具有以下的性質：</a:t>
            </a:r>
          </a:p>
          <a:p>
            <a:pPr marL="1371600" lvl="2" indent="-457200">
              <a:buFont typeface="+mj-lt"/>
              <a:buAutoNum type="arabicPeriod"/>
            </a:pPr>
            <a:r>
              <a:rPr lang="zh-TW" altLang="en-US" dirty="0"/>
              <a:t>實驗由重複的數次試驗所組成。</a:t>
            </a:r>
            <a:endParaRPr lang="en-US" altLang="zh-TW" dirty="0"/>
          </a:p>
          <a:p>
            <a:pPr marL="1371600" lvl="2" indent="-457200">
              <a:buFont typeface="+mj-lt"/>
              <a:buAutoNum type="arabicPeriod"/>
            </a:pPr>
            <a:r>
              <a:rPr lang="zh-TW" altLang="en-US" dirty="0"/>
              <a:t>每次試驗均產生可分類為成功或失敗的一個結果。</a:t>
            </a:r>
            <a:endParaRPr lang="en-US" altLang="zh-TW" dirty="0"/>
          </a:p>
          <a:p>
            <a:pPr marL="1371600" lvl="2" indent="-457200">
              <a:buFont typeface="+mj-lt"/>
              <a:buAutoNum type="arabicPeriod"/>
            </a:pPr>
            <a:r>
              <a:rPr lang="zh-TW" altLang="en-US" dirty="0">
                <a:solidFill>
                  <a:srgbClr val="FF0000"/>
                </a:solidFill>
              </a:rPr>
              <a:t>以 </a:t>
            </a:r>
            <a:r>
              <a:rPr lang="en-US" altLang="zh-TW" i="1" dirty="0">
                <a:solidFill>
                  <a:srgbClr val="FF0000"/>
                </a:solidFill>
              </a:rPr>
              <a:t>p </a:t>
            </a:r>
            <a:r>
              <a:rPr lang="zh-TW" altLang="en-US" dirty="0">
                <a:solidFill>
                  <a:srgbClr val="FF0000"/>
                </a:solidFill>
              </a:rPr>
              <a:t>所表示的成功機率</a:t>
            </a:r>
            <a:r>
              <a:rPr lang="zh-TW" altLang="en-US" dirty="0"/>
              <a:t>，在不同次試驗之間保持為常數。</a:t>
            </a:r>
            <a:endParaRPr lang="en-US" altLang="zh-TW" dirty="0"/>
          </a:p>
          <a:p>
            <a:pPr marL="1371600" lvl="2" indent="-457200">
              <a:buFont typeface="+mj-lt"/>
              <a:buAutoNum type="arabicPeriod"/>
            </a:pPr>
            <a:r>
              <a:rPr lang="zh-TW" altLang="en-US" dirty="0"/>
              <a:t>重複的數次</a:t>
            </a:r>
            <a:r>
              <a:rPr lang="zh-TW" altLang="en-US" dirty="0">
                <a:solidFill>
                  <a:srgbClr val="FF0000"/>
                </a:solidFill>
              </a:rPr>
              <a:t>試驗互為獨立</a:t>
            </a:r>
            <a:r>
              <a:rPr lang="zh-TW" altLang="en-US" dirty="0"/>
              <a:t>的。</a:t>
            </a:r>
          </a:p>
        </p:txBody>
      </p:sp>
      <p:sp>
        <p:nvSpPr>
          <p:cNvPr id="6" name="投影片編號版面配置區 5">
            <a:extLst>
              <a:ext uri="{FF2B5EF4-FFF2-40B4-BE49-F238E27FC236}">
                <a16:creationId xmlns:a16="http://schemas.microsoft.com/office/drawing/2014/main" id="{ED240E88-4948-4DAF-ABC3-C4ADC8D6D86D}"/>
              </a:ext>
            </a:extLst>
          </p:cNvPr>
          <p:cNvSpPr>
            <a:spLocks noGrp="1"/>
          </p:cNvSpPr>
          <p:nvPr>
            <p:ph type="sldNum" sz="quarter" idx="12"/>
          </p:nvPr>
        </p:nvSpPr>
        <p:spPr/>
        <p:txBody>
          <a:bodyPr/>
          <a:lstStyle/>
          <a:p>
            <a:fld id="{8632C2C5-20A0-4062-ADB6-29D76B962CAE}" type="slidenum">
              <a:rPr lang="zh-TW" altLang="en-US" smtClean="0"/>
              <a:pPr/>
              <a:t>12</a:t>
            </a:fld>
            <a:endParaRPr lang="zh-TW" altLang="en-US"/>
          </a:p>
        </p:txBody>
      </p:sp>
    </p:spTree>
    <p:extLst>
      <p:ext uri="{BB962C8B-B14F-4D97-AF65-F5344CB8AC3E}">
        <p14:creationId xmlns:p14="http://schemas.microsoft.com/office/powerpoint/2010/main" val="3711021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3.2.1</a:t>
            </a:r>
            <a:r>
              <a:rPr lang="zh-TW" altLang="en-US" dirty="0"/>
              <a:t> 二項分布</a:t>
            </a:r>
          </a:p>
        </p:txBody>
      </p:sp>
      <p:sp>
        <p:nvSpPr>
          <p:cNvPr id="3" name="內容版面配置區 2"/>
          <p:cNvSpPr>
            <a:spLocks noGrp="1"/>
          </p:cNvSpPr>
          <p:nvPr>
            <p:ph idx="1"/>
          </p:nvPr>
        </p:nvSpPr>
        <p:spPr>
          <a:xfrm>
            <a:off x="323528" y="1268760"/>
            <a:ext cx="8496944" cy="4968552"/>
          </a:xfrm>
        </p:spPr>
        <p:txBody>
          <a:bodyPr/>
          <a:lstStyle/>
          <a:p>
            <a:r>
              <a:rPr lang="zh-TW" altLang="en-US" dirty="0"/>
              <a:t>在 </a:t>
            </a:r>
            <a:r>
              <a:rPr lang="en-US" altLang="zh-TW" i="1" dirty="0"/>
              <a:t>n </a:t>
            </a:r>
            <a:r>
              <a:rPr lang="zh-TW" altLang="en-US" dirty="0"/>
              <a:t>次柏努利試驗</a:t>
            </a:r>
            <a:r>
              <a:rPr lang="en-US" altLang="zh-TW" dirty="0"/>
              <a:t>(Bernoulli try)</a:t>
            </a:r>
            <a:r>
              <a:rPr lang="zh-TW" altLang="en-US" dirty="0"/>
              <a:t>中的成功次數 </a:t>
            </a:r>
            <a:r>
              <a:rPr lang="en-US" altLang="zh-TW" i="1" dirty="0"/>
              <a:t>X</a:t>
            </a:r>
            <a:r>
              <a:rPr lang="zh-TW" altLang="en-US" dirty="0"/>
              <a:t>，稱為一個</a:t>
            </a:r>
            <a:r>
              <a:rPr lang="zh-TW" altLang="en-US" b="1" dirty="0"/>
              <a:t>二項隨機變數 </a:t>
            </a:r>
            <a:r>
              <a:rPr lang="en-US" altLang="zh-TW" b="1" dirty="0"/>
              <a:t>(binomial</a:t>
            </a:r>
            <a:r>
              <a:rPr lang="zh-TW" altLang="en-US" b="1" dirty="0"/>
              <a:t> </a:t>
            </a:r>
            <a:r>
              <a:rPr lang="en-US" altLang="zh-TW" b="1" dirty="0"/>
              <a:t>random variable)</a:t>
            </a:r>
            <a:r>
              <a:rPr lang="zh-TW" altLang="en-US" dirty="0"/>
              <a:t>。</a:t>
            </a:r>
            <a:endParaRPr lang="en-US" altLang="zh-TW" dirty="0"/>
          </a:p>
          <a:p>
            <a:r>
              <a:rPr lang="zh-TW" altLang="en-US" dirty="0"/>
              <a:t>此離散隨機變數的機率分布</a:t>
            </a:r>
            <a:r>
              <a:rPr lang="en-US" altLang="zh-TW" i="1" dirty="0" err="1"/>
              <a:t>f</a:t>
            </a:r>
            <a:r>
              <a:rPr lang="en-US" altLang="zh-TW" i="1" baseline="-25000" dirty="0" err="1"/>
              <a:t>X</a:t>
            </a:r>
            <a:r>
              <a:rPr lang="en-US" altLang="zh-TW" dirty="0"/>
              <a:t>(</a:t>
            </a:r>
            <a:r>
              <a:rPr lang="en-US" altLang="zh-TW" i="1" dirty="0"/>
              <a:t>x</a:t>
            </a:r>
            <a:r>
              <a:rPr lang="en-US" altLang="zh-TW" dirty="0"/>
              <a:t>)</a:t>
            </a:r>
            <a:r>
              <a:rPr lang="zh-TW" altLang="en-US" dirty="0"/>
              <a:t>稱為</a:t>
            </a:r>
            <a:r>
              <a:rPr lang="zh-TW" altLang="en-US" b="1" dirty="0"/>
              <a:t>二項分布 </a:t>
            </a:r>
            <a:r>
              <a:rPr lang="en-US" altLang="zh-TW" b="1" dirty="0"/>
              <a:t>(binomial</a:t>
            </a:r>
            <a:r>
              <a:rPr lang="zh-TW" altLang="en-US" b="1" dirty="0"/>
              <a:t> </a:t>
            </a:r>
            <a:r>
              <a:rPr lang="en-US" altLang="zh-TW" b="1" dirty="0"/>
              <a:t>distribution)</a:t>
            </a:r>
            <a:r>
              <a:rPr lang="zh-TW" altLang="en-US" dirty="0"/>
              <a:t>，</a:t>
            </a:r>
            <a:endParaRPr lang="en-US" altLang="zh-TW" dirty="0"/>
          </a:p>
          <a:p>
            <a:pPr lvl="1"/>
            <a:r>
              <a:rPr lang="zh-TW" altLang="en-US" dirty="0"/>
              <a:t>其值將以 </a:t>
            </a:r>
            <a:r>
              <a:rPr lang="en-US" altLang="zh-TW" i="1" dirty="0"/>
              <a:t>b</a:t>
            </a:r>
            <a:r>
              <a:rPr lang="en-US" altLang="zh-TW" dirty="0"/>
              <a:t>(</a:t>
            </a:r>
            <a:r>
              <a:rPr lang="en-US" altLang="zh-TW" i="1" dirty="0"/>
              <a:t>x</a:t>
            </a:r>
            <a:r>
              <a:rPr lang="en-US" altLang="zh-TW" dirty="0"/>
              <a:t>; </a:t>
            </a:r>
            <a:r>
              <a:rPr lang="en-US" altLang="zh-TW" i="1" dirty="0"/>
              <a:t>n</a:t>
            </a:r>
            <a:r>
              <a:rPr lang="en-US" altLang="zh-TW" dirty="0"/>
              <a:t>, </a:t>
            </a:r>
            <a:r>
              <a:rPr lang="en-US" altLang="zh-TW" i="1" dirty="0"/>
              <a:t>p</a:t>
            </a:r>
            <a:r>
              <a:rPr lang="en-US" altLang="zh-TW" dirty="0"/>
              <a:t>)</a:t>
            </a:r>
            <a:r>
              <a:rPr lang="zh-TW" altLang="en-US" dirty="0"/>
              <a:t> 來表示</a:t>
            </a:r>
            <a:endParaRPr lang="en-US" altLang="zh-TW" dirty="0"/>
          </a:p>
          <a:p>
            <a:pPr lvl="2"/>
            <a:r>
              <a:rPr lang="zh-TW" altLang="en-US" dirty="0"/>
              <a:t>於其中</a:t>
            </a:r>
            <a:r>
              <a:rPr lang="en-US" altLang="zh-TW" dirty="0"/>
              <a:t>【</a:t>
            </a:r>
            <a:r>
              <a:rPr lang="zh-TW" altLang="en-US" dirty="0"/>
              <a:t>試驗的次數</a:t>
            </a:r>
            <a:r>
              <a:rPr lang="en-US" altLang="zh-TW" dirty="0"/>
              <a:t>= n】</a:t>
            </a:r>
            <a:r>
              <a:rPr lang="zh-TW" altLang="en-US" dirty="0"/>
              <a:t>，</a:t>
            </a:r>
            <a:endParaRPr lang="en-US" altLang="zh-TW" dirty="0"/>
          </a:p>
          <a:p>
            <a:pPr lvl="2"/>
            <a:r>
              <a:rPr lang="en-US" altLang="zh-TW" dirty="0"/>
              <a:t>【</a:t>
            </a:r>
            <a:r>
              <a:rPr lang="zh-TW" altLang="en-US" dirty="0"/>
              <a:t>單次成功的機率</a:t>
            </a:r>
            <a:r>
              <a:rPr lang="en-US" altLang="zh-TW" dirty="0"/>
              <a:t>= p】 </a:t>
            </a:r>
            <a:r>
              <a:rPr lang="zh-TW" altLang="en-US" dirty="0"/>
              <a:t>。</a:t>
            </a:r>
            <a:endParaRPr lang="en-US" altLang="zh-TW" dirty="0"/>
          </a:p>
          <a:p>
            <a:pPr lvl="2"/>
            <a:r>
              <a:rPr lang="en-US" altLang="zh-TW" i="1" dirty="0"/>
              <a:t>x = {0,1,2,…., n }</a:t>
            </a:r>
            <a:endParaRPr lang="zh-TW" altLang="en-US" dirty="0"/>
          </a:p>
        </p:txBody>
      </p:sp>
      <p:sp>
        <p:nvSpPr>
          <p:cNvPr id="6" name="投影片編號版面配置區 5">
            <a:extLst>
              <a:ext uri="{FF2B5EF4-FFF2-40B4-BE49-F238E27FC236}">
                <a16:creationId xmlns:a16="http://schemas.microsoft.com/office/drawing/2014/main" id="{FC57897E-7EC1-4885-AC4F-13F08A26B3F4}"/>
              </a:ext>
            </a:extLst>
          </p:cNvPr>
          <p:cNvSpPr>
            <a:spLocks noGrp="1"/>
          </p:cNvSpPr>
          <p:nvPr>
            <p:ph type="sldNum" sz="quarter" idx="12"/>
          </p:nvPr>
        </p:nvSpPr>
        <p:spPr/>
        <p:txBody>
          <a:bodyPr/>
          <a:lstStyle/>
          <a:p>
            <a:fld id="{8632C2C5-20A0-4062-ADB6-29D76B962CAE}" type="slidenum">
              <a:rPr lang="zh-TW" altLang="en-US" smtClean="0"/>
              <a:pPr/>
              <a:t>13</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二項分布</a:t>
            </a:r>
            <a:r>
              <a:rPr lang="en-US" altLang="zh-TW" dirty="0"/>
              <a:t>(</a:t>
            </a:r>
            <a:r>
              <a:rPr lang="zh-TW" altLang="en-US" dirty="0"/>
              <a:t>續</a:t>
            </a:r>
            <a:r>
              <a:rPr lang="en-US" altLang="zh-TW" dirty="0"/>
              <a:t>)</a:t>
            </a:r>
            <a:endParaRPr lang="zh-TW" altLang="en-US" dirty="0"/>
          </a:p>
        </p:txBody>
      </p:sp>
      <p:sp>
        <p:nvSpPr>
          <p:cNvPr id="3" name="投影片編號版面配置區 2">
            <a:extLst>
              <a:ext uri="{FF2B5EF4-FFF2-40B4-BE49-F238E27FC236}">
                <a16:creationId xmlns:a16="http://schemas.microsoft.com/office/drawing/2014/main" id="{7E610482-A398-48BC-9E80-DD90864881FB}"/>
              </a:ext>
            </a:extLst>
          </p:cNvPr>
          <p:cNvSpPr>
            <a:spLocks noGrp="1"/>
          </p:cNvSpPr>
          <p:nvPr>
            <p:ph type="sldNum" sz="quarter" idx="12"/>
          </p:nvPr>
        </p:nvSpPr>
        <p:spPr/>
        <p:txBody>
          <a:bodyPr/>
          <a:lstStyle/>
          <a:p>
            <a:fld id="{8632C2C5-20A0-4062-ADB6-29D76B962CAE}" type="slidenum">
              <a:rPr lang="zh-TW" altLang="en-US" smtClean="0"/>
              <a:pPr/>
              <a:t>14</a:t>
            </a:fld>
            <a:endParaRPr lang="zh-TW" altLang="en-US"/>
          </a:p>
        </p:txBody>
      </p:sp>
      <p:pic>
        <p:nvPicPr>
          <p:cNvPr id="8" name="圖片 7">
            <a:extLst>
              <a:ext uri="{FF2B5EF4-FFF2-40B4-BE49-F238E27FC236}">
                <a16:creationId xmlns:a16="http://schemas.microsoft.com/office/drawing/2014/main" id="{BA534CDE-1913-4354-869D-9BEC46F63347}"/>
              </a:ext>
            </a:extLst>
          </p:cNvPr>
          <p:cNvPicPr>
            <a:picLocks noChangeAspect="1"/>
          </p:cNvPicPr>
          <p:nvPr/>
        </p:nvPicPr>
        <p:blipFill>
          <a:blip r:embed="rId2"/>
          <a:stretch>
            <a:fillRect/>
          </a:stretch>
        </p:blipFill>
        <p:spPr>
          <a:xfrm>
            <a:off x="849247" y="4044599"/>
            <a:ext cx="7724775" cy="2457450"/>
          </a:xfrm>
          <a:prstGeom prst="rect">
            <a:avLst/>
          </a:prstGeom>
        </p:spPr>
      </p:pic>
      <p:pic>
        <p:nvPicPr>
          <p:cNvPr id="9" name="內容版面配置區 5">
            <a:extLst>
              <a:ext uri="{FF2B5EF4-FFF2-40B4-BE49-F238E27FC236}">
                <a16:creationId xmlns:a16="http://schemas.microsoft.com/office/drawing/2014/main" id="{3DD50E03-EC3C-4ADF-86E4-A74F2400E856}"/>
              </a:ext>
            </a:extLst>
          </p:cNvPr>
          <p:cNvPicPr>
            <a:picLocks noChangeAspect="1"/>
          </p:cNvPicPr>
          <p:nvPr/>
        </p:nvPicPr>
        <p:blipFill>
          <a:blip r:embed="rId3"/>
          <a:stretch>
            <a:fillRect/>
          </a:stretch>
        </p:blipFill>
        <p:spPr bwMode="auto">
          <a:xfrm>
            <a:off x="539551" y="1913301"/>
            <a:ext cx="8344166" cy="1800199"/>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p:cNvSpPr>
            <a:spLocks noGrp="1"/>
          </p:cNvSpPr>
          <p:nvPr>
            <p:ph type="title"/>
          </p:nvPr>
        </p:nvSpPr>
        <p:spPr/>
        <p:txBody>
          <a:bodyPr/>
          <a:lstStyle/>
          <a:p>
            <a:r>
              <a:rPr lang="zh-TW" altLang="en-US" dirty="0"/>
              <a:t>範例</a:t>
            </a:r>
            <a:r>
              <a:rPr lang="en-US" altLang="zh-TW" dirty="0"/>
              <a:t>3.1</a:t>
            </a:r>
            <a:endParaRPr lang="zh-TW" altLang="en-US" dirty="0"/>
          </a:p>
        </p:txBody>
      </p:sp>
      <p:pic>
        <p:nvPicPr>
          <p:cNvPr id="3074" name="Picture 2"/>
          <p:cNvPicPr>
            <a:picLocks noGrp="1" noChangeAspect="1" noChangeArrowheads="1"/>
          </p:cNvPicPr>
          <p:nvPr>
            <p:ph idx="1"/>
          </p:nvPr>
        </p:nvPicPr>
        <p:blipFill>
          <a:blip r:embed="rId2" cstate="print"/>
          <a:srcRect b="64508"/>
          <a:stretch>
            <a:fillRect/>
          </a:stretch>
        </p:blipFill>
        <p:spPr bwMode="auto">
          <a:xfrm>
            <a:off x="323850" y="2636912"/>
            <a:ext cx="8496300" cy="1224136"/>
          </a:xfrm>
          <a:prstGeom prst="rect">
            <a:avLst/>
          </a:prstGeom>
          <a:noFill/>
          <a:ln w="9525">
            <a:noFill/>
            <a:miter lim="800000"/>
            <a:headEnd/>
            <a:tailEnd/>
          </a:ln>
        </p:spPr>
      </p:pic>
      <p:sp>
        <p:nvSpPr>
          <p:cNvPr id="2" name="投影片編號版面配置區 1">
            <a:extLst>
              <a:ext uri="{FF2B5EF4-FFF2-40B4-BE49-F238E27FC236}">
                <a16:creationId xmlns:a16="http://schemas.microsoft.com/office/drawing/2014/main" id="{60FD9173-9A91-4358-ADBA-DD3C588B9AC5}"/>
              </a:ext>
            </a:extLst>
          </p:cNvPr>
          <p:cNvSpPr>
            <a:spLocks noGrp="1"/>
          </p:cNvSpPr>
          <p:nvPr>
            <p:ph type="sldNum" sz="quarter" idx="12"/>
          </p:nvPr>
        </p:nvSpPr>
        <p:spPr/>
        <p:txBody>
          <a:bodyPr/>
          <a:lstStyle/>
          <a:p>
            <a:fld id="{8632C2C5-20A0-4062-ADB6-29D76B962CAE}" type="slidenum">
              <a:rPr lang="zh-TW" altLang="en-US" smtClean="0"/>
              <a:pPr/>
              <a:t>15</a:t>
            </a:fld>
            <a:endParaRPr lang="zh-TW" altLang="en-US"/>
          </a:p>
        </p:txBody>
      </p:sp>
      <p:pic>
        <p:nvPicPr>
          <p:cNvPr id="5" name="Picture 2"/>
          <p:cNvPicPr>
            <a:picLocks noChangeAspect="1" noChangeArrowheads="1"/>
          </p:cNvPicPr>
          <p:nvPr/>
        </p:nvPicPr>
        <p:blipFill>
          <a:blip r:embed="rId2" cstate="print"/>
          <a:srcRect t="39667"/>
          <a:stretch>
            <a:fillRect/>
          </a:stretch>
        </p:blipFill>
        <p:spPr bwMode="auto">
          <a:xfrm>
            <a:off x="323528" y="4228398"/>
            <a:ext cx="8496300" cy="2080922"/>
          </a:xfrm>
          <a:prstGeom prst="rect">
            <a:avLst/>
          </a:prstGeom>
          <a:noFill/>
          <a:ln w="9525">
            <a:noFill/>
            <a:miter lim="800000"/>
            <a:headEnd/>
            <a:tailEnd/>
          </a:ln>
          <a:effectLst/>
        </p:spPr>
      </p:pic>
      <p:sp>
        <p:nvSpPr>
          <p:cNvPr id="9" name="文字方塊 8">
            <a:extLst>
              <a:ext uri="{FF2B5EF4-FFF2-40B4-BE49-F238E27FC236}">
                <a16:creationId xmlns:a16="http://schemas.microsoft.com/office/drawing/2014/main" id="{192E62B5-B01A-4644-91FD-1E47FB33F870}"/>
              </a:ext>
            </a:extLst>
          </p:cNvPr>
          <p:cNvSpPr txBox="1"/>
          <p:nvPr/>
        </p:nvSpPr>
        <p:spPr>
          <a:xfrm>
            <a:off x="320417" y="1499943"/>
            <a:ext cx="7776864" cy="646331"/>
          </a:xfrm>
          <a:prstGeom prst="rect">
            <a:avLst/>
          </a:prstGeom>
          <a:noFill/>
        </p:spPr>
        <p:txBody>
          <a:bodyPr wrap="square">
            <a:spAutoFit/>
          </a:bodyPr>
          <a:lstStyle/>
          <a:p>
            <a:pPr algn="l"/>
            <a:r>
              <a:rPr lang="en-US" altLang="zh-TW" sz="1800" b="0" i="0" u="none" strike="noStrike" baseline="0" dirty="0">
                <a:latin typeface="CMR10"/>
              </a:rPr>
              <a:t>The probability that a certain kind of component will survive a shock test is </a:t>
            </a:r>
            <a:r>
              <a:rPr lang="en-US" altLang="zh-TW" sz="1800" b="0" i="0" u="none" strike="noStrike" baseline="0" dirty="0">
                <a:solidFill>
                  <a:srgbClr val="FF0000"/>
                </a:solidFill>
                <a:latin typeface="CMR10"/>
              </a:rPr>
              <a:t>3/4</a:t>
            </a:r>
            <a:r>
              <a:rPr lang="en-US" altLang="zh-TW" sz="1800" b="0" i="0" u="none" strike="noStrike" baseline="0" dirty="0">
                <a:latin typeface="CMR10"/>
              </a:rPr>
              <a:t>.</a:t>
            </a:r>
          </a:p>
          <a:p>
            <a:pPr algn="l"/>
            <a:r>
              <a:rPr lang="en-US" altLang="zh-TW" sz="1800" b="0" i="0" u="none" strike="noStrike" baseline="0" dirty="0">
                <a:latin typeface="CMR10"/>
              </a:rPr>
              <a:t>Find the probability that </a:t>
            </a:r>
            <a:r>
              <a:rPr lang="en-US" altLang="zh-TW" sz="1800" b="0" i="0" u="none" strike="noStrike" baseline="0" dirty="0">
                <a:solidFill>
                  <a:srgbClr val="FF0000"/>
                </a:solidFill>
                <a:latin typeface="CMR10"/>
              </a:rPr>
              <a:t>exactly 2 of the next 4 </a:t>
            </a:r>
            <a:r>
              <a:rPr lang="en-US" altLang="zh-TW" sz="1800" b="0" i="0" u="none" strike="noStrike" baseline="0" dirty="0">
                <a:latin typeface="CMR10"/>
              </a:rPr>
              <a:t>components tested survive.</a:t>
            </a:r>
            <a:endParaRPr lang="zh-TW" altLang="en-US" dirty="0"/>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23528" y="44624"/>
            <a:ext cx="8820472" cy="1326976"/>
          </a:xfrm>
        </p:spPr>
        <p:txBody>
          <a:bodyPr/>
          <a:lstStyle/>
          <a:p>
            <a:r>
              <a:rPr lang="zh-TW" altLang="en-US" sz="3200" dirty="0"/>
              <a:t> 「二項」</a:t>
            </a:r>
            <a:r>
              <a:rPr lang="en-US" altLang="zh-TW" sz="3200" dirty="0"/>
              <a:t>(</a:t>
            </a:r>
            <a:r>
              <a:rPr lang="en-US" altLang="zh-TW" sz="3200" i="1" dirty="0"/>
              <a:t>Binomial</a:t>
            </a:r>
            <a:r>
              <a:rPr lang="en-US" altLang="zh-TW" sz="3200" dirty="0"/>
              <a:t>)    </a:t>
            </a:r>
            <a:r>
              <a:rPr lang="zh-TW" altLang="en-US" sz="3200" dirty="0"/>
              <a:t>這個名稱來自於何處？</a:t>
            </a:r>
          </a:p>
        </p:txBody>
      </p:sp>
      <p:sp>
        <p:nvSpPr>
          <p:cNvPr id="3" name="內容版面配置區 2"/>
          <p:cNvSpPr>
            <a:spLocks noGrp="1"/>
          </p:cNvSpPr>
          <p:nvPr>
            <p:ph idx="1"/>
          </p:nvPr>
        </p:nvSpPr>
        <p:spPr>
          <a:xfrm>
            <a:off x="-46126" y="1412776"/>
            <a:ext cx="8496944" cy="5112568"/>
          </a:xfrm>
        </p:spPr>
        <p:txBody>
          <a:bodyPr/>
          <a:lstStyle/>
          <a:p>
            <a:r>
              <a:rPr lang="zh-TW" altLang="en-US" sz="2700" dirty="0"/>
              <a:t>            的二項展開式中的         項對應到 </a:t>
            </a:r>
            <a:r>
              <a:rPr lang="en-US" altLang="zh-TW" sz="2700" i="1" dirty="0"/>
              <a:t>b</a:t>
            </a:r>
            <a:r>
              <a:rPr lang="en-US" altLang="zh-TW" sz="2700" dirty="0"/>
              <a:t>(</a:t>
            </a:r>
            <a:r>
              <a:rPr lang="en-US" altLang="zh-TW" sz="2700" i="1" dirty="0"/>
              <a:t>x</a:t>
            </a:r>
            <a:r>
              <a:rPr lang="en-US" altLang="zh-TW" sz="2700" dirty="0"/>
              <a:t>; </a:t>
            </a:r>
            <a:r>
              <a:rPr lang="en-US" altLang="zh-TW" sz="2700" i="1" dirty="0"/>
              <a:t>n</a:t>
            </a:r>
            <a:r>
              <a:rPr lang="en-US" altLang="zh-TW" sz="2700" dirty="0"/>
              <a:t>, </a:t>
            </a:r>
            <a:r>
              <a:rPr lang="en-US" altLang="zh-TW" sz="2700" i="1" dirty="0"/>
              <a:t>p</a:t>
            </a:r>
            <a:r>
              <a:rPr lang="en-US" altLang="zh-TW" sz="2700" dirty="0"/>
              <a:t>)</a:t>
            </a:r>
            <a:r>
              <a:rPr lang="zh-TW" altLang="en-US" sz="2700" dirty="0"/>
              <a:t>  的各個不同數值，其中                       。</a:t>
            </a:r>
            <a:endParaRPr lang="en-US" altLang="zh-TW" sz="2700" dirty="0"/>
          </a:p>
          <a:p>
            <a:r>
              <a:rPr lang="zh-TW" altLang="en-US" sz="2700" dirty="0"/>
              <a:t>亦即，</a:t>
            </a:r>
            <a:br>
              <a:rPr lang="en-US" altLang="zh-TW" sz="2700" dirty="0"/>
            </a:br>
            <a:br>
              <a:rPr lang="en-US" altLang="zh-TW" sz="2700" dirty="0"/>
            </a:br>
            <a:br>
              <a:rPr lang="en-US" altLang="zh-TW" sz="2700" dirty="0"/>
            </a:br>
            <a:endParaRPr lang="en-US" altLang="zh-TW" sz="2700" dirty="0"/>
          </a:p>
          <a:p>
            <a:r>
              <a:rPr lang="zh-TW" altLang="en-US" sz="2700" dirty="0"/>
              <a:t>因為             </a:t>
            </a:r>
            <a:endParaRPr lang="en-US" altLang="zh-TW" sz="2700" dirty="0"/>
          </a:p>
          <a:p>
            <a:pPr lvl="1"/>
            <a:r>
              <a:rPr lang="zh-TW" altLang="en-US" sz="2500" dirty="0"/>
              <a:t>所以我們知道</a:t>
            </a:r>
            <a:br>
              <a:rPr lang="en-US" altLang="zh-TW" sz="2500" dirty="0"/>
            </a:br>
            <a:br>
              <a:rPr lang="en-US" altLang="zh-TW" sz="2500" dirty="0"/>
            </a:br>
            <a:br>
              <a:rPr lang="en-US" altLang="zh-TW" sz="2500" dirty="0"/>
            </a:br>
            <a:endParaRPr lang="en-US" altLang="zh-TW" sz="2500" dirty="0"/>
          </a:p>
          <a:p>
            <a:r>
              <a:rPr lang="en-US" altLang="zh-TW" sz="2700" dirty="0"/>
              <a:t>                  </a:t>
            </a:r>
            <a:r>
              <a:rPr lang="zh-TW" altLang="en-US" sz="2700" dirty="0"/>
              <a:t>。</a:t>
            </a:r>
            <a:endParaRPr lang="zh-TW" altLang="en-US" dirty="0"/>
          </a:p>
        </p:txBody>
      </p:sp>
      <p:sp>
        <p:nvSpPr>
          <p:cNvPr id="5" name="投影片編號版面配置區 4">
            <a:extLst>
              <a:ext uri="{FF2B5EF4-FFF2-40B4-BE49-F238E27FC236}">
                <a16:creationId xmlns:a16="http://schemas.microsoft.com/office/drawing/2014/main" id="{02035E9B-1238-4797-9250-115BD5391BB0}"/>
              </a:ext>
            </a:extLst>
          </p:cNvPr>
          <p:cNvSpPr>
            <a:spLocks noGrp="1"/>
          </p:cNvSpPr>
          <p:nvPr>
            <p:ph type="sldNum" sz="quarter" idx="12"/>
          </p:nvPr>
        </p:nvSpPr>
        <p:spPr/>
        <p:txBody>
          <a:bodyPr/>
          <a:lstStyle/>
          <a:p>
            <a:fld id="{8632C2C5-20A0-4062-ADB6-29D76B962CAE}" type="slidenum">
              <a:rPr lang="zh-TW" altLang="en-US" smtClean="0"/>
              <a:pPr/>
              <a:t>16</a:t>
            </a:fld>
            <a:endParaRPr lang="zh-TW" altLang="en-US"/>
          </a:p>
        </p:txBody>
      </p:sp>
      <mc:AlternateContent xmlns:mc="http://schemas.openxmlformats.org/markup-compatibility/2006" xmlns:a14="http://schemas.microsoft.com/office/drawing/2010/main">
        <mc:Choice Requires="a14">
          <p:sp>
            <p:nvSpPr>
              <p:cNvPr id="4" name="物件 3"/>
              <p:cNvSpPr txBox="1"/>
              <p:nvPr/>
            </p:nvSpPr>
            <p:spPr bwMode="auto">
              <a:xfrm>
                <a:off x="457156" y="1412776"/>
                <a:ext cx="990600" cy="406400"/>
              </a:xfrm>
              <a:prstGeom prst="rect">
                <a:avLst/>
              </a:prstGeom>
              <a:noFill/>
            </p:spPr>
            <p:txBody>
              <a:bodyPr>
                <a:normAutofit fontScale="92500"/>
              </a:bodyPr>
              <a:lstStyle/>
              <a:p>
                <a:pPr/>
                <a14:m>
                  <m:oMathPara xmlns:m="http://schemas.openxmlformats.org/officeDocument/2006/math">
                    <m:oMathParaPr>
                      <m:jc m:val="left"/>
                    </m:oMathParaPr>
                    <m:oMath xmlns:m="http://schemas.openxmlformats.org/officeDocument/2006/math">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𝑞</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𝑝</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m:t>
                          </m:r>
                        </m:e>
                        <m:sup>
                          <m:r>
                            <a:rPr lang="zh-TW" altLang="en-US" i="1">
                              <a:solidFill>
                                <a:srgbClr val="000000"/>
                              </a:solidFill>
                              <a:latin typeface="Cambria Math" panose="02040503050406030204" pitchFamily="18" charset="0"/>
                            </a:rPr>
                            <m:t>𝑛</m:t>
                          </m:r>
                        </m:sup>
                      </m:sSup>
                    </m:oMath>
                  </m:oMathPara>
                </a14:m>
                <a:endParaRPr lang="zh-TW" altLang="en-US" dirty="0"/>
              </a:p>
            </p:txBody>
          </p:sp>
        </mc:Choice>
        <mc:Fallback xmlns="">
          <p:sp>
            <p:nvSpPr>
              <p:cNvPr id="4" name="物件 3"/>
              <p:cNvSpPr txBox="1">
                <a:spLocks noRot="1" noChangeAspect="1" noMove="1" noResize="1" noEditPoints="1" noAdjustHandles="1" noChangeArrowheads="1" noChangeShapeType="1" noTextEdit="1"/>
              </p:cNvSpPr>
              <p:nvPr/>
            </p:nvSpPr>
            <p:spPr bwMode="auto">
              <a:xfrm>
                <a:off x="457156" y="1412776"/>
                <a:ext cx="990600" cy="406400"/>
              </a:xfrm>
              <a:prstGeom prst="rect">
                <a:avLst/>
              </a:prstGeom>
              <a:blipFill>
                <a:blip r:embed="rId2"/>
                <a:stretch>
                  <a:fillRect l="-123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099" name="Object 3"/>
              <p:cNvSpPr txBox="1"/>
              <p:nvPr/>
            </p:nvSpPr>
            <p:spPr bwMode="auto">
              <a:xfrm>
                <a:off x="4292600" y="1476276"/>
                <a:ext cx="558800" cy="279400"/>
              </a:xfrm>
              <a:prstGeom prst="rect">
                <a:avLst/>
              </a:prstGeom>
              <a:noFill/>
              <a:ln>
                <a:noFill/>
              </a:ln>
              <a:effectLst/>
            </p:spPr>
            <p:txBody>
              <a:bodyPr>
                <a:normAutofit fontScale="62500" lnSpcReduction="20000"/>
              </a:bodyPr>
              <a:lstStyle/>
              <a:p>
                <a:pPr/>
                <a14:m>
                  <m:oMathPara xmlns:m="http://schemas.openxmlformats.org/officeDocument/2006/math">
                    <m:oMathParaPr>
                      <m:jc m:val="left"/>
                    </m:oMathParaPr>
                    <m:oMath xmlns:m="http://schemas.openxmlformats.org/officeDocument/2006/math">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+1</m:t>
                      </m:r>
                    </m:oMath>
                  </m:oMathPara>
                </a14:m>
                <a:endParaRPr lang="zh-TW" altLang="en-US" dirty="0"/>
              </a:p>
            </p:txBody>
          </p:sp>
        </mc:Choice>
        <mc:Fallback xmlns="">
          <p:sp>
            <p:nvSpPr>
              <p:cNvPr id="4099" name="Object 3"/>
              <p:cNvSpPr txBox="1">
                <a:spLocks noRot="1" noChangeAspect="1" noMove="1" noResize="1" noEditPoints="1" noAdjustHandles="1" noChangeArrowheads="1" noChangeShapeType="1" noTextEdit="1"/>
              </p:cNvSpPr>
              <p:nvPr/>
            </p:nvSpPr>
            <p:spPr bwMode="auto">
              <a:xfrm>
                <a:off x="4292600" y="1476276"/>
                <a:ext cx="558800" cy="279400"/>
              </a:xfrm>
              <a:prstGeom prst="rect">
                <a:avLst/>
              </a:prstGeom>
              <a:blipFill>
                <a:blip r:embed="rId3"/>
                <a:stretch>
                  <a:fillRect/>
                </a:stretch>
              </a:blipFill>
              <a:ln>
                <a:noFill/>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物件 5"/>
              <p:cNvSpPr txBox="1"/>
              <p:nvPr/>
            </p:nvSpPr>
            <p:spPr bwMode="auto">
              <a:xfrm>
                <a:off x="4067944" y="2013050"/>
                <a:ext cx="1854200" cy="330200"/>
              </a:xfrm>
              <a:prstGeom prst="rect">
                <a:avLst/>
              </a:prstGeom>
              <a:noFill/>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TW" altLang="en-US" i="1">
                          <a:solidFill>
                            <a:srgbClr val="000000"/>
                          </a:solidFill>
                          <a:latin typeface="Cambria Math" panose="02040503050406030204" pitchFamily="18" charset="0"/>
                        </a:rPr>
                        <m:t>𝑥</m:t>
                      </m:r>
                      <m:r>
                        <a:rPr lang="zh-TW" altLang="en-US" i="1">
                          <a:solidFill>
                            <a:srgbClr val="000000"/>
                          </a:solidFill>
                          <a:latin typeface="Cambria Math" panose="02040503050406030204" pitchFamily="18" charset="0"/>
                        </a:rPr>
                        <m:t>=0,</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1,</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2,</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oMath>
                  </m:oMathPara>
                </a14:m>
                <a:endParaRPr lang="zh-TW" altLang="en-US" dirty="0"/>
              </a:p>
            </p:txBody>
          </p:sp>
        </mc:Choice>
        <mc:Fallback xmlns="">
          <p:sp>
            <p:nvSpPr>
              <p:cNvPr id="6" name="物件 5"/>
              <p:cNvSpPr txBox="1">
                <a:spLocks noRot="1" noChangeAspect="1" noMove="1" noResize="1" noEditPoints="1" noAdjustHandles="1" noChangeArrowheads="1" noChangeShapeType="1" noTextEdit="1"/>
              </p:cNvSpPr>
              <p:nvPr/>
            </p:nvSpPr>
            <p:spPr bwMode="auto">
              <a:xfrm>
                <a:off x="4067944" y="2013050"/>
                <a:ext cx="1854200" cy="330200"/>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物件 6"/>
              <p:cNvSpPr txBox="1"/>
              <p:nvPr/>
            </p:nvSpPr>
            <p:spPr bwMode="auto">
              <a:xfrm>
                <a:off x="1042988" y="2675906"/>
                <a:ext cx="7073900" cy="1055687"/>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𝑞</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𝑝</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m:t>
                          </m:r>
                        </m:e>
                        <m:sup>
                          <m:r>
                            <a:rPr lang="zh-TW" altLang="en-US" i="1">
                              <a:solidFill>
                                <a:srgbClr val="000000"/>
                              </a:solidFill>
                              <a:latin typeface="Cambria Math" panose="02040503050406030204" pitchFamily="18" charset="0"/>
                            </a:rPr>
                            <m:t>𝑛</m:t>
                          </m:r>
                        </m:sup>
                      </m:sSup>
                      <m:r>
                        <a:rPr lang="zh-TW" altLang="en-US" i="1">
                          <a:solidFill>
                            <a:srgbClr val="000000"/>
                          </a:solidFill>
                          <a:latin typeface="Cambria Math" panose="02040503050406030204" pitchFamily="18" charset="0"/>
                        </a:rPr>
                        <m:t>=</m:t>
                      </m:r>
                      <m:d>
                        <m:dPr>
                          <m:ctrlPr>
                            <a:rPr lang="zh-TW" altLang="en-US" i="1">
                              <a:solidFill>
                                <a:srgbClr val="000000"/>
                              </a:solidFill>
                              <a:latin typeface="Cambria Math" panose="02040503050406030204" pitchFamily="18" charset="0"/>
                            </a:rPr>
                          </m:ctrlPr>
                        </m:dPr>
                        <m:e>
                          <m:m>
                            <m:mPr>
                              <m:mcs>
                                <m:mc>
                                  <m:mcPr>
                                    <m:count m:val="1"/>
                                    <m:mcJc m:val="center"/>
                                  </m:mcPr>
                                </m:mc>
                              </m:mcs>
                              <m:ctrlPr>
                                <a:rPr lang="en-US" altLang="zh-TW" i="1" smtClean="0">
                                  <a:solidFill>
                                    <a:srgbClr val="000000"/>
                                  </a:solidFill>
                                  <a:latin typeface="Cambria Math" panose="02040503050406030204" pitchFamily="18" charset="0"/>
                                </a:rPr>
                              </m:ctrlPr>
                            </m:mPr>
                            <m:mr>
                              <m:e>
                                <m:r>
                                  <m:rPr>
                                    <m:brk m:alnAt="7"/>
                                  </m:rPr>
                                  <a:rPr lang="en-US" altLang="zh-TW" b="0" i="1" smtClean="0">
                                    <a:solidFill>
                                      <a:srgbClr val="000000"/>
                                    </a:solidFill>
                                    <a:latin typeface="Cambria Math" panose="02040503050406030204" pitchFamily="18" charset="0"/>
                                  </a:rPr>
                                  <m:t>𝑛</m:t>
                                </m:r>
                              </m:e>
                            </m:mr>
                            <m:mr>
                              <m:e>
                                <m:r>
                                  <a:rPr lang="en-US" altLang="zh-TW" b="0" i="1" smtClean="0">
                                    <a:solidFill>
                                      <a:srgbClr val="000000"/>
                                    </a:solidFill>
                                    <a:latin typeface="Cambria Math" panose="02040503050406030204" pitchFamily="18" charset="0"/>
                                  </a:rPr>
                                  <m:t>0</m:t>
                                </m:r>
                              </m:e>
                            </m:mr>
                          </m:m>
                        </m:e>
                      </m:d>
                      <m:r>
                        <a:rPr lang="zh-TW" altLang="en-US" i="0">
                          <a:solidFill>
                            <a:srgbClr val="000000"/>
                          </a:solidFill>
                          <a:latin typeface="Cambria Math" panose="02040503050406030204" pitchFamily="18" charset="0"/>
                        </a:rPr>
                        <m:t> </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𝑞</m:t>
                          </m:r>
                        </m:e>
                        <m:sup>
                          <m:r>
                            <a:rPr lang="zh-TW" altLang="en-US" i="1">
                              <a:solidFill>
                                <a:srgbClr val="000000"/>
                              </a:solidFill>
                              <a:latin typeface="Cambria Math" panose="02040503050406030204" pitchFamily="18" charset="0"/>
                            </a:rPr>
                            <m:t>𝑛</m:t>
                          </m:r>
                        </m:sup>
                      </m:sSup>
                      <m:r>
                        <a:rPr lang="zh-TW" altLang="en-US" i="1">
                          <a:solidFill>
                            <a:srgbClr val="000000"/>
                          </a:solidFill>
                          <a:latin typeface="Cambria Math" panose="02040503050406030204" pitchFamily="18" charset="0"/>
                        </a:rPr>
                        <m:t>+</m:t>
                      </m:r>
                      <m:d>
                        <m:dPr>
                          <m:ctrlPr>
                            <a:rPr lang="zh-TW" altLang="en-US" i="1">
                              <a:solidFill>
                                <a:srgbClr val="000000"/>
                              </a:solidFill>
                              <a:latin typeface="Cambria Math" panose="02040503050406030204" pitchFamily="18" charset="0"/>
                            </a:rPr>
                          </m:ctrlPr>
                        </m:dPr>
                        <m:e>
                          <m:m>
                            <m:mPr>
                              <m:mcs>
                                <m:mc>
                                  <m:mcPr>
                                    <m:count m:val="1"/>
                                    <m:mcJc m:val="center"/>
                                  </m:mcPr>
                                </m:mc>
                              </m:mcs>
                              <m:ctrlPr>
                                <a:rPr lang="en-US" altLang="zh-TW" i="1">
                                  <a:solidFill>
                                    <a:srgbClr val="000000"/>
                                  </a:solidFill>
                                  <a:latin typeface="Cambria Math" panose="02040503050406030204" pitchFamily="18" charset="0"/>
                                </a:rPr>
                              </m:ctrlPr>
                            </m:mPr>
                            <m:mr>
                              <m:e>
                                <m:r>
                                  <m:rPr>
                                    <m:brk m:alnAt="7"/>
                                  </m:rPr>
                                  <a:rPr lang="en-US" altLang="zh-TW" i="1">
                                    <a:solidFill>
                                      <a:srgbClr val="000000"/>
                                    </a:solidFill>
                                    <a:latin typeface="Cambria Math" panose="02040503050406030204" pitchFamily="18" charset="0"/>
                                  </a:rPr>
                                  <m:t>𝑛</m:t>
                                </m:r>
                              </m:e>
                            </m:mr>
                            <m:mr>
                              <m:e>
                                <m:r>
                                  <a:rPr lang="en-US" altLang="zh-TW" b="0" i="1" smtClean="0">
                                    <a:solidFill>
                                      <a:srgbClr val="000000"/>
                                    </a:solidFill>
                                    <a:latin typeface="Cambria Math" panose="02040503050406030204" pitchFamily="18" charset="0"/>
                                  </a:rPr>
                                  <m:t>1</m:t>
                                </m:r>
                              </m:e>
                            </m:mr>
                          </m:m>
                        </m:e>
                      </m:d>
                      <m:r>
                        <a:rPr lang="zh-TW" altLang="en-US" i="1">
                          <a:solidFill>
                            <a:srgbClr val="000000"/>
                          </a:solidFill>
                          <a:latin typeface="Cambria Math" panose="02040503050406030204" pitchFamily="18" charset="0"/>
                        </a:rPr>
                        <m:t>𝑝</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𝑞</m:t>
                          </m:r>
                        </m:e>
                        <m:sup>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−1</m:t>
                          </m:r>
                        </m:sup>
                      </m:sSup>
                      <m:r>
                        <a:rPr lang="zh-TW" altLang="en-US" i="1">
                          <a:solidFill>
                            <a:srgbClr val="000000"/>
                          </a:solidFill>
                          <a:latin typeface="Cambria Math" panose="02040503050406030204" pitchFamily="18" charset="0"/>
                        </a:rPr>
                        <m:t>+</m:t>
                      </m:r>
                      <m:d>
                        <m:dPr>
                          <m:ctrlPr>
                            <a:rPr lang="zh-TW" altLang="en-US" i="1">
                              <a:solidFill>
                                <a:srgbClr val="000000"/>
                              </a:solidFill>
                              <a:latin typeface="Cambria Math" panose="02040503050406030204" pitchFamily="18" charset="0"/>
                            </a:rPr>
                          </m:ctrlPr>
                        </m:dPr>
                        <m:e>
                          <m:m>
                            <m:mPr>
                              <m:mcs>
                                <m:mc>
                                  <m:mcPr>
                                    <m:count m:val="1"/>
                                    <m:mcJc m:val="center"/>
                                  </m:mcPr>
                                </m:mc>
                              </m:mcs>
                              <m:ctrlPr>
                                <a:rPr lang="en-US" altLang="zh-TW" i="1">
                                  <a:solidFill>
                                    <a:srgbClr val="000000"/>
                                  </a:solidFill>
                                  <a:latin typeface="Cambria Math" panose="02040503050406030204" pitchFamily="18" charset="0"/>
                                </a:rPr>
                              </m:ctrlPr>
                            </m:mPr>
                            <m:mr>
                              <m:e>
                                <m:r>
                                  <m:rPr>
                                    <m:brk m:alnAt="7"/>
                                  </m:rPr>
                                  <a:rPr lang="en-US" altLang="zh-TW" i="1">
                                    <a:solidFill>
                                      <a:srgbClr val="000000"/>
                                    </a:solidFill>
                                    <a:latin typeface="Cambria Math" panose="02040503050406030204" pitchFamily="18" charset="0"/>
                                  </a:rPr>
                                  <m:t>𝑛</m:t>
                                </m:r>
                              </m:e>
                            </m:mr>
                            <m:mr>
                              <m:e>
                                <m:r>
                                  <a:rPr lang="en-US" altLang="zh-TW" b="0" i="1" smtClean="0">
                                    <a:solidFill>
                                      <a:srgbClr val="000000"/>
                                    </a:solidFill>
                                    <a:latin typeface="Cambria Math" panose="02040503050406030204" pitchFamily="18" charset="0"/>
                                  </a:rPr>
                                  <m:t>2</m:t>
                                </m:r>
                              </m:e>
                            </m:mr>
                          </m:m>
                        </m:e>
                      </m:d>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𝑝</m:t>
                          </m:r>
                        </m:e>
                        <m:sup>
                          <m:r>
                            <a:rPr lang="zh-TW" altLang="en-US" i="1">
                              <a:solidFill>
                                <a:srgbClr val="000000"/>
                              </a:solidFill>
                              <a:latin typeface="Cambria Math" panose="02040503050406030204" pitchFamily="18" charset="0"/>
                            </a:rPr>
                            <m:t>2</m:t>
                          </m:r>
                        </m:sup>
                      </m:sSup>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𝑞</m:t>
                          </m:r>
                        </m:e>
                        <m:sup>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−2</m:t>
                          </m:r>
                        </m:sup>
                      </m:sSup>
                      <m:r>
                        <a:rPr lang="zh-TW" altLang="en-US" i="1">
                          <a:solidFill>
                            <a:srgbClr val="000000"/>
                          </a:solidFill>
                          <a:latin typeface="Cambria Math" panose="02040503050406030204" pitchFamily="18" charset="0"/>
                        </a:rPr>
                        <m:t>+⋯++</m:t>
                      </m:r>
                      <m:d>
                        <m:dPr>
                          <m:ctrlPr>
                            <a:rPr lang="zh-TW" altLang="en-US" i="1">
                              <a:solidFill>
                                <a:srgbClr val="000000"/>
                              </a:solidFill>
                              <a:latin typeface="Cambria Math" panose="02040503050406030204" pitchFamily="18" charset="0"/>
                            </a:rPr>
                          </m:ctrlPr>
                        </m:dPr>
                        <m:e>
                          <m:m>
                            <m:mPr>
                              <m:mcs>
                                <m:mc>
                                  <m:mcPr>
                                    <m:count m:val="1"/>
                                    <m:mcJc m:val="center"/>
                                  </m:mcPr>
                                </m:mc>
                              </m:mcs>
                              <m:ctrlPr>
                                <a:rPr lang="en-US" altLang="zh-TW" i="1">
                                  <a:solidFill>
                                    <a:srgbClr val="000000"/>
                                  </a:solidFill>
                                  <a:latin typeface="Cambria Math" panose="02040503050406030204" pitchFamily="18" charset="0"/>
                                </a:rPr>
                              </m:ctrlPr>
                            </m:mPr>
                            <m:mr>
                              <m:e>
                                <m:r>
                                  <m:rPr>
                                    <m:brk m:alnAt="7"/>
                                  </m:rPr>
                                  <a:rPr lang="en-US" altLang="zh-TW" i="1">
                                    <a:solidFill>
                                      <a:srgbClr val="000000"/>
                                    </a:solidFill>
                                    <a:latin typeface="Cambria Math" panose="02040503050406030204" pitchFamily="18" charset="0"/>
                                  </a:rPr>
                                  <m:t>𝑛</m:t>
                                </m:r>
                              </m:e>
                            </m:mr>
                            <m:mr>
                              <m:e>
                                <m:r>
                                  <a:rPr lang="en-US" altLang="zh-TW" b="0" i="1" smtClean="0">
                                    <a:solidFill>
                                      <a:srgbClr val="000000"/>
                                    </a:solidFill>
                                    <a:latin typeface="Cambria Math" panose="02040503050406030204" pitchFamily="18" charset="0"/>
                                  </a:rPr>
                                  <m:t>𝑛</m:t>
                                </m:r>
                              </m:e>
                            </m:mr>
                          </m:m>
                        </m:e>
                      </m:d>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𝑝</m:t>
                          </m:r>
                        </m:e>
                        <m:sup>
                          <m:r>
                            <a:rPr lang="zh-TW" altLang="en-US" i="1">
                              <a:solidFill>
                                <a:srgbClr val="000000"/>
                              </a:solidFill>
                              <a:latin typeface="Cambria Math" panose="02040503050406030204" pitchFamily="18" charset="0"/>
                            </a:rPr>
                            <m:t>𝑛</m:t>
                          </m:r>
                        </m:sup>
                      </m:sSup>
                    </m:oMath>
                    <m:oMath xmlns:m="http://schemas.openxmlformats.org/officeDocument/2006/math">
                      <m:r>
                        <m:rPr>
                          <m:nor/>
                        </m:rPr>
                        <a:rPr lang="zh-TW" altLang="en-US" i="0">
                          <a:solidFill>
                            <a:srgbClr val="000000"/>
                          </a:solidFill>
                          <a:latin typeface="Cambria Math" panose="02040503050406030204" pitchFamily="18" charset="0"/>
                        </a:rPr>
                        <m:t>             </m:t>
                      </m:r>
                    </m:oMath>
                  </m:oMathPara>
                </a14:m>
                <a:endParaRPr lang="en-US" altLang="zh-TW" i="0" dirty="0">
                  <a:solidFill>
                    <a:srgbClr val="0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𝑏</m:t>
                      </m:r>
                      <m:r>
                        <a:rPr lang="zh-TW" altLang="en-US" i="1">
                          <a:solidFill>
                            <a:srgbClr val="000000"/>
                          </a:solidFill>
                          <a:latin typeface="Cambria Math" panose="02040503050406030204" pitchFamily="18" charset="0"/>
                        </a:rPr>
                        <m:t>(0;</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𝑏</m:t>
                      </m:r>
                      <m:r>
                        <a:rPr lang="zh-TW" altLang="en-US" i="1">
                          <a:solidFill>
                            <a:srgbClr val="000000"/>
                          </a:solidFill>
                          <a:latin typeface="Cambria Math" panose="02040503050406030204" pitchFamily="18" charset="0"/>
                        </a:rPr>
                        <m:t>(1;</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𝑏</m:t>
                      </m:r>
                      <m:r>
                        <a:rPr lang="zh-TW" altLang="en-US" i="1">
                          <a:solidFill>
                            <a:srgbClr val="000000"/>
                          </a:solidFill>
                          <a:latin typeface="Cambria Math" panose="02040503050406030204" pitchFamily="18" charset="0"/>
                        </a:rPr>
                        <m:t>(2;</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𝑏</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oMath>
                  </m:oMathPara>
                </a14:m>
                <a:endParaRPr lang="zh-TW" altLang="en-US" dirty="0"/>
              </a:p>
            </p:txBody>
          </p:sp>
        </mc:Choice>
        <mc:Fallback xmlns="">
          <p:sp>
            <p:nvSpPr>
              <p:cNvPr id="7" name="物件 6"/>
              <p:cNvSpPr txBox="1">
                <a:spLocks noRot="1" noChangeAspect="1" noMove="1" noResize="1" noEditPoints="1" noAdjustHandles="1" noChangeArrowheads="1" noChangeShapeType="1" noTextEdit="1"/>
              </p:cNvSpPr>
              <p:nvPr/>
            </p:nvSpPr>
            <p:spPr bwMode="auto">
              <a:xfrm>
                <a:off x="1042988" y="2675906"/>
                <a:ext cx="7073900" cy="1055687"/>
              </a:xfrm>
              <a:prstGeom prst="rect">
                <a:avLst/>
              </a:prstGeom>
              <a:blipFill>
                <a:blip r:embed="rId5"/>
                <a:stretch>
                  <a:fillRect l="-258" b="-520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物件 7"/>
              <p:cNvSpPr txBox="1"/>
              <p:nvPr/>
            </p:nvSpPr>
            <p:spPr bwMode="auto">
              <a:xfrm>
                <a:off x="1979712" y="4088349"/>
                <a:ext cx="1066800" cy="342900"/>
              </a:xfrm>
              <a:prstGeom prst="rect">
                <a:avLst/>
              </a:prstGeom>
              <a:noFill/>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𝑞</m:t>
                      </m:r>
                      <m:r>
                        <a:rPr lang="zh-TW" altLang="en-US" i="1">
                          <a:solidFill>
                            <a:srgbClr val="000000"/>
                          </a:solidFill>
                          <a:latin typeface="Cambria Math" panose="02040503050406030204" pitchFamily="18" charset="0"/>
                        </a:rPr>
                        <m:t>=1</m:t>
                      </m:r>
                    </m:oMath>
                  </m:oMathPara>
                </a14:m>
                <a:endParaRPr lang="zh-TW" altLang="en-US" dirty="0"/>
              </a:p>
            </p:txBody>
          </p:sp>
        </mc:Choice>
        <mc:Fallback xmlns="">
          <p:sp>
            <p:nvSpPr>
              <p:cNvPr id="8" name="物件 7"/>
              <p:cNvSpPr txBox="1">
                <a:spLocks noRot="1" noChangeAspect="1" noMove="1" noResize="1" noEditPoints="1" noAdjustHandles="1" noChangeArrowheads="1" noChangeShapeType="1" noTextEdit="1"/>
              </p:cNvSpPr>
              <p:nvPr/>
            </p:nvSpPr>
            <p:spPr bwMode="auto">
              <a:xfrm>
                <a:off x="1979712" y="4088349"/>
                <a:ext cx="1066800" cy="342900"/>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物件 8"/>
              <p:cNvSpPr txBox="1"/>
              <p:nvPr/>
            </p:nvSpPr>
            <p:spPr bwMode="auto">
              <a:xfrm>
                <a:off x="3492501" y="4805502"/>
                <a:ext cx="4032522" cy="480676"/>
              </a:xfrm>
              <a:prstGeom prst="rect">
                <a:avLst/>
              </a:prstGeom>
              <a:noFill/>
            </p:spPr>
            <p:txBody>
              <a:bodyPr>
                <a:normAutofit/>
              </a:bodyPr>
              <a:lstStyle/>
              <a:p>
                <a14:m>
                  <m:oMath xmlns:m="http://schemas.openxmlformats.org/officeDocument/2006/math">
                    <m:nary>
                      <m:naryPr>
                        <m:chr m:val="∑"/>
                        <m:ctrlPr>
                          <a:rPr lang="zh-TW" altLang="en-US" i="1">
                            <a:solidFill>
                              <a:srgbClr val="000000"/>
                            </a:solidFill>
                            <a:latin typeface="Cambria Math" panose="02040503050406030204" pitchFamily="18" charset="0"/>
                          </a:rPr>
                        </m:ctrlPr>
                      </m:naryPr>
                      <m:sub>
                        <m:r>
                          <a:rPr lang="zh-TW" altLang="en-US" i="1">
                            <a:solidFill>
                              <a:srgbClr val="000000"/>
                            </a:solidFill>
                            <a:latin typeface="Cambria Math" panose="02040503050406030204" pitchFamily="18" charset="0"/>
                          </a:rPr>
                          <m:t>𝑥</m:t>
                        </m:r>
                        <m:r>
                          <a:rPr lang="zh-TW" altLang="en-US" i="1">
                            <a:solidFill>
                              <a:srgbClr val="000000"/>
                            </a:solidFill>
                            <a:latin typeface="Cambria Math" panose="02040503050406030204" pitchFamily="18" charset="0"/>
                          </a:rPr>
                          <m:t>=0</m:t>
                        </m:r>
                      </m:sub>
                      <m:sup>
                        <m:r>
                          <a:rPr lang="zh-TW" altLang="en-US" i="1">
                            <a:solidFill>
                              <a:srgbClr val="000000"/>
                            </a:solidFill>
                            <a:latin typeface="Cambria Math" panose="02040503050406030204" pitchFamily="18" charset="0"/>
                          </a:rPr>
                          <m:t>𝑛</m:t>
                        </m:r>
                      </m:sup>
                      <m:e>
                        <m:r>
                          <a:rPr lang="zh-TW" altLang="en-US" i="1">
                            <a:solidFill>
                              <a:srgbClr val="000000"/>
                            </a:solidFill>
                            <a:latin typeface="Cambria Math" panose="02040503050406030204" pitchFamily="18" charset="0"/>
                          </a:rPr>
                          <m:t>𝑏</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𝑥</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e>
                    </m:nary>
                  </m:oMath>
                </a14:m>
                <a:r>
                  <a:rPr lang="en-US" altLang="zh-TW" dirty="0"/>
                  <a:t>=</a:t>
                </a:r>
                <a:r>
                  <a:rPr lang="zh-TW" altLang="en-US" dirty="0">
                    <a:solidFill>
                      <a:srgbClr val="000000"/>
                    </a:solidFill>
                  </a:rPr>
                  <a:t> </a:t>
                </a:r>
                <a14:m>
                  <m:oMath xmlns:m="http://schemas.openxmlformats.org/officeDocument/2006/math">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𝑞</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𝑝</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m:t>
                        </m:r>
                      </m:e>
                      <m:sup>
                        <m:r>
                          <a:rPr lang="zh-TW" altLang="en-US" i="1">
                            <a:solidFill>
                              <a:srgbClr val="000000"/>
                            </a:solidFill>
                            <a:latin typeface="Cambria Math" panose="02040503050406030204" pitchFamily="18" charset="0"/>
                          </a:rPr>
                          <m:t>𝑛</m:t>
                        </m:r>
                      </m:sup>
                    </m:sSup>
                  </m:oMath>
                </a14:m>
                <a:r>
                  <a:rPr lang="en-US" altLang="zh-TW" dirty="0"/>
                  <a:t>==1</a:t>
                </a:r>
                <a:endParaRPr lang="zh-TW" altLang="en-US" dirty="0"/>
              </a:p>
            </p:txBody>
          </p:sp>
        </mc:Choice>
        <mc:Fallback xmlns="">
          <p:sp>
            <p:nvSpPr>
              <p:cNvPr id="9" name="物件 8"/>
              <p:cNvSpPr txBox="1">
                <a:spLocks noRot="1" noChangeAspect="1" noMove="1" noResize="1" noEditPoints="1" noAdjustHandles="1" noChangeArrowheads="1" noChangeShapeType="1" noTextEdit="1"/>
              </p:cNvSpPr>
              <p:nvPr/>
            </p:nvSpPr>
            <p:spPr bwMode="auto">
              <a:xfrm>
                <a:off x="3492501" y="4805502"/>
                <a:ext cx="4032522" cy="480676"/>
              </a:xfrm>
              <a:prstGeom prst="rect">
                <a:avLst/>
              </a:prstGeom>
              <a:blipFill>
                <a:blip r:embed="rId7"/>
                <a:stretch>
                  <a:fillRect l="-8472" t="-91139" b="-120253"/>
                </a:stretch>
              </a:blipFill>
            </p:spPr>
            <p:txBody>
              <a:bodyPr/>
              <a:lstStyle/>
              <a:p>
                <a:r>
                  <a:rPr lang="zh-TW" altLang="en-US">
                    <a:noFill/>
                  </a:rPr>
                  <a:t> </a:t>
                </a:r>
              </a:p>
            </p:txBody>
          </p:sp>
        </mc:Fallback>
      </mc:AlternateContent>
      <p:sp>
        <p:nvSpPr>
          <p:cNvPr id="10" name="物件 9"/>
          <p:cNvSpPr txBox="1"/>
          <p:nvPr/>
        </p:nvSpPr>
        <p:spPr bwMode="auto">
          <a:xfrm>
            <a:off x="5651500" y="5138738"/>
            <a:ext cx="1155700" cy="342900"/>
          </a:xfrm>
          <a:prstGeom prst="rect">
            <a:avLst/>
          </a:prstGeom>
          <a:noFill/>
        </p:spPr>
        <p:txBody>
          <a:bodyPr>
            <a:normAutofit fontScale="92500" lnSpcReduction="10000"/>
          </a:bodyPr>
          <a:lstStyle/>
          <a:p>
            <a:endParaRPr lang="zh-TW" altLang="en-US" dirty="0"/>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6C08C514-3311-4B10-9BB7-91DCCCC5A8A4}"/>
              </a:ext>
            </a:extLst>
          </p:cNvPr>
          <p:cNvPicPr>
            <a:picLocks noChangeAspect="1"/>
          </p:cNvPicPr>
          <p:nvPr/>
        </p:nvPicPr>
        <p:blipFill>
          <a:blip r:embed="rId2"/>
          <a:stretch>
            <a:fillRect/>
          </a:stretch>
        </p:blipFill>
        <p:spPr>
          <a:xfrm>
            <a:off x="1835696" y="1916832"/>
            <a:ext cx="6408712" cy="4235288"/>
          </a:xfrm>
          <a:prstGeom prst="rect">
            <a:avLst/>
          </a:prstGeom>
        </p:spPr>
      </p:pic>
      <p:sp>
        <p:nvSpPr>
          <p:cNvPr id="2" name="標題 1">
            <a:extLst>
              <a:ext uri="{FF2B5EF4-FFF2-40B4-BE49-F238E27FC236}">
                <a16:creationId xmlns:a16="http://schemas.microsoft.com/office/drawing/2014/main" id="{A580A81D-6017-4594-ADF6-4D4A8129BFFC}"/>
              </a:ext>
            </a:extLst>
          </p:cNvPr>
          <p:cNvSpPr>
            <a:spLocks noGrp="1"/>
          </p:cNvSpPr>
          <p:nvPr>
            <p:ph type="title"/>
          </p:nvPr>
        </p:nvSpPr>
        <p:spPr>
          <a:xfrm>
            <a:off x="0" y="44624"/>
            <a:ext cx="9144000" cy="914400"/>
          </a:xfrm>
        </p:spPr>
        <p:txBody>
          <a:bodyPr/>
          <a:lstStyle/>
          <a:p>
            <a:r>
              <a:rPr lang="en-US" altLang="zh-TW" dirty="0"/>
              <a:t>Computation of Binomial Distribution</a:t>
            </a:r>
            <a:endParaRPr lang="zh-TW" altLang="en-US" dirty="0"/>
          </a:p>
        </p:txBody>
      </p:sp>
      <p:sp>
        <p:nvSpPr>
          <p:cNvPr id="4" name="投影片編號版面配置區 3">
            <a:extLst>
              <a:ext uri="{FF2B5EF4-FFF2-40B4-BE49-F238E27FC236}">
                <a16:creationId xmlns:a16="http://schemas.microsoft.com/office/drawing/2014/main" id="{A93B9043-5BC1-4C8C-B2CD-DCB33C132BD7}"/>
              </a:ext>
            </a:extLst>
          </p:cNvPr>
          <p:cNvSpPr>
            <a:spLocks noGrp="1"/>
          </p:cNvSpPr>
          <p:nvPr>
            <p:ph type="sldNum" sz="quarter" idx="12"/>
          </p:nvPr>
        </p:nvSpPr>
        <p:spPr/>
        <p:txBody>
          <a:bodyPr/>
          <a:lstStyle/>
          <a:p>
            <a:fld id="{8632C2C5-20A0-4062-ADB6-29D76B962CAE}" type="slidenum">
              <a:rPr lang="zh-TW" altLang="en-US" smtClean="0"/>
              <a:pPr/>
              <a:t>17</a:t>
            </a:fld>
            <a:endParaRPr lang="zh-TW" altLang="en-US"/>
          </a:p>
        </p:txBody>
      </p:sp>
      <mc:AlternateContent xmlns:mc="http://schemas.openxmlformats.org/markup-compatibility/2006" xmlns:a14="http://schemas.microsoft.com/office/drawing/2010/main">
        <mc:Choice Requires="a14">
          <p:sp>
            <p:nvSpPr>
              <p:cNvPr id="6" name="Object 10">
                <a:extLst>
                  <a:ext uri="{FF2B5EF4-FFF2-40B4-BE49-F238E27FC236}">
                    <a16:creationId xmlns:a16="http://schemas.microsoft.com/office/drawing/2014/main" id="{72122333-2AD9-4520-9BE4-D473F58C1F7E}"/>
                  </a:ext>
                </a:extLst>
              </p:cNvPr>
              <p:cNvSpPr txBox="1"/>
              <p:nvPr/>
            </p:nvSpPr>
            <p:spPr bwMode="auto">
              <a:xfrm>
                <a:off x="539552" y="1124744"/>
                <a:ext cx="4752528" cy="812800"/>
              </a:xfrm>
              <a:prstGeom prst="rect">
                <a:avLst/>
              </a:prstGeom>
              <a:noFill/>
            </p:spPr>
            <p:txBody>
              <a:bodyPr>
                <a:normAutofit fontScale="92500"/>
              </a:bodyPr>
              <a:lstStyle/>
              <a:p>
                <a:pPr/>
                <a14:m>
                  <m:oMathPara xmlns:m="http://schemas.openxmlformats.org/officeDocument/2006/math">
                    <m:oMathParaPr>
                      <m:jc m:val="left"/>
                    </m:oMathParaPr>
                    <m:oMath xmlns:m="http://schemas.openxmlformats.org/officeDocument/2006/math">
                      <m:r>
                        <a:rPr lang="zh-TW" altLang="en-US" i="1" smtClean="0">
                          <a:solidFill>
                            <a:srgbClr val="000000"/>
                          </a:solidFill>
                          <a:latin typeface="Cambria Math" panose="02040503050406030204" pitchFamily="18" charset="0"/>
                        </a:rPr>
                        <m:t>𝑃</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𝑋</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𝑟</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𝐵</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𝑟</m:t>
                      </m:r>
                      <m:r>
                        <a:rPr lang="zh-TW" altLang="en-US" i="1" smtClean="0">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nary>
                        <m:naryPr>
                          <m:chr m:val="∑"/>
                          <m:ctrlPr>
                            <a:rPr lang="zh-TW" altLang="en-US" i="1">
                              <a:solidFill>
                                <a:srgbClr val="000000"/>
                              </a:solidFill>
                              <a:latin typeface="Cambria Math" panose="02040503050406030204" pitchFamily="18" charset="0"/>
                            </a:rPr>
                          </m:ctrlPr>
                        </m:naryPr>
                        <m:sub>
                          <m:r>
                            <a:rPr lang="zh-TW" altLang="en-US" i="1">
                              <a:solidFill>
                                <a:srgbClr val="000000"/>
                              </a:solidFill>
                              <a:latin typeface="Cambria Math" panose="02040503050406030204" pitchFamily="18" charset="0"/>
                            </a:rPr>
                            <m:t>𝑥</m:t>
                          </m:r>
                          <m:r>
                            <a:rPr lang="zh-TW" altLang="en-US" i="1">
                              <a:solidFill>
                                <a:srgbClr val="000000"/>
                              </a:solidFill>
                              <a:latin typeface="Cambria Math" panose="02040503050406030204" pitchFamily="18" charset="0"/>
                            </a:rPr>
                            <m:t>=0</m:t>
                          </m:r>
                        </m:sub>
                        <m:sup>
                          <m:r>
                            <a:rPr lang="zh-TW" altLang="en-US" i="1">
                              <a:solidFill>
                                <a:srgbClr val="000000"/>
                              </a:solidFill>
                              <a:latin typeface="Cambria Math" panose="02040503050406030204" pitchFamily="18" charset="0"/>
                            </a:rPr>
                            <m:t>𝑟</m:t>
                          </m:r>
                        </m:sup>
                        <m:e>
                          <m:r>
                            <a:rPr lang="zh-TW" altLang="en-US" i="1">
                              <a:solidFill>
                                <a:srgbClr val="000000"/>
                              </a:solidFill>
                              <a:latin typeface="Cambria Math" panose="02040503050406030204" pitchFamily="18" charset="0"/>
                            </a:rPr>
                            <m:t>𝑏</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𝑥</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e>
                      </m:nary>
                    </m:oMath>
                  </m:oMathPara>
                </a14:m>
                <a:endParaRPr lang="zh-TW" altLang="en-US" dirty="0"/>
              </a:p>
            </p:txBody>
          </p:sp>
        </mc:Choice>
        <mc:Fallback xmlns="">
          <p:sp>
            <p:nvSpPr>
              <p:cNvPr id="6" name="Object 10">
                <a:extLst>
                  <a:ext uri="{FF2B5EF4-FFF2-40B4-BE49-F238E27FC236}">
                    <a16:creationId xmlns:a16="http://schemas.microsoft.com/office/drawing/2014/main" id="{72122333-2AD9-4520-9BE4-D473F58C1F7E}"/>
                  </a:ext>
                </a:extLst>
              </p:cNvPr>
              <p:cNvSpPr txBox="1">
                <a:spLocks noRot="1" noChangeAspect="1" noMove="1" noResize="1" noEditPoints="1" noAdjustHandles="1" noChangeArrowheads="1" noChangeShapeType="1" noTextEdit="1"/>
              </p:cNvSpPr>
              <p:nvPr/>
            </p:nvSpPr>
            <p:spPr bwMode="auto">
              <a:xfrm>
                <a:off x="539552" y="1124744"/>
                <a:ext cx="4752528" cy="812800"/>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Object 10">
                <a:extLst>
                  <a:ext uri="{FF2B5EF4-FFF2-40B4-BE49-F238E27FC236}">
                    <a16:creationId xmlns:a16="http://schemas.microsoft.com/office/drawing/2014/main" id="{CED5C6B5-9010-4FCB-BBFF-38D6413CC0D3}"/>
                  </a:ext>
                </a:extLst>
              </p:cNvPr>
              <p:cNvSpPr txBox="1"/>
              <p:nvPr/>
            </p:nvSpPr>
            <p:spPr bwMode="auto">
              <a:xfrm>
                <a:off x="539552" y="6262160"/>
                <a:ext cx="4896544" cy="526368"/>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zh-TW" altLang="en-US" i="1" smtClean="0">
                          <a:solidFill>
                            <a:srgbClr val="000000"/>
                          </a:solidFill>
                          <a:latin typeface="Cambria Math" panose="02040503050406030204" pitchFamily="18" charset="0"/>
                        </a:rPr>
                        <m:t>𝑃</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𝑎</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𝑋</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𝑏</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𝐵</m:t>
                      </m:r>
                      <m:d>
                        <m:dPr>
                          <m:ctrlPr>
                            <a:rPr lang="zh-TW" altLang="en-US" i="1" smtClean="0">
                              <a:solidFill>
                                <a:srgbClr val="000000"/>
                              </a:solidFill>
                              <a:latin typeface="Cambria Math" panose="02040503050406030204" pitchFamily="18" charset="0"/>
                            </a:rPr>
                          </m:ctrlPr>
                        </m:dPr>
                        <m:e>
                          <m:r>
                            <a:rPr lang="en-US" altLang="zh-TW" b="0" i="1" smtClean="0">
                              <a:solidFill>
                                <a:srgbClr val="000000"/>
                              </a:solidFill>
                              <a:latin typeface="Cambria Math" panose="02040503050406030204" pitchFamily="18" charset="0"/>
                            </a:rPr>
                            <m:t>𝑏</m:t>
                          </m:r>
                          <m:r>
                            <a:rPr lang="zh-TW" altLang="en-US" i="1" smtClean="0">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e>
                      </m:d>
                      <m:r>
                        <a:rPr lang="en-US" altLang="zh-TW" b="0" i="1" smtClean="0">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𝐵</m:t>
                      </m:r>
                      <m:d>
                        <m:dPr>
                          <m:ctrlPr>
                            <a:rPr lang="zh-TW" altLang="en-US" i="1">
                              <a:solidFill>
                                <a:srgbClr val="000000"/>
                              </a:solidFill>
                              <a:latin typeface="Cambria Math" panose="02040503050406030204" pitchFamily="18" charset="0"/>
                            </a:rPr>
                          </m:ctrlPr>
                        </m:dPr>
                        <m:e>
                          <m:r>
                            <a:rPr lang="en-US" altLang="zh-TW" b="0" i="1" smtClean="0">
                              <a:solidFill>
                                <a:srgbClr val="000000"/>
                              </a:solidFill>
                              <a:latin typeface="Cambria Math" panose="02040503050406030204" pitchFamily="18" charset="0"/>
                            </a:rPr>
                            <m:t>(</m:t>
                          </m:r>
                          <m:r>
                            <a:rPr lang="en-US" altLang="zh-TW" b="0" i="1" smtClean="0">
                              <a:solidFill>
                                <a:srgbClr val="000000"/>
                              </a:solidFill>
                              <a:latin typeface="Cambria Math" panose="02040503050406030204" pitchFamily="18" charset="0"/>
                            </a:rPr>
                            <m:t>𝑎</m:t>
                          </m:r>
                          <m:r>
                            <a:rPr lang="en-US" altLang="zh-TW" b="0" i="1" smtClean="0">
                              <a:solidFill>
                                <a:srgbClr val="000000"/>
                              </a:solidFill>
                              <a:latin typeface="Cambria Math" panose="02040503050406030204" pitchFamily="18" charset="0"/>
                            </a:rPr>
                            <m:t>−1);</m:t>
                          </m:r>
                          <m:r>
                            <a:rPr lang="zh-TW" altLang="en-US">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e>
                      </m:d>
                    </m:oMath>
                  </m:oMathPara>
                </a14:m>
                <a:endParaRPr lang="zh-TW" altLang="en-US" dirty="0"/>
              </a:p>
            </p:txBody>
          </p:sp>
        </mc:Choice>
        <mc:Fallback xmlns="">
          <p:sp>
            <p:nvSpPr>
              <p:cNvPr id="8" name="Object 10">
                <a:extLst>
                  <a:ext uri="{FF2B5EF4-FFF2-40B4-BE49-F238E27FC236}">
                    <a16:creationId xmlns:a16="http://schemas.microsoft.com/office/drawing/2014/main" id="{CED5C6B5-9010-4FCB-BBFF-38D6413CC0D3}"/>
                  </a:ext>
                </a:extLst>
              </p:cNvPr>
              <p:cNvSpPr txBox="1">
                <a:spLocks noRot="1" noChangeAspect="1" noMove="1" noResize="1" noEditPoints="1" noAdjustHandles="1" noChangeArrowheads="1" noChangeShapeType="1" noTextEdit="1"/>
              </p:cNvSpPr>
              <p:nvPr/>
            </p:nvSpPr>
            <p:spPr bwMode="auto">
              <a:xfrm>
                <a:off x="539552" y="6262160"/>
                <a:ext cx="4896544" cy="526368"/>
              </a:xfrm>
              <a:prstGeom prst="rect">
                <a:avLst/>
              </a:prstGeom>
              <a:blipFill>
                <a:blip r:embed="rId4"/>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53659297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54835D-B671-460A-ACF1-02FB7CE843C6}"/>
              </a:ext>
            </a:extLst>
          </p:cNvPr>
          <p:cNvSpPr>
            <a:spLocks noGrp="1"/>
          </p:cNvSpPr>
          <p:nvPr>
            <p:ph type="title"/>
          </p:nvPr>
        </p:nvSpPr>
        <p:spPr/>
        <p:txBody>
          <a:bodyPr/>
          <a:lstStyle/>
          <a:p>
            <a:r>
              <a:rPr lang="zh-TW" altLang="en-US" dirty="0"/>
              <a:t>在 </a:t>
            </a:r>
            <a:r>
              <a:rPr lang="en-US" altLang="zh-TW" dirty="0"/>
              <a:t>python </a:t>
            </a:r>
            <a:r>
              <a:rPr lang="zh-TW" altLang="en-US" dirty="0"/>
              <a:t>中計算 </a:t>
            </a:r>
            <a:r>
              <a:rPr lang="en-US" altLang="zh-TW" dirty="0" err="1"/>
              <a:t>binom</a:t>
            </a:r>
            <a:r>
              <a:rPr lang="en-US" altLang="zh-TW" dirty="0"/>
              <a:t>()</a:t>
            </a:r>
            <a:endParaRPr lang="zh-TW" altLang="en-US" dirty="0"/>
          </a:p>
        </p:txBody>
      </p:sp>
      <p:sp>
        <p:nvSpPr>
          <p:cNvPr id="4" name="投影片編號版面配置區 3">
            <a:extLst>
              <a:ext uri="{FF2B5EF4-FFF2-40B4-BE49-F238E27FC236}">
                <a16:creationId xmlns:a16="http://schemas.microsoft.com/office/drawing/2014/main" id="{67A4B027-93EE-46AE-950B-2B92432C745E}"/>
              </a:ext>
            </a:extLst>
          </p:cNvPr>
          <p:cNvSpPr>
            <a:spLocks noGrp="1"/>
          </p:cNvSpPr>
          <p:nvPr>
            <p:ph type="sldNum" sz="quarter" idx="12"/>
          </p:nvPr>
        </p:nvSpPr>
        <p:spPr/>
        <p:txBody>
          <a:bodyPr/>
          <a:lstStyle/>
          <a:p>
            <a:fld id="{8632C2C5-20A0-4062-ADB6-29D76B962CAE}" type="slidenum">
              <a:rPr lang="zh-TW" altLang="en-US" smtClean="0"/>
              <a:pPr/>
              <a:t>18</a:t>
            </a:fld>
            <a:endParaRPr lang="zh-TW" altLang="en-US"/>
          </a:p>
        </p:txBody>
      </p:sp>
      <p:pic>
        <p:nvPicPr>
          <p:cNvPr id="5" name="圖片 4">
            <a:extLst>
              <a:ext uri="{FF2B5EF4-FFF2-40B4-BE49-F238E27FC236}">
                <a16:creationId xmlns:a16="http://schemas.microsoft.com/office/drawing/2014/main" id="{C9DCD1E1-31CF-4267-82B9-ABEF651ABA31}"/>
              </a:ext>
            </a:extLst>
          </p:cNvPr>
          <p:cNvPicPr>
            <a:picLocks noChangeAspect="1"/>
          </p:cNvPicPr>
          <p:nvPr/>
        </p:nvPicPr>
        <p:blipFill>
          <a:blip r:embed="rId2"/>
          <a:stretch>
            <a:fillRect/>
          </a:stretch>
        </p:blipFill>
        <p:spPr>
          <a:xfrm>
            <a:off x="539552" y="1170434"/>
            <a:ext cx="7058025" cy="2571750"/>
          </a:xfrm>
          <a:prstGeom prst="rect">
            <a:avLst/>
          </a:prstGeom>
        </p:spPr>
      </p:pic>
      <p:pic>
        <p:nvPicPr>
          <p:cNvPr id="7" name="圖片 6">
            <a:extLst>
              <a:ext uri="{FF2B5EF4-FFF2-40B4-BE49-F238E27FC236}">
                <a16:creationId xmlns:a16="http://schemas.microsoft.com/office/drawing/2014/main" id="{270BEBFF-9E20-4871-BD20-7C0AC89CB573}"/>
              </a:ext>
            </a:extLst>
          </p:cNvPr>
          <p:cNvPicPr>
            <a:picLocks noChangeAspect="1"/>
          </p:cNvPicPr>
          <p:nvPr/>
        </p:nvPicPr>
        <p:blipFill>
          <a:blip r:embed="rId3"/>
          <a:stretch>
            <a:fillRect/>
          </a:stretch>
        </p:blipFill>
        <p:spPr>
          <a:xfrm>
            <a:off x="539552" y="4234697"/>
            <a:ext cx="6334125" cy="2324100"/>
          </a:xfrm>
          <a:prstGeom prst="rect">
            <a:avLst/>
          </a:prstGeom>
        </p:spPr>
      </p:pic>
    </p:spTree>
    <p:extLst>
      <p:ext uri="{BB962C8B-B14F-4D97-AF65-F5344CB8AC3E}">
        <p14:creationId xmlns:p14="http://schemas.microsoft.com/office/powerpoint/2010/main" val="404671892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540B5A-7CD6-4262-98F2-31B8D39B18EE}"/>
              </a:ext>
            </a:extLst>
          </p:cNvPr>
          <p:cNvSpPr>
            <a:spLocks noGrp="1"/>
          </p:cNvSpPr>
          <p:nvPr>
            <p:ph type="title"/>
          </p:nvPr>
        </p:nvSpPr>
        <p:spPr/>
        <p:txBody>
          <a:bodyPr/>
          <a:lstStyle/>
          <a:p>
            <a:r>
              <a:rPr lang="en-US" altLang="zh-TW" dirty="0" err="1"/>
              <a:t>binom</a:t>
            </a:r>
            <a:r>
              <a:rPr lang="en-US" altLang="zh-TW" dirty="0"/>
              <a:t>()</a:t>
            </a:r>
            <a:r>
              <a:rPr lang="zh-TW" altLang="en-US" dirty="0"/>
              <a:t> 的函數圖形</a:t>
            </a:r>
          </a:p>
        </p:txBody>
      </p:sp>
      <p:sp>
        <p:nvSpPr>
          <p:cNvPr id="4" name="投影片編號版面配置區 3">
            <a:extLst>
              <a:ext uri="{FF2B5EF4-FFF2-40B4-BE49-F238E27FC236}">
                <a16:creationId xmlns:a16="http://schemas.microsoft.com/office/drawing/2014/main" id="{89EB5F7F-850A-4195-B258-36F94E78C7C4}"/>
              </a:ext>
            </a:extLst>
          </p:cNvPr>
          <p:cNvSpPr>
            <a:spLocks noGrp="1"/>
          </p:cNvSpPr>
          <p:nvPr>
            <p:ph type="sldNum" sz="quarter" idx="12"/>
          </p:nvPr>
        </p:nvSpPr>
        <p:spPr/>
        <p:txBody>
          <a:bodyPr/>
          <a:lstStyle/>
          <a:p>
            <a:fld id="{8632C2C5-20A0-4062-ADB6-29D76B962CAE}" type="slidenum">
              <a:rPr lang="zh-TW" altLang="en-US" smtClean="0"/>
              <a:pPr/>
              <a:t>19</a:t>
            </a:fld>
            <a:endParaRPr lang="zh-TW" altLang="en-US"/>
          </a:p>
        </p:txBody>
      </p:sp>
      <p:pic>
        <p:nvPicPr>
          <p:cNvPr id="5" name="圖片 4">
            <a:extLst>
              <a:ext uri="{FF2B5EF4-FFF2-40B4-BE49-F238E27FC236}">
                <a16:creationId xmlns:a16="http://schemas.microsoft.com/office/drawing/2014/main" id="{4628AF44-5737-4D76-8B95-611225C0B598}"/>
              </a:ext>
            </a:extLst>
          </p:cNvPr>
          <p:cNvPicPr>
            <a:picLocks noChangeAspect="1"/>
          </p:cNvPicPr>
          <p:nvPr/>
        </p:nvPicPr>
        <p:blipFill>
          <a:blip r:embed="rId2"/>
          <a:stretch>
            <a:fillRect/>
          </a:stretch>
        </p:blipFill>
        <p:spPr>
          <a:xfrm>
            <a:off x="2771800" y="1188277"/>
            <a:ext cx="3306014" cy="2728989"/>
          </a:xfrm>
          <a:prstGeom prst="rect">
            <a:avLst/>
          </a:prstGeom>
        </p:spPr>
      </p:pic>
      <p:pic>
        <p:nvPicPr>
          <p:cNvPr id="6" name="圖片 5">
            <a:extLst>
              <a:ext uri="{FF2B5EF4-FFF2-40B4-BE49-F238E27FC236}">
                <a16:creationId xmlns:a16="http://schemas.microsoft.com/office/drawing/2014/main" id="{2A6ADC8B-FC7F-406B-8BD9-74EDBBCD7C1A}"/>
              </a:ext>
            </a:extLst>
          </p:cNvPr>
          <p:cNvPicPr>
            <a:picLocks noChangeAspect="1"/>
          </p:cNvPicPr>
          <p:nvPr/>
        </p:nvPicPr>
        <p:blipFill>
          <a:blip r:embed="rId3"/>
          <a:stretch>
            <a:fillRect/>
          </a:stretch>
        </p:blipFill>
        <p:spPr>
          <a:xfrm>
            <a:off x="781382" y="4146520"/>
            <a:ext cx="3306014" cy="2568364"/>
          </a:xfrm>
          <a:prstGeom prst="rect">
            <a:avLst/>
          </a:prstGeom>
        </p:spPr>
      </p:pic>
      <p:pic>
        <p:nvPicPr>
          <p:cNvPr id="7" name="圖片 6">
            <a:extLst>
              <a:ext uri="{FF2B5EF4-FFF2-40B4-BE49-F238E27FC236}">
                <a16:creationId xmlns:a16="http://schemas.microsoft.com/office/drawing/2014/main" id="{3678BAA3-A0B5-4103-94DF-19D2ECD49B08}"/>
              </a:ext>
            </a:extLst>
          </p:cNvPr>
          <p:cNvPicPr>
            <a:picLocks noChangeAspect="1"/>
          </p:cNvPicPr>
          <p:nvPr/>
        </p:nvPicPr>
        <p:blipFill>
          <a:blip r:embed="rId4"/>
          <a:stretch>
            <a:fillRect/>
          </a:stretch>
        </p:blipFill>
        <p:spPr>
          <a:xfrm>
            <a:off x="4860032" y="4139785"/>
            <a:ext cx="3306013" cy="2535285"/>
          </a:xfrm>
          <a:prstGeom prst="rect">
            <a:avLst/>
          </a:prstGeom>
        </p:spPr>
      </p:pic>
    </p:spTree>
    <p:extLst>
      <p:ext uri="{BB962C8B-B14F-4D97-AF65-F5344CB8AC3E}">
        <p14:creationId xmlns:p14="http://schemas.microsoft.com/office/powerpoint/2010/main" val="270125196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本章大綱</a:t>
            </a:r>
          </a:p>
        </p:txBody>
      </p:sp>
      <p:sp>
        <p:nvSpPr>
          <p:cNvPr id="3" name="內容版面配置區 2"/>
          <p:cNvSpPr>
            <a:spLocks noGrp="1"/>
          </p:cNvSpPr>
          <p:nvPr>
            <p:ph idx="1"/>
          </p:nvPr>
        </p:nvSpPr>
        <p:spPr>
          <a:xfrm>
            <a:off x="323528" y="1196752"/>
            <a:ext cx="8496944" cy="5112568"/>
          </a:xfrm>
        </p:spPr>
        <p:txBody>
          <a:bodyPr/>
          <a:lstStyle/>
          <a:p>
            <a:r>
              <a:rPr lang="en-US" altLang="zh-TW" sz="1800" dirty="0"/>
              <a:t>3.1 </a:t>
            </a:r>
            <a:r>
              <a:rPr kumimoji="1" lang="en-US" altLang="zh-TW" sz="1800" b="1" i="0" u="none" strike="noStrike" baseline="0" dirty="0">
                <a:solidFill>
                  <a:schemeClr val="tx1"/>
                </a:solidFill>
                <a:latin typeface="Times New Roman" pitchFamily="18" charset="0"/>
                <a:ea typeface="標楷體" pitchFamily="65" charset="-120"/>
                <a:cs typeface="+mn-cs"/>
              </a:rPr>
              <a:t>Introduction and Motivation</a:t>
            </a:r>
            <a:r>
              <a:rPr kumimoji="1" lang="zh-TW" altLang="en-US" sz="1800" b="1" i="0" u="none" strike="noStrike" baseline="0" dirty="0">
                <a:solidFill>
                  <a:schemeClr val="tx1"/>
                </a:solidFill>
                <a:latin typeface="Times New Roman" pitchFamily="18" charset="0"/>
                <a:ea typeface="標楷體" pitchFamily="65" charset="-120"/>
                <a:cs typeface="+mn-cs"/>
              </a:rPr>
              <a:t> </a:t>
            </a:r>
            <a:r>
              <a:rPr kumimoji="1" lang="en-US" altLang="zh-TW" sz="1800" b="1" i="0" u="none" strike="noStrike" baseline="0" dirty="0">
                <a:solidFill>
                  <a:schemeClr val="tx1"/>
                </a:solidFill>
                <a:latin typeface="Times New Roman" pitchFamily="18" charset="0"/>
                <a:ea typeface="標楷體" pitchFamily="65" charset="-120"/>
                <a:cs typeface="+mn-cs"/>
              </a:rPr>
              <a:t>(</a:t>
            </a:r>
            <a:r>
              <a:rPr lang="zh-TW" altLang="en-US" sz="1800" dirty="0"/>
              <a:t>簡介和動機</a:t>
            </a:r>
            <a:r>
              <a:rPr lang="en-US" altLang="zh-TW" sz="1800" dirty="0"/>
              <a:t>)</a:t>
            </a:r>
          </a:p>
          <a:p>
            <a:r>
              <a:rPr lang="en-US" altLang="zh-TW" sz="1800" dirty="0"/>
              <a:t>3.2 </a:t>
            </a:r>
            <a:r>
              <a:rPr lang="en-US" altLang="zh-TW" sz="1800" b="1" dirty="0"/>
              <a:t>Binomial and Multinomial Distributions (</a:t>
            </a:r>
            <a:r>
              <a:rPr lang="zh-TW" altLang="en-US" sz="1800" dirty="0"/>
              <a:t>二項和多項分布</a:t>
            </a:r>
            <a:r>
              <a:rPr lang="en-US" altLang="zh-TW" sz="1800" dirty="0"/>
              <a:t>)</a:t>
            </a:r>
          </a:p>
          <a:p>
            <a:r>
              <a:rPr lang="en-US" altLang="zh-TW" sz="1800" dirty="0"/>
              <a:t>3.3 </a:t>
            </a:r>
            <a:r>
              <a:rPr lang="en-US" altLang="zh-TW" sz="1800" b="1" dirty="0"/>
              <a:t>Hypergeometric Distribution (</a:t>
            </a:r>
            <a:r>
              <a:rPr lang="zh-TW" altLang="en-US" sz="1800" dirty="0"/>
              <a:t>超幾何分布</a:t>
            </a:r>
            <a:r>
              <a:rPr lang="en-US" altLang="zh-TW" sz="1800" dirty="0"/>
              <a:t>)</a:t>
            </a:r>
          </a:p>
          <a:p>
            <a:r>
              <a:rPr lang="en-US" altLang="zh-TW" sz="1800" dirty="0"/>
              <a:t>3.4 </a:t>
            </a:r>
            <a:r>
              <a:rPr lang="en-US" altLang="zh-TW" sz="1800" b="1" dirty="0"/>
              <a:t>Negative Binomial and Geometric Distributions (</a:t>
            </a:r>
            <a:r>
              <a:rPr lang="zh-TW" altLang="en-US" sz="1800" dirty="0"/>
              <a:t>負二項分布與幾何分布</a:t>
            </a:r>
            <a:r>
              <a:rPr lang="en-US" altLang="zh-TW" sz="1800" dirty="0"/>
              <a:t>)</a:t>
            </a:r>
          </a:p>
          <a:p>
            <a:r>
              <a:rPr lang="en-US" altLang="zh-TW" sz="1800" dirty="0"/>
              <a:t>3.5 </a:t>
            </a:r>
            <a:r>
              <a:rPr lang="en-US" altLang="zh-TW" sz="1800" b="1" dirty="0"/>
              <a:t>Poisson Distribution and the Poisson Process(</a:t>
            </a:r>
            <a:r>
              <a:rPr lang="zh-TW" altLang="en-US" sz="1800" dirty="0"/>
              <a:t>卜瓦松分布與卜瓦松程序</a:t>
            </a:r>
            <a:r>
              <a:rPr lang="en-US" altLang="zh-TW" sz="1800" dirty="0"/>
              <a:t>)</a:t>
            </a:r>
          </a:p>
          <a:p>
            <a:r>
              <a:rPr lang="en-US" altLang="zh-TW" sz="1800" dirty="0"/>
              <a:t>3.6 </a:t>
            </a:r>
            <a:r>
              <a:rPr lang="en-US" altLang="zh-TW" sz="1800" b="1" dirty="0"/>
              <a:t>Continuous Uniform Distribution</a:t>
            </a:r>
            <a:r>
              <a:rPr lang="zh-TW" altLang="en-US" sz="1800" b="1" dirty="0"/>
              <a:t> </a:t>
            </a:r>
            <a:r>
              <a:rPr lang="en-US" altLang="zh-TW" sz="1800" b="1" dirty="0"/>
              <a:t>(</a:t>
            </a:r>
            <a:r>
              <a:rPr lang="zh-TW" altLang="en-US" sz="1800" dirty="0"/>
              <a:t>連續均勻分布</a:t>
            </a:r>
            <a:r>
              <a:rPr lang="en-US" altLang="zh-TW" sz="1800" dirty="0"/>
              <a:t>)</a:t>
            </a:r>
          </a:p>
          <a:p>
            <a:r>
              <a:rPr lang="en-US" altLang="zh-TW" sz="1800" dirty="0"/>
              <a:t>3.7 </a:t>
            </a:r>
            <a:r>
              <a:rPr lang="en-US" altLang="zh-TW" sz="1800" b="1" dirty="0"/>
              <a:t>Normal Distribution</a:t>
            </a:r>
            <a:r>
              <a:rPr lang="zh-TW" altLang="en-US" sz="1800" b="1" dirty="0"/>
              <a:t> </a:t>
            </a:r>
            <a:r>
              <a:rPr lang="en-US" altLang="zh-TW" sz="1800" b="1" dirty="0"/>
              <a:t>(</a:t>
            </a:r>
            <a:r>
              <a:rPr lang="zh-TW" altLang="en-US" sz="1800" dirty="0"/>
              <a:t>常態分布</a:t>
            </a:r>
            <a:r>
              <a:rPr lang="en-US" altLang="zh-TW" sz="1800" dirty="0"/>
              <a:t>)</a:t>
            </a:r>
            <a:endParaRPr lang="zh-TW" altLang="en-US" sz="1800" dirty="0"/>
          </a:p>
          <a:p>
            <a:r>
              <a:rPr lang="en-US" altLang="zh-TW" sz="1800" dirty="0"/>
              <a:t>3.8 </a:t>
            </a:r>
            <a:r>
              <a:rPr lang="zh-TW" altLang="en-US" sz="1800" dirty="0"/>
              <a:t> </a:t>
            </a:r>
            <a:r>
              <a:rPr kumimoji="1" lang="en-US" altLang="zh-TW" sz="1800" b="1" i="0" u="none" strike="noStrike" baseline="0" dirty="0">
                <a:solidFill>
                  <a:schemeClr val="tx1"/>
                </a:solidFill>
                <a:latin typeface="Times New Roman" pitchFamily="18" charset="0"/>
                <a:ea typeface="標楷體" pitchFamily="65" charset="-120"/>
                <a:cs typeface="+mn-cs"/>
              </a:rPr>
              <a:t>Areas under the Normal Curve</a:t>
            </a:r>
            <a:r>
              <a:rPr kumimoji="1" lang="zh-TW" altLang="en-US" sz="1800" b="1" i="0" u="none" strike="noStrike" baseline="0" dirty="0">
                <a:solidFill>
                  <a:schemeClr val="tx1"/>
                </a:solidFill>
                <a:latin typeface="Times New Roman" pitchFamily="18" charset="0"/>
                <a:ea typeface="標楷體" pitchFamily="65" charset="-120"/>
                <a:cs typeface="+mn-cs"/>
              </a:rPr>
              <a:t> </a:t>
            </a:r>
            <a:r>
              <a:rPr kumimoji="1" lang="en-US" altLang="zh-TW" sz="1800" b="1" i="0" u="none" strike="noStrike" baseline="0" dirty="0">
                <a:solidFill>
                  <a:schemeClr val="tx1"/>
                </a:solidFill>
                <a:latin typeface="Times New Roman" pitchFamily="18" charset="0"/>
                <a:ea typeface="標楷體" pitchFamily="65" charset="-120"/>
                <a:cs typeface="+mn-cs"/>
              </a:rPr>
              <a:t>(</a:t>
            </a:r>
            <a:r>
              <a:rPr lang="zh-TW" altLang="en-US" sz="1800" dirty="0"/>
              <a:t>常態曲線下的面積</a:t>
            </a:r>
            <a:r>
              <a:rPr lang="en-US" altLang="zh-TW" sz="1800" dirty="0"/>
              <a:t>)</a:t>
            </a:r>
          </a:p>
          <a:p>
            <a:r>
              <a:rPr lang="en-US" altLang="zh-TW" sz="1800" dirty="0"/>
              <a:t>3.9 </a:t>
            </a:r>
            <a:r>
              <a:rPr kumimoji="1" lang="en-US" altLang="zh-TW" sz="1800" b="1" i="0" u="none" strike="noStrike" baseline="0" dirty="0">
                <a:solidFill>
                  <a:schemeClr val="tx1"/>
                </a:solidFill>
                <a:latin typeface="Times New Roman" pitchFamily="18" charset="0"/>
                <a:ea typeface="標楷體" pitchFamily="65" charset="-120"/>
                <a:cs typeface="+mn-cs"/>
              </a:rPr>
              <a:t>Applications of the Normal Distribution</a:t>
            </a:r>
            <a:r>
              <a:rPr kumimoji="1" lang="zh-TW" altLang="en-US" sz="1800" b="1" i="0" u="none" strike="noStrike" baseline="0" dirty="0">
                <a:solidFill>
                  <a:schemeClr val="tx1"/>
                </a:solidFill>
                <a:latin typeface="Times New Roman" pitchFamily="18" charset="0"/>
                <a:ea typeface="標楷體" pitchFamily="65" charset="-120"/>
                <a:cs typeface="+mn-cs"/>
              </a:rPr>
              <a:t> </a:t>
            </a:r>
            <a:r>
              <a:rPr kumimoji="1" lang="en-US" altLang="zh-TW" sz="1800" b="1" i="0" u="none" strike="noStrike" baseline="0" dirty="0">
                <a:solidFill>
                  <a:schemeClr val="tx1"/>
                </a:solidFill>
                <a:latin typeface="Times New Roman" pitchFamily="18" charset="0"/>
                <a:ea typeface="標楷體" pitchFamily="65" charset="-120"/>
                <a:cs typeface="+mn-cs"/>
              </a:rPr>
              <a:t>(</a:t>
            </a:r>
            <a:r>
              <a:rPr lang="zh-TW" altLang="en-US" sz="1800" dirty="0"/>
              <a:t>常態分布的應用</a:t>
            </a:r>
            <a:r>
              <a:rPr lang="en-US" altLang="zh-TW" sz="1800" dirty="0"/>
              <a:t>)</a:t>
            </a:r>
          </a:p>
          <a:p>
            <a:r>
              <a:rPr lang="en-US" altLang="zh-TW" sz="1800" dirty="0"/>
              <a:t>3.10</a:t>
            </a:r>
            <a:r>
              <a:rPr lang="zh-TW" altLang="en-US" sz="1800" dirty="0"/>
              <a:t> </a:t>
            </a:r>
            <a:r>
              <a:rPr lang="en-US" altLang="zh-TW" sz="1800" dirty="0"/>
              <a:t>Approximation of Normal Distribution (</a:t>
            </a:r>
            <a:r>
              <a:rPr kumimoji="1" lang="zh-TW" altLang="zh-TW" sz="18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n-cs"/>
              </a:rPr>
              <a:t>常態逼近</a:t>
            </a:r>
            <a:r>
              <a:rPr kumimoji="1" lang="en-US" altLang="zh-TW" sz="18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n-cs"/>
              </a:rPr>
              <a:t>)</a:t>
            </a:r>
            <a:endParaRPr lang="en-US" altLang="zh-TW" sz="1800" dirty="0"/>
          </a:p>
          <a:p>
            <a:r>
              <a:rPr lang="en-US" altLang="zh-TW" sz="1800" dirty="0"/>
              <a:t>3.11 </a:t>
            </a:r>
            <a:r>
              <a:rPr kumimoji="1" lang="en-US" altLang="zh-TW" sz="1800" b="1" i="0" u="none" strike="noStrike" baseline="0" dirty="0">
                <a:solidFill>
                  <a:schemeClr val="tx1"/>
                </a:solidFill>
                <a:latin typeface="Times New Roman" pitchFamily="18" charset="0"/>
                <a:ea typeface="標楷體" pitchFamily="65" charset="-120"/>
                <a:cs typeface="+mn-cs"/>
              </a:rPr>
              <a:t>Gamma and Exponential Distributions</a:t>
            </a:r>
            <a:r>
              <a:rPr kumimoji="1" lang="zh-TW" altLang="en-US" sz="1800" b="1" i="0" u="none" strike="noStrike" baseline="0" dirty="0">
                <a:solidFill>
                  <a:schemeClr val="tx1"/>
                </a:solidFill>
                <a:latin typeface="Times New Roman" pitchFamily="18" charset="0"/>
                <a:ea typeface="標楷體" pitchFamily="65" charset="-120"/>
                <a:cs typeface="+mn-cs"/>
              </a:rPr>
              <a:t> </a:t>
            </a:r>
            <a:r>
              <a:rPr kumimoji="1" lang="en-US" altLang="zh-TW" sz="1800" b="1" i="0" u="none" strike="noStrike" baseline="0" dirty="0">
                <a:solidFill>
                  <a:schemeClr val="tx1"/>
                </a:solidFill>
                <a:latin typeface="Times New Roman" pitchFamily="18" charset="0"/>
                <a:ea typeface="標楷體" pitchFamily="65" charset="-120"/>
                <a:cs typeface="+mn-cs"/>
              </a:rPr>
              <a:t>(</a:t>
            </a:r>
            <a:r>
              <a:rPr lang="zh-TW" altLang="en-US" sz="1800" dirty="0"/>
              <a:t>伽瑪和指數分布</a:t>
            </a:r>
            <a:r>
              <a:rPr lang="en-US" altLang="zh-TW" sz="1800" dirty="0"/>
              <a:t>)</a:t>
            </a:r>
          </a:p>
          <a:p>
            <a:r>
              <a:rPr lang="en-US" altLang="zh-TW" sz="1800" dirty="0"/>
              <a:t>3.12 </a:t>
            </a:r>
            <a:r>
              <a:rPr lang="zh-TW" altLang="en-US" sz="1800" dirty="0"/>
              <a:t> </a:t>
            </a:r>
            <a:r>
              <a:rPr kumimoji="1" lang="en-US" altLang="zh-TW" sz="1800" b="1" i="0" u="none" strike="noStrike" baseline="0" dirty="0">
                <a:solidFill>
                  <a:schemeClr val="tx1"/>
                </a:solidFill>
                <a:latin typeface="Times New Roman" pitchFamily="18" charset="0"/>
                <a:ea typeface="標楷體" pitchFamily="65" charset="-120"/>
                <a:cs typeface="+mn-cs"/>
              </a:rPr>
              <a:t>Chi-Squared Distribution(</a:t>
            </a:r>
            <a:r>
              <a:rPr lang="zh-TW" altLang="en-US" sz="1800" dirty="0"/>
              <a:t>卡方分布</a:t>
            </a:r>
            <a:r>
              <a:rPr lang="en-US" altLang="zh-TW" sz="1800" dirty="0"/>
              <a:t>)</a:t>
            </a:r>
          </a:p>
        </p:txBody>
      </p:sp>
      <p:sp>
        <p:nvSpPr>
          <p:cNvPr id="6" name="投影片編號版面配置區 5">
            <a:extLst>
              <a:ext uri="{FF2B5EF4-FFF2-40B4-BE49-F238E27FC236}">
                <a16:creationId xmlns:a16="http://schemas.microsoft.com/office/drawing/2014/main" id="{904A5EFD-D20C-4990-8648-939AC8493179}"/>
              </a:ext>
            </a:extLst>
          </p:cNvPr>
          <p:cNvSpPr>
            <a:spLocks noGrp="1"/>
          </p:cNvSpPr>
          <p:nvPr>
            <p:ph type="sldNum" sz="quarter" idx="12"/>
          </p:nvPr>
        </p:nvSpPr>
        <p:spPr/>
        <p:txBody>
          <a:bodyPr/>
          <a:lstStyle/>
          <a:p>
            <a:fld id="{8632C2C5-20A0-4062-ADB6-29D76B962CAE}" type="slidenum">
              <a:rPr lang="zh-TW" altLang="en-US" smtClean="0"/>
              <a:pPr/>
              <a:t>2</a:t>
            </a:fld>
            <a:endParaRPr lang="zh-TW" altLang="en-US"/>
          </a:p>
        </p:txBody>
      </p:sp>
    </p:spTree>
    <p:extLst>
      <p:ext uri="{BB962C8B-B14F-4D97-AF65-F5344CB8AC3E}">
        <p14:creationId xmlns:p14="http://schemas.microsoft.com/office/powerpoint/2010/main" val="222972315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F34A64B-F5F2-4BF7-AF4D-670558A46552}"/>
              </a:ext>
            </a:extLst>
          </p:cNvPr>
          <p:cNvSpPr>
            <a:spLocks noGrp="1"/>
          </p:cNvSpPr>
          <p:nvPr>
            <p:ph type="title"/>
          </p:nvPr>
        </p:nvSpPr>
        <p:spPr/>
        <p:txBody>
          <a:bodyPr/>
          <a:lstStyle/>
          <a:p>
            <a:r>
              <a:rPr lang="en-US" altLang="zh-TW" dirty="0" err="1"/>
              <a:t>scipy.stats</a:t>
            </a:r>
            <a:r>
              <a:rPr lang="en-US" altLang="zh-TW" dirty="0"/>
              <a:t> </a:t>
            </a:r>
            <a:r>
              <a:rPr lang="zh-TW" altLang="en-US" dirty="0"/>
              <a:t>中的 </a:t>
            </a:r>
            <a:r>
              <a:rPr lang="en-US" altLang="zh-TW" dirty="0" err="1"/>
              <a:t>binom</a:t>
            </a:r>
            <a:r>
              <a:rPr lang="en-US" altLang="zh-TW" dirty="0"/>
              <a:t>, </a:t>
            </a:r>
            <a:r>
              <a:rPr lang="zh-TW" altLang="en-US" dirty="0"/>
              <a:t>功能強大！</a:t>
            </a:r>
          </a:p>
        </p:txBody>
      </p:sp>
      <p:sp>
        <p:nvSpPr>
          <p:cNvPr id="4" name="投影片編號版面配置區 3">
            <a:extLst>
              <a:ext uri="{FF2B5EF4-FFF2-40B4-BE49-F238E27FC236}">
                <a16:creationId xmlns:a16="http://schemas.microsoft.com/office/drawing/2014/main" id="{D17A87F3-E552-4333-93BA-BF0F0190D6A4}"/>
              </a:ext>
            </a:extLst>
          </p:cNvPr>
          <p:cNvSpPr>
            <a:spLocks noGrp="1"/>
          </p:cNvSpPr>
          <p:nvPr>
            <p:ph type="sldNum" sz="quarter" idx="12"/>
          </p:nvPr>
        </p:nvSpPr>
        <p:spPr/>
        <p:txBody>
          <a:bodyPr/>
          <a:lstStyle/>
          <a:p>
            <a:fld id="{8632C2C5-20A0-4062-ADB6-29D76B962CAE}" type="slidenum">
              <a:rPr lang="zh-TW" altLang="en-US" smtClean="0"/>
              <a:pPr/>
              <a:t>20</a:t>
            </a:fld>
            <a:endParaRPr lang="zh-TW" altLang="en-US"/>
          </a:p>
        </p:txBody>
      </p:sp>
      <p:pic>
        <p:nvPicPr>
          <p:cNvPr id="5" name="圖片 4">
            <a:extLst>
              <a:ext uri="{FF2B5EF4-FFF2-40B4-BE49-F238E27FC236}">
                <a16:creationId xmlns:a16="http://schemas.microsoft.com/office/drawing/2014/main" id="{A1FBE87D-749D-45A8-B51C-95B4EEAAE5D4}"/>
              </a:ext>
            </a:extLst>
          </p:cNvPr>
          <p:cNvPicPr>
            <a:picLocks noChangeAspect="1"/>
          </p:cNvPicPr>
          <p:nvPr/>
        </p:nvPicPr>
        <p:blipFill>
          <a:blip r:embed="rId2"/>
          <a:stretch>
            <a:fillRect/>
          </a:stretch>
        </p:blipFill>
        <p:spPr>
          <a:xfrm>
            <a:off x="125952" y="1134687"/>
            <a:ext cx="4324574" cy="914400"/>
          </a:xfrm>
          <a:prstGeom prst="rect">
            <a:avLst/>
          </a:prstGeom>
        </p:spPr>
      </p:pic>
      <p:sp>
        <p:nvSpPr>
          <p:cNvPr id="8" name="文字方塊 7">
            <a:extLst>
              <a:ext uri="{FF2B5EF4-FFF2-40B4-BE49-F238E27FC236}">
                <a16:creationId xmlns:a16="http://schemas.microsoft.com/office/drawing/2014/main" id="{D2C620F3-F3C0-4238-A01C-7BF7E347938E}"/>
              </a:ext>
            </a:extLst>
          </p:cNvPr>
          <p:cNvSpPr txBox="1"/>
          <p:nvPr/>
        </p:nvSpPr>
        <p:spPr>
          <a:xfrm>
            <a:off x="388616" y="2224751"/>
            <a:ext cx="3799246" cy="2308324"/>
          </a:xfrm>
          <a:prstGeom prst="rect">
            <a:avLst/>
          </a:prstGeom>
          <a:noFill/>
        </p:spPr>
        <p:txBody>
          <a:bodyPr wrap="square">
            <a:spAutoFit/>
          </a:bodyPr>
          <a:lstStyle/>
          <a:p>
            <a:pPr marL="171450" indent="-171450">
              <a:buFont typeface="Arial" panose="020B0604020202020204" pitchFamily="34" charset="0"/>
              <a:buChar char="•"/>
            </a:pPr>
            <a:r>
              <a:rPr lang="en-US" altLang="zh-TW" sz="1600" dirty="0"/>
              <a:t>Docstring:      </a:t>
            </a:r>
          </a:p>
          <a:p>
            <a:pPr marL="628650" lvl="1" indent="-171450">
              <a:buFont typeface="Arial" panose="020B0604020202020204" pitchFamily="34" charset="0"/>
              <a:buChar char="•"/>
            </a:pPr>
            <a:r>
              <a:rPr lang="en-US" altLang="zh-TW" sz="1600" dirty="0"/>
              <a:t>A binomial discrete random variable.</a:t>
            </a:r>
          </a:p>
          <a:p>
            <a:pPr marL="171450" indent="-171450">
              <a:buFont typeface="Arial" panose="020B0604020202020204" pitchFamily="34" charset="0"/>
              <a:buChar char="•"/>
            </a:pPr>
            <a:endParaRPr lang="en-US" altLang="zh-TW" sz="1600" dirty="0"/>
          </a:p>
          <a:p>
            <a:pPr marL="628650" lvl="1" indent="-171450">
              <a:buFont typeface="Arial" panose="020B0604020202020204" pitchFamily="34" charset="0"/>
              <a:buChar char="•"/>
            </a:pPr>
            <a:r>
              <a:rPr lang="en-US" altLang="zh-TW" sz="1600" dirty="0"/>
              <a:t>As an instance of the `</a:t>
            </a:r>
            <a:r>
              <a:rPr lang="en-US" altLang="zh-TW" sz="1600" dirty="0" err="1"/>
              <a:t>rv_discrete</a:t>
            </a:r>
            <a:r>
              <a:rPr lang="en-US" altLang="zh-TW" sz="1600" dirty="0"/>
              <a:t>` class, `</a:t>
            </a:r>
            <a:r>
              <a:rPr lang="en-US" altLang="zh-TW" sz="1600" dirty="0" err="1"/>
              <a:t>binom</a:t>
            </a:r>
            <a:r>
              <a:rPr lang="en-US" altLang="zh-TW" sz="1600" dirty="0"/>
              <a:t>` object inherits from it a collection of generic methods (see below for the full list), and completes them with details specific for this particular distribution.</a:t>
            </a:r>
          </a:p>
        </p:txBody>
      </p:sp>
      <p:sp>
        <p:nvSpPr>
          <p:cNvPr id="10" name="文字方塊 9">
            <a:extLst>
              <a:ext uri="{FF2B5EF4-FFF2-40B4-BE49-F238E27FC236}">
                <a16:creationId xmlns:a16="http://schemas.microsoft.com/office/drawing/2014/main" id="{19157148-80A1-4ED7-8E90-257AF0C85B98}"/>
              </a:ext>
            </a:extLst>
          </p:cNvPr>
          <p:cNvSpPr txBox="1"/>
          <p:nvPr/>
        </p:nvSpPr>
        <p:spPr>
          <a:xfrm>
            <a:off x="4464496" y="1738843"/>
            <a:ext cx="4679504" cy="5047536"/>
          </a:xfrm>
          <a:prstGeom prst="rect">
            <a:avLst/>
          </a:prstGeom>
          <a:noFill/>
        </p:spPr>
        <p:txBody>
          <a:bodyPr wrap="square">
            <a:spAutoFit/>
          </a:bodyPr>
          <a:lstStyle/>
          <a:p>
            <a:r>
              <a:rPr lang="en-US" altLang="zh-TW" sz="1400" dirty="0"/>
              <a:t>Methods</a:t>
            </a:r>
          </a:p>
          <a:p>
            <a:r>
              <a:rPr lang="en-US" altLang="zh-TW" sz="1400" dirty="0"/>
              <a:t>-------</a:t>
            </a:r>
          </a:p>
          <a:p>
            <a:pPr marL="285750" indent="-285750">
              <a:buFont typeface="Arial" panose="020B0604020202020204" pitchFamily="34" charset="0"/>
              <a:buChar char="•"/>
            </a:pPr>
            <a:r>
              <a:rPr lang="en-US" altLang="zh-TW" sz="1400" dirty="0" err="1">
                <a:solidFill>
                  <a:srgbClr val="FF0000"/>
                </a:solidFill>
              </a:rPr>
              <a:t>pmf</a:t>
            </a:r>
            <a:r>
              <a:rPr lang="en-US" altLang="zh-TW" sz="1400" dirty="0">
                <a:solidFill>
                  <a:srgbClr val="FF0000"/>
                </a:solidFill>
              </a:rPr>
              <a:t>(k, n, p, loc=0)</a:t>
            </a:r>
          </a:p>
          <a:p>
            <a:pPr marL="742950" lvl="1" indent="-285750">
              <a:buFont typeface="Arial" panose="020B0604020202020204" pitchFamily="34" charset="0"/>
              <a:buChar char="•"/>
            </a:pPr>
            <a:r>
              <a:rPr lang="en-US" altLang="zh-TW" sz="1400" dirty="0"/>
              <a:t>Probability mass function.</a:t>
            </a:r>
          </a:p>
          <a:p>
            <a:pPr marL="285750" indent="-285750">
              <a:buFont typeface="Arial" panose="020B0604020202020204" pitchFamily="34" charset="0"/>
              <a:buChar char="•"/>
            </a:pPr>
            <a:r>
              <a:rPr lang="en-US" altLang="zh-TW" sz="1400" dirty="0" err="1">
                <a:solidFill>
                  <a:srgbClr val="FF0000"/>
                </a:solidFill>
              </a:rPr>
              <a:t>cdf</a:t>
            </a:r>
            <a:r>
              <a:rPr lang="en-US" altLang="zh-TW" sz="1400" dirty="0">
                <a:solidFill>
                  <a:srgbClr val="FF0000"/>
                </a:solidFill>
              </a:rPr>
              <a:t>(k, n, p, loc=0)</a:t>
            </a:r>
          </a:p>
          <a:p>
            <a:pPr marL="742950" lvl="1" indent="-285750">
              <a:buFont typeface="Arial" panose="020B0604020202020204" pitchFamily="34" charset="0"/>
              <a:buChar char="•"/>
            </a:pPr>
            <a:r>
              <a:rPr lang="en-US" altLang="zh-TW" sz="1400" dirty="0"/>
              <a:t>Cumulative distribution function.</a:t>
            </a:r>
          </a:p>
          <a:p>
            <a:pPr marL="285750" indent="-285750">
              <a:buFont typeface="Arial" panose="020B0604020202020204" pitchFamily="34" charset="0"/>
              <a:buChar char="•"/>
            </a:pPr>
            <a:r>
              <a:rPr lang="en-US" altLang="zh-TW" sz="1400" dirty="0"/>
              <a:t>sf(k, n, p, loc=0)</a:t>
            </a:r>
          </a:p>
          <a:p>
            <a:pPr marL="742950" lvl="1" indent="-285750">
              <a:buFont typeface="Arial" panose="020B0604020202020204" pitchFamily="34" charset="0"/>
              <a:buChar char="•"/>
            </a:pPr>
            <a:r>
              <a:rPr lang="en-US" altLang="zh-TW" sz="1400" dirty="0"/>
              <a:t>Survival function  (also defined as ``1 - </a:t>
            </a:r>
            <a:r>
              <a:rPr lang="en-US" altLang="zh-TW" sz="1400" dirty="0" err="1"/>
              <a:t>cdf</a:t>
            </a:r>
            <a:r>
              <a:rPr lang="en-US" altLang="zh-TW" sz="1400" dirty="0"/>
              <a:t>``, but `sf` is sometimes more accurate).</a:t>
            </a:r>
          </a:p>
          <a:p>
            <a:pPr marL="285750" indent="-285750">
              <a:buFont typeface="Arial" panose="020B0604020202020204" pitchFamily="34" charset="0"/>
              <a:buChar char="•"/>
            </a:pPr>
            <a:r>
              <a:rPr lang="en-US" altLang="zh-TW" sz="1400" dirty="0" err="1"/>
              <a:t>ppf</a:t>
            </a:r>
            <a:r>
              <a:rPr lang="en-US" altLang="zh-TW" sz="1400" dirty="0"/>
              <a:t>(q, n, p, loc=0)</a:t>
            </a:r>
          </a:p>
          <a:p>
            <a:pPr marL="742950" lvl="1" indent="-285750">
              <a:buFont typeface="Arial" panose="020B0604020202020204" pitchFamily="34" charset="0"/>
              <a:buChar char="•"/>
            </a:pPr>
            <a:r>
              <a:rPr lang="en-US" altLang="zh-TW" sz="1400" dirty="0"/>
              <a:t>Percent point function (inverse of ``</a:t>
            </a:r>
            <a:r>
              <a:rPr lang="en-US" altLang="zh-TW" sz="1400" dirty="0" err="1"/>
              <a:t>cdf</a:t>
            </a:r>
            <a:r>
              <a:rPr lang="en-US" altLang="zh-TW" sz="1400" dirty="0"/>
              <a:t>`` --- percentiles).</a:t>
            </a:r>
          </a:p>
          <a:p>
            <a:pPr marL="285750" indent="-285750">
              <a:buFont typeface="Arial" panose="020B0604020202020204" pitchFamily="34" charset="0"/>
              <a:buChar char="•"/>
            </a:pPr>
            <a:r>
              <a:rPr lang="en-US" altLang="zh-TW" sz="1400" dirty="0" err="1"/>
              <a:t>isf</a:t>
            </a:r>
            <a:r>
              <a:rPr lang="en-US" altLang="zh-TW" sz="1400" dirty="0"/>
              <a:t>(q, n, p, loc=0)</a:t>
            </a:r>
          </a:p>
          <a:p>
            <a:pPr marL="742950" lvl="1" indent="-285750">
              <a:buFont typeface="Arial" panose="020B0604020202020204" pitchFamily="34" charset="0"/>
              <a:buChar char="•"/>
            </a:pPr>
            <a:r>
              <a:rPr lang="en-US" altLang="zh-TW" sz="1400" dirty="0"/>
              <a:t>Inverse survival function (inverse of ``sf``).</a:t>
            </a:r>
          </a:p>
          <a:p>
            <a:pPr marL="285750" indent="-285750">
              <a:buFont typeface="Arial" panose="020B0604020202020204" pitchFamily="34" charset="0"/>
              <a:buChar char="•"/>
            </a:pPr>
            <a:r>
              <a:rPr lang="en-US" altLang="zh-TW" sz="1400" dirty="0"/>
              <a:t>stats(n, p, loc=0, moments='mv’)</a:t>
            </a:r>
          </a:p>
          <a:p>
            <a:pPr marL="742950" lvl="1" indent="-285750">
              <a:buFont typeface="Arial" panose="020B0604020202020204" pitchFamily="34" charset="0"/>
              <a:buChar char="•"/>
            </a:pPr>
            <a:r>
              <a:rPr lang="en-US" altLang="zh-TW" sz="1400" dirty="0"/>
              <a:t>Mean('m'), variance('v'), skew('s'), and/or kurtosis('k').</a:t>
            </a:r>
          </a:p>
          <a:p>
            <a:pPr marL="285750" indent="-285750">
              <a:buFont typeface="Arial" panose="020B0604020202020204" pitchFamily="34" charset="0"/>
              <a:buChar char="•"/>
            </a:pPr>
            <a:r>
              <a:rPr lang="en-US" altLang="zh-TW" sz="1400" dirty="0"/>
              <a:t>mean(n, p, loc=0)</a:t>
            </a:r>
          </a:p>
          <a:p>
            <a:pPr marL="742950" lvl="1" indent="-285750">
              <a:buFont typeface="Arial" panose="020B0604020202020204" pitchFamily="34" charset="0"/>
              <a:buChar char="•"/>
            </a:pPr>
            <a:r>
              <a:rPr lang="en-US" altLang="zh-TW" sz="1400" dirty="0"/>
              <a:t>Mean of the distribution.</a:t>
            </a:r>
          </a:p>
          <a:p>
            <a:pPr marL="285750" indent="-285750">
              <a:buFont typeface="Arial" panose="020B0604020202020204" pitchFamily="34" charset="0"/>
              <a:buChar char="•"/>
            </a:pPr>
            <a:r>
              <a:rPr lang="en-US" altLang="zh-TW" sz="1400" dirty="0"/>
              <a:t>var(n, p, loc=0)</a:t>
            </a:r>
          </a:p>
          <a:p>
            <a:pPr marL="742950" lvl="1" indent="-285750">
              <a:buFont typeface="Arial" panose="020B0604020202020204" pitchFamily="34" charset="0"/>
              <a:buChar char="•"/>
            </a:pPr>
            <a:r>
              <a:rPr lang="en-US" altLang="zh-TW" sz="1400" dirty="0"/>
              <a:t>Variance of the distribution.</a:t>
            </a:r>
          </a:p>
          <a:p>
            <a:pPr marL="285750" indent="-285750">
              <a:buFont typeface="Arial" panose="020B0604020202020204" pitchFamily="34" charset="0"/>
              <a:buChar char="•"/>
            </a:pPr>
            <a:r>
              <a:rPr lang="en-US" altLang="zh-TW" sz="1400" dirty="0"/>
              <a:t>std(n, p, loc=0)</a:t>
            </a:r>
          </a:p>
          <a:p>
            <a:pPr marL="742950" lvl="1" indent="-285750">
              <a:buFont typeface="Arial" panose="020B0604020202020204" pitchFamily="34" charset="0"/>
              <a:buChar char="•"/>
            </a:pPr>
            <a:r>
              <a:rPr lang="en-US" altLang="zh-TW" sz="1400" dirty="0"/>
              <a:t>Standard deviation of the distribution.</a:t>
            </a:r>
            <a:endParaRPr lang="zh-TW" altLang="en-US" sz="1400" dirty="0"/>
          </a:p>
        </p:txBody>
      </p:sp>
      <p:pic>
        <p:nvPicPr>
          <p:cNvPr id="11" name="圖片 10">
            <a:extLst>
              <a:ext uri="{FF2B5EF4-FFF2-40B4-BE49-F238E27FC236}">
                <a16:creationId xmlns:a16="http://schemas.microsoft.com/office/drawing/2014/main" id="{957D0B69-642C-47D4-8EDA-296E4C9E0E46}"/>
              </a:ext>
            </a:extLst>
          </p:cNvPr>
          <p:cNvPicPr>
            <a:picLocks noChangeAspect="1"/>
          </p:cNvPicPr>
          <p:nvPr/>
        </p:nvPicPr>
        <p:blipFill>
          <a:blip r:embed="rId3"/>
          <a:stretch>
            <a:fillRect/>
          </a:stretch>
        </p:blipFill>
        <p:spPr>
          <a:xfrm>
            <a:off x="225462" y="4786672"/>
            <a:ext cx="3962400" cy="1905000"/>
          </a:xfrm>
          <a:prstGeom prst="rect">
            <a:avLst/>
          </a:prstGeom>
        </p:spPr>
      </p:pic>
    </p:spTree>
    <p:extLst>
      <p:ext uri="{BB962C8B-B14F-4D97-AF65-F5344CB8AC3E}">
        <p14:creationId xmlns:p14="http://schemas.microsoft.com/office/powerpoint/2010/main" val="406887166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1620DE-FB40-41BE-829C-4118BE2AAE4C}"/>
              </a:ext>
            </a:extLst>
          </p:cNvPr>
          <p:cNvSpPr>
            <a:spLocks noGrp="1"/>
          </p:cNvSpPr>
          <p:nvPr>
            <p:ph type="title"/>
          </p:nvPr>
        </p:nvSpPr>
        <p:spPr/>
        <p:txBody>
          <a:bodyPr/>
          <a:lstStyle/>
          <a:p>
            <a:r>
              <a:rPr lang="zh-TW" altLang="en-US" dirty="0"/>
              <a:t>範例</a:t>
            </a:r>
            <a:r>
              <a:rPr lang="en-US" altLang="zh-TW" dirty="0"/>
              <a:t>3.1</a:t>
            </a:r>
            <a:endParaRPr lang="zh-TW" altLang="en-US" dirty="0"/>
          </a:p>
        </p:txBody>
      </p:sp>
      <p:sp>
        <p:nvSpPr>
          <p:cNvPr id="4" name="投影片編號版面配置區 3">
            <a:extLst>
              <a:ext uri="{FF2B5EF4-FFF2-40B4-BE49-F238E27FC236}">
                <a16:creationId xmlns:a16="http://schemas.microsoft.com/office/drawing/2014/main" id="{291E747B-747A-4907-AFB0-FC8A77A89267}"/>
              </a:ext>
            </a:extLst>
          </p:cNvPr>
          <p:cNvSpPr>
            <a:spLocks noGrp="1"/>
          </p:cNvSpPr>
          <p:nvPr>
            <p:ph type="sldNum" sz="quarter" idx="12"/>
          </p:nvPr>
        </p:nvSpPr>
        <p:spPr/>
        <p:txBody>
          <a:bodyPr/>
          <a:lstStyle/>
          <a:p>
            <a:fld id="{8632C2C5-20A0-4062-ADB6-29D76B962CAE}" type="slidenum">
              <a:rPr lang="zh-TW" altLang="en-US" smtClean="0"/>
              <a:pPr/>
              <a:t>21</a:t>
            </a:fld>
            <a:endParaRPr lang="zh-TW" altLang="en-US"/>
          </a:p>
        </p:txBody>
      </p:sp>
      <p:pic>
        <p:nvPicPr>
          <p:cNvPr id="6" name="Picture 2">
            <a:extLst>
              <a:ext uri="{FF2B5EF4-FFF2-40B4-BE49-F238E27FC236}">
                <a16:creationId xmlns:a16="http://schemas.microsoft.com/office/drawing/2014/main" id="{F7A41AAE-03EA-4B62-A9B1-D5A554AC6F6D}"/>
              </a:ext>
            </a:extLst>
          </p:cNvPr>
          <p:cNvPicPr>
            <a:picLocks noChangeAspect="1" noChangeArrowheads="1"/>
          </p:cNvPicPr>
          <p:nvPr/>
        </p:nvPicPr>
        <p:blipFill>
          <a:blip r:embed="rId2" cstate="print"/>
          <a:srcRect b="64508"/>
          <a:stretch>
            <a:fillRect/>
          </a:stretch>
        </p:blipFill>
        <p:spPr bwMode="auto">
          <a:xfrm>
            <a:off x="323528" y="1556792"/>
            <a:ext cx="8496300" cy="1224136"/>
          </a:xfrm>
          <a:prstGeom prst="rect">
            <a:avLst/>
          </a:prstGeom>
          <a:noFill/>
          <a:ln w="9525">
            <a:noFill/>
            <a:miter lim="800000"/>
            <a:headEnd/>
            <a:tailEnd/>
          </a:ln>
          <a:effectLst/>
        </p:spPr>
      </p:pic>
      <p:pic>
        <p:nvPicPr>
          <p:cNvPr id="7" name="圖片 6">
            <a:extLst>
              <a:ext uri="{FF2B5EF4-FFF2-40B4-BE49-F238E27FC236}">
                <a16:creationId xmlns:a16="http://schemas.microsoft.com/office/drawing/2014/main" id="{2ED08D52-329A-4232-9F59-3E7F2145016B}"/>
              </a:ext>
            </a:extLst>
          </p:cNvPr>
          <p:cNvPicPr>
            <a:picLocks noChangeAspect="1"/>
          </p:cNvPicPr>
          <p:nvPr/>
        </p:nvPicPr>
        <p:blipFill>
          <a:blip r:embed="rId3"/>
          <a:stretch>
            <a:fillRect/>
          </a:stretch>
        </p:blipFill>
        <p:spPr>
          <a:xfrm>
            <a:off x="539552" y="3177915"/>
            <a:ext cx="3228975" cy="1190625"/>
          </a:xfrm>
          <a:prstGeom prst="rect">
            <a:avLst/>
          </a:prstGeom>
        </p:spPr>
      </p:pic>
      <mc:AlternateContent xmlns:mc="http://schemas.openxmlformats.org/markup-compatibility/2006">
        <mc:Choice xmlns:p14="http://schemas.microsoft.com/office/powerpoint/2010/main" Requires="p14">
          <p:contentPart p14:bwMode="auto" r:id="rId4">
            <p14:nvContentPartPr>
              <p14:cNvPr id="67" name="筆跡 66">
                <a:extLst>
                  <a:ext uri="{FF2B5EF4-FFF2-40B4-BE49-F238E27FC236}">
                    <a16:creationId xmlns:a16="http://schemas.microsoft.com/office/drawing/2014/main" id="{3556BEDA-C7C0-49A0-8C6A-7DE2AE195729}"/>
                  </a:ext>
                </a:extLst>
              </p14:cNvPr>
              <p14:cNvContentPartPr/>
              <p14:nvPr/>
            </p14:nvContentPartPr>
            <p14:xfrm>
              <a:off x="7600188" y="3601990"/>
              <a:ext cx="360" cy="360"/>
            </p14:xfrm>
          </p:contentPart>
        </mc:Choice>
        <mc:Fallback>
          <p:pic>
            <p:nvPicPr>
              <p:cNvPr id="67" name="筆跡 66">
                <a:extLst>
                  <a:ext uri="{FF2B5EF4-FFF2-40B4-BE49-F238E27FC236}">
                    <a16:creationId xmlns:a16="http://schemas.microsoft.com/office/drawing/2014/main" id="{3556BEDA-C7C0-49A0-8C6A-7DE2AE195729}"/>
                  </a:ext>
                </a:extLst>
              </p:cNvPr>
              <p:cNvPicPr/>
              <p:nvPr/>
            </p:nvPicPr>
            <p:blipFill>
              <a:blip r:embed="rId5"/>
              <a:stretch>
                <a:fillRect/>
              </a:stretch>
            </p:blipFill>
            <p:spPr>
              <a:xfrm>
                <a:off x="7591548" y="359299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12" name="筆跡 111">
                <a:extLst>
                  <a:ext uri="{FF2B5EF4-FFF2-40B4-BE49-F238E27FC236}">
                    <a16:creationId xmlns:a16="http://schemas.microsoft.com/office/drawing/2014/main" id="{533A6A18-32A3-4507-9C01-B8E8F038413F}"/>
                  </a:ext>
                </a:extLst>
              </p14:cNvPr>
              <p14:cNvContentPartPr/>
              <p14:nvPr/>
            </p14:nvContentPartPr>
            <p14:xfrm>
              <a:off x="228468" y="2982070"/>
              <a:ext cx="56520" cy="117720"/>
            </p14:xfrm>
          </p:contentPart>
        </mc:Choice>
        <mc:Fallback>
          <p:pic>
            <p:nvPicPr>
              <p:cNvPr id="112" name="筆跡 111">
                <a:extLst>
                  <a:ext uri="{FF2B5EF4-FFF2-40B4-BE49-F238E27FC236}">
                    <a16:creationId xmlns:a16="http://schemas.microsoft.com/office/drawing/2014/main" id="{533A6A18-32A3-4507-9C01-B8E8F038413F}"/>
                  </a:ext>
                </a:extLst>
              </p:cNvPr>
              <p:cNvPicPr/>
              <p:nvPr/>
            </p:nvPicPr>
            <p:blipFill>
              <a:blip r:embed="rId7"/>
              <a:stretch>
                <a:fillRect/>
              </a:stretch>
            </p:blipFill>
            <p:spPr>
              <a:xfrm>
                <a:off x="219828" y="2973070"/>
                <a:ext cx="74160" cy="135360"/>
              </a:xfrm>
              <a:prstGeom prst="rect">
                <a:avLst/>
              </a:prstGeom>
            </p:spPr>
          </p:pic>
        </mc:Fallback>
      </mc:AlternateContent>
    </p:spTree>
    <p:extLst>
      <p:ext uri="{BB962C8B-B14F-4D97-AF65-F5344CB8AC3E}">
        <p14:creationId xmlns:p14="http://schemas.microsoft.com/office/powerpoint/2010/main" val="5094352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a:t>
            </a:r>
            <a:endParaRPr lang="zh-TW" altLang="en-US" dirty="0"/>
          </a:p>
        </p:txBody>
      </p:sp>
      <p:pic>
        <p:nvPicPr>
          <p:cNvPr id="5122" name="Picture 2"/>
          <p:cNvPicPr>
            <a:picLocks noGrp="1" noChangeAspect="1" noChangeArrowheads="1"/>
          </p:cNvPicPr>
          <p:nvPr>
            <p:ph idx="1"/>
          </p:nvPr>
        </p:nvPicPr>
        <p:blipFill>
          <a:blip r:embed="rId2" cstate="print"/>
          <a:srcRect b="71617"/>
          <a:stretch>
            <a:fillRect/>
          </a:stretch>
        </p:blipFill>
        <p:spPr bwMode="auto">
          <a:xfrm>
            <a:off x="539552" y="1340421"/>
            <a:ext cx="7981891" cy="151251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C4EC9057-AD75-44A4-9262-1A43417F3AC9}"/>
              </a:ext>
            </a:extLst>
          </p:cNvPr>
          <p:cNvSpPr>
            <a:spLocks noGrp="1"/>
          </p:cNvSpPr>
          <p:nvPr>
            <p:ph type="sldNum" sz="quarter" idx="12"/>
          </p:nvPr>
        </p:nvSpPr>
        <p:spPr/>
        <p:txBody>
          <a:bodyPr/>
          <a:lstStyle/>
          <a:p>
            <a:fld id="{8632C2C5-20A0-4062-ADB6-29D76B962CAE}" type="slidenum">
              <a:rPr lang="zh-TW" altLang="en-US" smtClean="0"/>
              <a:pPr/>
              <a:t>22</a:t>
            </a:fld>
            <a:endParaRPr lang="zh-TW" altLang="en-US"/>
          </a:p>
        </p:txBody>
      </p:sp>
      <p:pic>
        <p:nvPicPr>
          <p:cNvPr id="4" name="圖片 3">
            <a:extLst>
              <a:ext uri="{FF2B5EF4-FFF2-40B4-BE49-F238E27FC236}">
                <a16:creationId xmlns:a16="http://schemas.microsoft.com/office/drawing/2014/main" id="{ED67EF07-8690-4B27-8716-60D496754C79}"/>
              </a:ext>
            </a:extLst>
          </p:cNvPr>
          <p:cNvPicPr>
            <a:picLocks noChangeAspect="1"/>
          </p:cNvPicPr>
          <p:nvPr/>
        </p:nvPicPr>
        <p:blipFill>
          <a:blip r:embed="rId3"/>
          <a:stretch>
            <a:fillRect/>
          </a:stretch>
        </p:blipFill>
        <p:spPr>
          <a:xfrm>
            <a:off x="554493" y="3014465"/>
            <a:ext cx="4953611" cy="1587598"/>
          </a:xfrm>
          <a:prstGeom prst="rect">
            <a:avLst/>
          </a:prstGeom>
        </p:spPr>
      </p:pic>
      <p:pic>
        <p:nvPicPr>
          <p:cNvPr id="6" name="圖片 5">
            <a:extLst>
              <a:ext uri="{FF2B5EF4-FFF2-40B4-BE49-F238E27FC236}">
                <a16:creationId xmlns:a16="http://schemas.microsoft.com/office/drawing/2014/main" id="{83883F75-8FBD-495A-979C-23BE031FA2B7}"/>
              </a:ext>
            </a:extLst>
          </p:cNvPr>
          <p:cNvPicPr>
            <a:picLocks noChangeAspect="1"/>
          </p:cNvPicPr>
          <p:nvPr/>
        </p:nvPicPr>
        <p:blipFill>
          <a:blip r:embed="rId4"/>
          <a:stretch>
            <a:fillRect/>
          </a:stretch>
        </p:blipFill>
        <p:spPr>
          <a:xfrm>
            <a:off x="520229" y="4863828"/>
            <a:ext cx="4037189" cy="1689433"/>
          </a:xfrm>
          <a:prstGeom prst="rect">
            <a:avLst/>
          </a:prstGeom>
        </p:spPr>
      </p:pic>
      <p:pic>
        <p:nvPicPr>
          <p:cNvPr id="5" name="Picture 2"/>
          <p:cNvPicPr>
            <a:picLocks noChangeAspect="1" noChangeArrowheads="1"/>
          </p:cNvPicPr>
          <p:nvPr/>
        </p:nvPicPr>
        <p:blipFill>
          <a:blip r:embed="rId2" cstate="print"/>
          <a:srcRect t="29728"/>
          <a:stretch>
            <a:fillRect/>
          </a:stretch>
        </p:blipFill>
        <p:spPr bwMode="auto">
          <a:xfrm>
            <a:off x="4932040" y="4005064"/>
            <a:ext cx="4211960" cy="2548197"/>
          </a:xfrm>
          <a:prstGeom prst="rect">
            <a:avLst/>
          </a:prstGeom>
          <a:noFill/>
          <a:ln w="9525">
            <a:solidFill>
              <a:schemeClr val="accent1"/>
            </a:solid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a:t>
            </a:r>
            <a:endParaRPr lang="zh-TW" altLang="en-US" dirty="0"/>
          </a:p>
        </p:txBody>
      </p:sp>
      <p:pic>
        <p:nvPicPr>
          <p:cNvPr id="6146" name="Picture 2"/>
          <p:cNvPicPr>
            <a:picLocks noGrp="1" noChangeAspect="1" noChangeArrowheads="1"/>
          </p:cNvPicPr>
          <p:nvPr>
            <p:ph idx="1"/>
          </p:nvPr>
        </p:nvPicPr>
        <p:blipFill>
          <a:blip r:embed="rId2" cstate="print"/>
          <a:srcRect/>
          <a:stretch>
            <a:fillRect/>
          </a:stretch>
        </p:blipFill>
        <p:spPr bwMode="auto">
          <a:xfrm>
            <a:off x="323850" y="1412776"/>
            <a:ext cx="8496300" cy="207206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996C955F-2B49-442F-A12B-72BA98F62384}"/>
              </a:ext>
            </a:extLst>
          </p:cNvPr>
          <p:cNvSpPr>
            <a:spLocks noGrp="1"/>
          </p:cNvSpPr>
          <p:nvPr>
            <p:ph type="sldNum" sz="quarter" idx="12"/>
          </p:nvPr>
        </p:nvSpPr>
        <p:spPr/>
        <p:txBody>
          <a:bodyPr/>
          <a:lstStyle/>
          <a:p>
            <a:fld id="{8632C2C5-20A0-4062-ADB6-29D76B962CAE}" type="slidenum">
              <a:rPr lang="zh-TW" altLang="en-US" smtClean="0"/>
              <a:pPr/>
              <a:t>23</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323850" y="3571171"/>
            <a:ext cx="8496300" cy="1297989"/>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a:t>
            </a:r>
            <a:r>
              <a:rPr lang="zh-TW" altLang="en-US" dirty="0"/>
              <a:t>續</a:t>
            </a:r>
            <a:r>
              <a:rPr lang="en-US" altLang="zh-TW" dirty="0"/>
              <a:t>)</a:t>
            </a:r>
            <a:endParaRPr lang="zh-TW" altLang="en-US" dirty="0"/>
          </a:p>
        </p:txBody>
      </p:sp>
      <p:pic>
        <p:nvPicPr>
          <p:cNvPr id="8194" name="Picture 2"/>
          <p:cNvPicPr>
            <a:picLocks noGrp="1" noChangeAspect="1" noChangeArrowheads="1"/>
          </p:cNvPicPr>
          <p:nvPr>
            <p:ph idx="1"/>
          </p:nvPr>
        </p:nvPicPr>
        <p:blipFill>
          <a:blip r:embed="rId2" cstate="print"/>
          <a:stretch>
            <a:fillRect/>
          </a:stretch>
        </p:blipFill>
        <p:spPr bwMode="auto">
          <a:xfrm>
            <a:off x="323850" y="1275784"/>
            <a:ext cx="8496300" cy="509859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EAF8E16D-59A7-4747-BD5F-C3A4F2A033A6}"/>
              </a:ext>
            </a:extLst>
          </p:cNvPr>
          <p:cNvSpPr>
            <a:spLocks noGrp="1"/>
          </p:cNvSpPr>
          <p:nvPr>
            <p:ph type="sldNum" sz="quarter" idx="12"/>
          </p:nvPr>
        </p:nvSpPr>
        <p:spPr/>
        <p:txBody>
          <a:bodyPr/>
          <a:lstStyle/>
          <a:p>
            <a:fld id="{8632C2C5-20A0-4062-ADB6-29D76B962CAE}" type="slidenum">
              <a:rPr lang="zh-TW" altLang="en-US" smtClean="0"/>
              <a:pPr/>
              <a:t>24</a:t>
            </a:fld>
            <a:endParaRPr lang="zh-TW" altLang="en-US"/>
          </a:p>
        </p:txBody>
      </p:sp>
      <mc:AlternateContent xmlns:mc="http://schemas.openxmlformats.org/markup-compatibility/2006" xmlns:p14="http://schemas.microsoft.com/office/powerpoint/2010/main">
        <mc:Choice Requires="p14">
          <p:contentPart p14:bwMode="auto" r:id="rId3">
            <p14:nvContentPartPr>
              <p14:cNvPr id="6" name="筆跡 5">
                <a:extLst>
                  <a:ext uri="{FF2B5EF4-FFF2-40B4-BE49-F238E27FC236}">
                    <a16:creationId xmlns:a16="http://schemas.microsoft.com/office/drawing/2014/main" id="{ACC9C00C-30A1-4BF5-926E-69CD2CA2182A}"/>
                  </a:ext>
                </a:extLst>
              </p14:cNvPr>
              <p14:cNvContentPartPr/>
              <p14:nvPr/>
            </p14:nvContentPartPr>
            <p14:xfrm>
              <a:off x="4662674" y="5989653"/>
              <a:ext cx="16200" cy="9720"/>
            </p14:xfrm>
          </p:contentPart>
        </mc:Choice>
        <mc:Fallback xmlns="">
          <p:pic>
            <p:nvPicPr>
              <p:cNvPr id="6" name="筆跡 5">
                <a:extLst>
                  <a:ext uri="{FF2B5EF4-FFF2-40B4-BE49-F238E27FC236}">
                    <a16:creationId xmlns:a16="http://schemas.microsoft.com/office/drawing/2014/main" id="{ACC9C00C-30A1-4BF5-926E-69CD2CA2182A}"/>
                  </a:ext>
                </a:extLst>
              </p:cNvPr>
              <p:cNvPicPr/>
              <p:nvPr/>
            </p:nvPicPr>
            <p:blipFill>
              <a:blip r:embed="rId4"/>
              <a:stretch>
                <a:fillRect/>
              </a:stretch>
            </p:blipFill>
            <p:spPr>
              <a:xfrm>
                <a:off x="4654034" y="5981013"/>
                <a:ext cx="33840" cy="2736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二項分布之平均數與變異數</a:t>
            </a:r>
          </a:p>
        </p:txBody>
      </p:sp>
      <p:pic>
        <p:nvPicPr>
          <p:cNvPr id="10" name="Picture 2"/>
          <p:cNvPicPr>
            <a:picLocks noGrp="1" noChangeAspect="1" noChangeArrowheads="1"/>
          </p:cNvPicPr>
          <p:nvPr>
            <p:ph idx="1"/>
          </p:nvPr>
        </p:nvPicPr>
        <p:blipFill>
          <a:blip r:embed="rId2" cstate="print"/>
          <a:stretch>
            <a:fillRect/>
          </a:stretch>
        </p:blipFill>
        <p:spPr bwMode="auto">
          <a:xfrm>
            <a:off x="513589" y="1488358"/>
            <a:ext cx="8496300" cy="1653859"/>
          </a:xfrm>
          <a:prstGeom prst="rect">
            <a:avLst/>
          </a:prstGeom>
          <a:noFill/>
          <a:ln w="9525">
            <a:noFill/>
            <a:miter lim="800000"/>
            <a:headEnd/>
            <a:tailEnd/>
          </a:ln>
          <a:effectLst/>
        </p:spPr>
      </p:pic>
      <p:sp>
        <p:nvSpPr>
          <p:cNvPr id="3" name="投影片編號版面配置區 2">
            <a:extLst>
              <a:ext uri="{FF2B5EF4-FFF2-40B4-BE49-F238E27FC236}">
                <a16:creationId xmlns:a16="http://schemas.microsoft.com/office/drawing/2014/main" id="{D9BACF2A-6714-427C-8ED5-F5C801D38E0B}"/>
              </a:ext>
            </a:extLst>
          </p:cNvPr>
          <p:cNvSpPr>
            <a:spLocks noGrp="1"/>
          </p:cNvSpPr>
          <p:nvPr>
            <p:ph type="sldNum" sz="quarter" idx="12"/>
          </p:nvPr>
        </p:nvSpPr>
        <p:spPr/>
        <p:txBody>
          <a:bodyPr/>
          <a:lstStyle/>
          <a:p>
            <a:fld id="{8632C2C5-20A0-4062-ADB6-29D76B962CAE}" type="slidenum">
              <a:rPr lang="zh-TW" altLang="en-US" smtClean="0"/>
              <a:pPr/>
              <a:t>25</a:t>
            </a:fld>
            <a:endParaRPr lang="zh-TW" altLang="en-US"/>
          </a:p>
        </p:txBody>
      </p:sp>
      <p:pic>
        <p:nvPicPr>
          <p:cNvPr id="6" name="Picture 3" descr="Th05_01">
            <a:extLst>
              <a:ext uri="{FF2B5EF4-FFF2-40B4-BE49-F238E27FC236}">
                <a16:creationId xmlns:a16="http://schemas.microsoft.com/office/drawing/2014/main" id="{2987E59E-649E-4222-9FC7-B20FF16D4B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629" y="3400764"/>
            <a:ext cx="8172450" cy="717550"/>
          </a:xfrm>
          <a:prstGeom prst="rect">
            <a:avLst/>
          </a:prstGeom>
          <a:noFill/>
          <a:extLst>
            <a:ext uri="{909E8E84-426E-40DD-AFC4-6F175D3DCCD1}">
              <a14:hiddenFill xmlns:a14="http://schemas.microsoft.com/office/drawing/2010/main">
                <a:solidFill>
                  <a:srgbClr val="FFFFFF"/>
                </a:solidFill>
              </a14:hiddenFill>
            </a:ext>
          </a:extLst>
        </p:spPr>
      </p:pic>
      <p:grpSp>
        <p:nvGrpSpPr>
          <p:cNvPr id="154" name="群組 153">
            <a:extLst>
              <a:ext uri="{FF2B5EF4-FFF2-40B4-BE49-F238E27FC236}">
                <a16:creationId xmlns:a16="http://schemas.microsoft.com/office/drawing/2014/main" id="{81B4B99C-9BBA-49C1-B6CB-F6772B5B55FC}"/>
              </a:ext>
            </a:extLst>
          </p:cNvPr>
          <p:cNvGrpSpPr/>
          <p:nvPr/>
        </p:nvGrpSpPr>
        <p:grpSpPr>
          <a:xfrm>
            <a:off x="755576" y="4581128"/>
            <a:ext cx="7314876" cy="1392118"/>
            <a:chOff x="1403648" y="4874285"/>
            <a:chExt cx="7314876" cy="1392118"/>
          </a:xfrm>
        </p:grpSpPr>
        <mc:AlternateContent xmlns:mc="http://schemas.openxmlformats.org/markup-compatibility/2006">
          <mc:Choice xmlns:p14="http://schemas.microsoft.com/office/powerpoint/2010/main" Requires="p14">
            <p:contentPart p14:bwMode="auto" r:id="rId4">
              <p14:nvContentPartPr>
                <p14:cNvPr id="12" name="筆跡 11">
                  <a:extLst>
                    <a:ext uri="{FF2B5EF4-FFF2-40B4-BE49-F238E27FC236}">
                      <a16:creationId xmlns:a16="http://schemas.microsoft.com/office/drawing/2014/main" id="{55E90C6F-7E2B-4BA1-874D-A72E193BAAB1}"/>
                    </a:ext>
                  </a:extLst>
                </p14:cNvPr>
                <p14:cNvContentPartPr/>
                <p14:nvPr/>
              </p14:nvContentPartPr>
              <p14:xfrm>
                <a:off x="2167158" y="5485887"/>
                <a:ext cx="255" cy="240"/>
              </p14:xfrm>
            </p:contentPart>
          </mc:Choice>
          <mc:Fallback>
            <p:pic>
              <p:nvPicPr>
                <p:cNvPr id="12" name="筆跡 11">
                  <a:extLst>
                    <a:ext uri="{FF2B5EF4-FFF2-40B4-BE49-F238E27FC236}">
                      <a16:creationId xmlns:a16="http://schemas.microsoft.com/office/drawing/2014/main" id="{55E90C6F-7E2B-4BA1-874D-A72E193BAAB1}"/>
                    </a:ext>
                  </a:extLst>
                </p:cNvPr>
                <p:cNvPicPr/>
                <p:nvPr/>
              </p:nvPicPr>
              <p:blipFill>
                <a:blip r:embed="rId5"/>
                <a:stretch>
                  <a:fillRect/>
                </a:stretch>
              </p:blipFill>
              <p:spPr>
                <a:xfrm>
                  <a:off x="2160783" y="5479887"/>
                  <a:ext cx="12750" cy="12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3" name="筆跡 12">
                  <a:extLst>
                    <a:ext uri="{FF2B5EF4-FFF2-40B4-BE49-F238E27FC236}">
                      <a16:creationId xmlns:a16="http://schemas.microsoft.com/office/drawing/2014/main" id="{8A2BD41D-840A-4176-BA48-3E429C79CDD2}"/>
                    </a:ext>
                  </a:extLst>
                </p14:cNvPr>
                <p14:cNvContentPartPr/>
                <p14:nvPr/>
              </p14:nvContentPartPr>
              <p14:xfrm>
                <a:off x="2164099" y="5575979"/>
                <a:ext cx="255" cy="240"/>
              </p14:xfrm>
            </p:contentPart>
          </mc:Choice>
          <mc:Fallback>
            <p:pic>
              <p:nvPicPr>
                <p:cNvPr id="13" name="筆跡 12">
                  <a:extLst>
                    <a:ext uri="{FF2B5EF4-FFF2-40B4-BE49-F238E27FC236}">
                      <a16:creationId xmlns:a16="http://schemas.microsoft.com/office/drawing/2014/main" id="{8A2BD41D-840A-4176-BA48-3E429C79CDD2}"/>
                    </a:ext>
                  </a:extLst>
                </p:cNvPr>
                <p:cNvPicPr/>
                <p:nvPr/>
              </p:nvPicPr>
              <p:blipFill>
                <a:blip r:embed="rId5"/>
                <a:stretch>
                  <a:fillRect/>
                </a:stretch>
              </p:blipFill>
              <p:spPr>
                <a:xfrm>
                  <a:off x="2157724" y="5569979"/>
                  <a:ext cx="12750" cy="12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4" name="筆跡 13">
                  <a:extLst>
                    <a:ext uri="{FF2B5EF4-FFF2-40B4-BE49-F238E27FC236}">
                      <a16:creationId xmlns:a16="http://schemas.microsoft.com/office/drawing/2014/main" id="{551DB32A-DA05-4E30-A89A-76D79BACC166}"/>
                    </a:ext>
                  </a:extLst>
                </p14:cNvPr>
                <p14:cNvContentPartPr/>
                <p14:nvPr/>
              </p14:nvContentPartPr>
              <p14:xfrm>
                <a:off x="2400465" y="5384533"/>
                <a:ext cx="255" cy="240"/>
              </p14:xfrm>
            </p:contentPart>
          </mc:Choice>
          <mc:Fallback>
            <p:pic>
              <p:nvPicPr>
                <p:cNvPr id="14" name="筆跡 13">
                  <a:extLst>
                    <a:ext uri="{FF2B5EF4-FFF2-40B4-BE49-F238E27FC236}">
                      <a16:creationId xmlns:a16="http://schemas.microsoft.com/office/drawing/2014/main" id="{551DB32A-DA05-4E30-A89A-76D79BACC166}"/>
                    </a:ext>
                  </a:extLst>
                </p:cNvPr>
                <p:cNvPicPr/>
                <p:nvPr/>
              </p:nvPicPr>
              <p:blipFill>
                <a:blip r:embed="rId5"/>
                <a:stretch>
                  <a:fillRect/>
                </a:stretch>
              </p:blipFill>
              <p:spPr>
                <a:xfrm>
                  <a:off x="2394090" y="5378533"/>
                  <a:ext cx="12750" cy="12000"/>
                </a:xfrm>
                <a:prstGeom prst="rect">
                  <a:avLst/>
                </a:prstGeom>
              </p:spPr>
            </p:pic>
          </mc:Fallback>
        </mc:AlternateContent>
        <p:grpSp>
          <p:nvGrpSpPr>
            <p:cNvPr id="41" name="群組 40">
              <a:extLst>
                <a:ext uri="{FF2B5EF4-FFF2-40B4-BE49-F238E27FC236}">
                  <a16:creationId xmlns:a16="http://schemas.microsoft.com/office/drawing/2014/main" id="{BFE64E2E-9E3E-4E57-A7D4-30DC629F8A7A}"/>
                </a:ext>
              </a:extLst>
            </p:cNvPr>
            <p:cNvGrpSpPr/>
            <p:nvPr/>
          </p:nvGrpSpPr>
          <p:grpSpPr>
            <a:xfrm>
              <a:off x="4191603" y="5016132"/>
              <a:ext cx="556877" cy="243441"/>
              <a:chOff x="4316988" y="4670830"/>
              <a:chExt cx="786240" cy="365760"/>
            </a:xfrm>
          </p:grpSpPr>
          <mc:AlternateContent xmlns:mc="http://schemas.openxmlformats.org/markup-compatibility/2006">
            <mc:Choice xmlns:p14="http://schemas.microsoft.com/office/powerpoint/2010/main" Requires="p14">
              <p:contentPart p14:bwMode="auto" r:id="rId8">
                <p14:nvContentPartPr>
                  <p14:cNvPr id="37" name="筆跡 36">
                    <a:extLst>
                      <a:ext uri="{FF2B5EF4-FFF2-40B4-BE49-F238E27FC236}">
                        <a16:creationId xmlns:a16="http://schemas.microsoft.com/office/drawing/2014/main" id="{2C3DE86B-F8AB-406B-97EE-1217F550BB24}"/>
                      </a:ext>
                    </a:extLst>
                  </p14:cNvPr>
                  <p14:cNvContentPartPr/>
                  <p14:nvPr/>
                </p14:nvContentPartPr>
                <p14:xfrm>
                  <a:off x="4316988" y="4760110"/>
                  <a:ext cx="167400" cy="4320"/>
                </p14:xfrm>
              </p:contentPart>
            </mc:Choice>
            <mc:Fallback>
              <p:pic>
                <p:nvPicPr>
                  <p:cNvPr id="37" name="筆跡 36">
                    <a:extLst>
                      <a:ext uri="{FF2B5EF4-FFF2-40B4-BE49-F238E27FC236}">
                        <a16:creationId xmlns:a16="http://schemas.microsoft.com/office/drawing/2014/main" id="{2C3DE86B-F8AB-406B-97EE-1217F550BB24}"/>
                      </a:ext>
                    </a:extLst>
                  </p:cNvPr>
                  <p:cNvPicPr/>
                  <p:nvPr/>
                </p:nvPicPr>
                <p:blipFill>
                  <a:blip r:embed="rId9"/>
                  <a:stretch>
                    <a:fillRect/>
                  </a:stretch>
                </p:blipFill>
                <p:spPr>
                  <a:xfrm>
                    <a:off x="4304776" y="4747150"/>
                    <a:ext cx="192332" cy="307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8" name="筆跡 37">
                    <a:extLst>
                      <a:ext uri="{FF2B5EF4-FFF2-40B4-BE49-F238E27FC236}">
                        <a16:creationId xmlns:a16="http://schemas.microsoft.com/office/drawing/2014/main" id="{E77D89E9-7EBE-41D4-810D-E50225ABB10C}"/>
                      </a:ext>
                    </a:extLst>
                  </p14:cNvPr>
                  <p14:cNvContentPartPr/>
                  <p14:nvPr/>
                </p14:nvContentPartPr>
                <p14:xfrm>
                  <a:off x="4320948" y="4829950"/>
                  <a:ext cx="134280" cy="12240"/>
                </p14:xfrm>
              </p:contentPart>
            </mc:Choice>
            <mc:Fallback>
              <p:pic>
                <p:nvPicPr>
                  <p:cNvPr id="38" name="筆跡 37">
                    <a:extLst>
                      <a:ext uri="{FF2B5EF4-FFF2-40B4-BE49-F238E27FC236}">
                        <a16:creationId xmlns:a16="http://schemas.microsoft.com/office/drawing/2014/main" id="{E77D89E9-7EBE-41D4-810D-E50225ABB10C}"/>
                      </a:ext>
                    </a:extLst>
                  </p:cNvPr>
                  <p:cNvPicPr/>
                  <p:nvPr/>
                </p:nvPicPr>
                <p:blipFill>
                  <a:blip r:embed="rId11"/>
                  <a:stretch>
                    <a:fillRect/>
                  </a:stretch>
                </p:blipFill>
                <p:spPr>
                  <a:xfrm>
                    <a:off x="4308232" y="4816646"/>
                    <a:ext cx="159203" cy="38317"/>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9" name="筆跡 38">
                    <a:extLst>
                      <a:ext uri="{FF2B5EF4-FFF2-40B4-BE49-F238E27FC236}">
                        <a16:creationId xmlns:a16="http://schemas.microsoft.com/office/drawing/2014/main" id="{984E163A-E1D4-4DCC-8184-17FA37DF8467}"/>
                      </a:ext>
                    </a:extLst>
                  </p14:cNvPr>
                  <p14:cNvContentPartPr/>
                  <p14:nvPr/>
                </p14:nvContentPartPr>
                <p14:xfrm>
                  <a:off x="4763388" y="4670830"/>
                  <a:ext cx="339840" cy="8280"/>
                </p14:xfrm>
              </p:contentPart>
            </mc:Choice>
            <mc:Fallback>
              <p:pic>
                <p:nvPicPr>
                  <p:cNvPr id="39" name="筆跡 38">
                    <a:extLst>
                      <a:ext uri="{FF2B5EF4-FFF2-40B4-BE49-F238E27FC236}">
                        <a16:creationId xmlns:a16="http://schemas.microsoft.com/office/drawing/2014/main" id="{984E163A-E1D4-4DCC-8184-17FA37DF8467}"/>
                      </a:ext>
                    </a:extLst>
                  </p:cNvPr>
                  <p:cNvPicPr/>
                  <p:nvPr/>
                </p:nvPicPr>
                <p:blipFill>
                  <a:blip r:embed="rId13"/>
                  <a:stretch>
                    <a:fillRect/>
                  </a:stretch>
                </p:blipFill>
                <p:spPr>
                  <a:xfrm>
                    <a:off x="4750688" y="4657892"/>
                    <a:ext cx="364731" cy="33638"/>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40" name="筆跡 39">
                    <a:extLst>
                      <a:ext uri="{FF2B5EF4-FFF2-40B4-BE49-F238E27FC236}">
                        <a16:creationId xmlns:a16="http://schemas.microsoft.com/office/drawing/2014/main" id="{F2892FCD-516A-4144-8F8B-5E5BF376FF92}"/>
                      </a:ext>
                    </a:extLst>
                  </p14:cNvPr>
                  <p14:cNvContentPartPr/>
                  <p14:nvPr/>
                </p14:nvContentPartPr>
                <p14:xfrm>
                  <a:off x="4619748" y="4690630"/>
                  <a:ext cx="332280" cy="345960"/>
                </p14:xfrm>
              </p:contentPart>
            </mc:Choice>
            <mc:Fallback>
              <p:pic>
                <p:nvPicPr>
                  <p:cNvPr id="40" name="筆跡 39">
                    <a:extLst>
                      <a:ext uri="{FF2B5EF4-FFF2-40B4-BE49-F238E27FC236}">
                        <a16:creationId xmlns:a16="http://schemas.microsoft.com/office/drawing/2014/main" id="{F2892FCD-516A-4144-8F8B-5E5BF376FF92}"/>
                      </a:ext>
                    </a:extLst>
                  </p:cNvPr>
                  <p:cNvPicPr/>
                  <p:nvPr/>
                </p:nvPicPr>
                <p:blipFill>
                  <a:blip r:embed="rId15"/>
                  <a:stretch>
                    <a:fillRect/>
                  </a:stretch>
                </p:blipFill>
                <p:spPr>
                  <a:xfrm>
                    <a:off x="4607554" y="4677116"/>
                    <a:ext cx="357176" cy="372448"/>
                  </a:xfrm>
                  <a:prstGeom prst="rect">
                    <a:avLst/>
                  </a:prstGeom>
                </p:spPr>
              </p:pic>
            </mc:Fallback>
          </mc:AlternateContent>
        </p:grpSp>
        <p:grpSp>
          <p:nvGrpSpPr>
            <p:cNvPr id="66" name="群組 65">
              <a:extLst>
                <a:ext uri="{FF2B5EF4-FFF2-40B4-BE49-F238E27FC236}">
                  <a16:creationId xmlns:a16="http://schemas.microsoft.com/office/drawing/2014/main" id="{8F133E70-5D7E-41EC-A486-FF0BAD58A49A}"/>
                </a:ext>
              </a:extLst>
            </p:cNvPr>
            <p:cNvGrpSpPr/>
            <p:nvPr/>
          </p:nvGrpSpPr>
          <p:grpSpPr>
            <a:xfrm>
              <a:off x="4907843" y="5099516"/>
              <a:ext cx="185626" cy="102073"/>
              <a:chOff x="5328228" y="4796110"/>
              <a:chExt cx="262080" cy="153360"/>
            </a:xfrm>
          </p:grpSpPr>
          <mc:AlternateContent xmlns:mc="http://schemas.openxmlformats.org/markup-compatibility/2006">
            <mc:Choice xmlns:p14="http://schemas.microsoft.com/office/powerpoint/2010/main" Requires="p14">
              <p:contentPart p14:bwMode="auto" r:id="rId16">
                <p14:nvContentPartPr>
                  <p14:cNvPr id="42" name="筆跡 41">
                    <a:extLst>
                      <a:ext uri="{FF2B5EF4-FFF2-40B4-BE49-F238E27FC236}">
                        <a16:creationId xmlns:a16="http://schemas.microsoft.com/office/drawing/2014/main" id="{426BA62F-CA4D-4A56-B9E2-DC1F706A6CC4}"/>
                      </a:ext>
                    </a:extLst>
                  </p14:cNvPr>
                  <p14:cNvContentPartPr/>
                  <p14:nvPr/>
                </p14:nvContentPartPr>
                <p14:xfrm>
                  <a:off x="5328228" y="4796110"/>
                  <a:ext cx="165240" cy="153360"/>
                </p14:xfrm>
              </p:contentPart>
            </mc:Choice>
            <mc:Fallback>
              <p:pic>
                <p:nvPicPr>
                  <p:cNvPr id="42" name="筆跡 41">
                    <a:extLst>
                      <a:ext uri="{FF2B5EF4-FFF2-40B4-BE49-F238E27FC236}">
                        <a16:creationId xmlns:a16="http://schemas.microsoft.com/office/drawing/2014/main" id="{426BA62F-CA4D-4A56-B9E2-DC1F706A6CC4}"/>
                      </a:ext>
                    </a:extLst>
                  </p:cNvPr>
                  <p:cNvPicPr/>
                  <p:nvPr/>
                </p:nvPicPr>
                <p:blipFill>
                  <a:blip r:embed="rId17"/>
                  <a:stretch>
                    <a:fillRect/>
                  </a:stretch>
                </p:blipFill>
                <p:spPr>
                  <a:xfrm>
                    <a:off x="5315556" y="4782610"/>
                    <a:ext cx="190077" cy="1798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43" name="筆跡 42">
                    <a:extLst>
                      <a:ext uri="{FF2B5EF4-FFF2-40B4-BE49-F238E27FC236}">
                        <a16:creationId xmlns:a16="http://schemas.microsoft.com/office/drawing/2014/main" id="{1FBC8F76-8304-4413-B486-DAD12A68DF94}"/>
                      </a:ext>
                    </a:extLst>
                  </p14:cNvPr>
                  <p14:cNvContentPartPr/>
                  <p14:nvPr/>
                </p14:nvContentPartPr>
                <p14:xfrm>
                  <a:off x="5345508" y="4809790"/>
                  <a:ext cx="157680" cy="115560"/>
                </p14:xfrm>
              </p:contentPart>
            </mc:Choice>
            <mc:Fallback>
              <p:pic>
                <p:nvPicPr>
                  <p:cNvPr id="43" name="筆跡 42">
                    <a:extLst>
                      <a:ext uri="{FF2B5EF4-FFF2-40B4-BE49-F238E27FC236}">
                        <a16:creationId xmlns:a16="http://schemas.microsoft.com/office/drawing/2014/main" id="{1FBC8F76-8304-4413-B486-DAD12A68DF94}"/>
                      </a:ext>
                    </a:extLst>
                  </p:cNvPr>
                  <p:cNvPicPr/>
                  <p:nvPr/>
                </p:nvPicPr>
                <p:blipFill>
                  <a:blip r:embed="rId19"/>
                  <a:stretch>
                    <a:fillRect/>
                  </a:stretch>
                </p:blipFill>
                <p:spPr>
                  <a:xfrm>
                    <a:off x="5332792" y="4796830"/>
                    <a:ext cx="182604" cy="1420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44" name="筆跡 43">
                    <a:extLst>
                      <a:ext uri="{FF2B5EF4-FFF2-40B4-BE49-F238E27FC236}">
                        <a16:creationId xmlns:a16="http://schemas.microsoft.com/office/drawing/2014/main" id="{D8F0A623-96AE-437F-B347-55E6C5613607}"/>
                      </a:ext>
                    </a:extLst>
                  </p14:cNvPr>
                  <p14:cNvContentPartPr/>
                  <p14:nvPr/>
                </p14:nvContentPartPr>
                <p14:xfrm>
                  <a:off x="5580228" y="4919230"/>
                  <a:ext cx="10080" cy="6480"/>
                </p14:xfrm>
              </p:contentPart>
            </mc:Choice>
            <mc:Fallback>
              <p:pic>
                <p:nvPicPr>
                  <p:cNvPr id="44" name="筆跡 43">
                    <a:extLst>
                      <a:ext uri="{FF2B5EF4-FFF2-40B4-BE49-F238E27FC236}">
                        <a16:creationId xmlns:a16="http://schemas.microsoft.com/office/drawing/2014/main" id="{D8F0A623-96AE-437F-B347-55E6C5613607}"/>
                      </a:ext>
                    </a:extLst>
                  </p:cNvPr>
                  <p:cNvPicPr/>
                  <p:nvPr/>
                </p:nvPicPr>
                <p:blipFill>
                  <a:blip r:embed="rId21"/>
                  <a:stretch>
                    <a:fillRect/>
                  </a:stretch>
                </p:blipFill>
                <p:spPr>
                  <a:xfrm>
                    <a:off x="5568132" y="4905730"/>
                    <a:ext cx="34776" cy="32940"/>
                  </a:xfrm>
                  <a:prstGeom prst="rect">
                    <a:avLst/>
                  </a:prstGeom>
                </p:spPr>
              </p:pic>
            </mc:Fallback>
          </mc:AlternateContent>
        </p:grpSp>
        <p:grpSp>
          <p:nvGrpSpPr>
            <p:cNvPr id="65" name="群組 64">
              <a:extLst>
                <a:ext uri="{FF2B5EF4-FFF2-40B4-BE49-F238E27FC236}">
                  <a16:creationId xmlns:a16="http://schemas.microsoft.com/office/drawing/2014/main" id="{73C2D58C-CA57-4DC8-9EEE-313B5BDEA69E}"/>
                </a:ext>
              </a:extLst>
            </p:cNvPr>
            <p:cNvGrpSpPr/>
            <p:nvPr/>
          </p:nvGrpSpPr>
          <p:grpSpPr>
            <a:xfrm>
              <a:off x="5257931" y="4964617"/>
              <a:ext cx="454120" cy="386247"/>
              <a:chOff x="5822508" y="4593430"/>
              <a:chExt cx="641160" cy="580320"/>
            </a:xfrm>
          </p:grpSpPr>
          <mc:AlternateContent xmlns:mc="http://schemas.openxmlformats.org/markup-compatibility/2006">
            <mc:Choice xmlns:p14="http://schemas.microsoft.com/office/powerpoint/2010/main" Requires="p14">
              <p:contentPart p14:bwMode="auto" r:id="rId22">
                <p14:nvContentPartPr>
                  <p14:cNvPr id="45" name="筆跡 44">
                    <a:extLst>
                      <a:ext uri="{FF2B5EF4-FFF2-40B4-BE49-F238E27FC236}">
                        <a16:creationId xmlns:a16="http://schemas.microsoft.com/office/drawing/2014/main" id="{AD20E30D-CD21-4D6C-B80C-3623A2932494}"/>
                      </a:ext>
                    </a:extLst>
                  </p14:cNvPr>
                  <p14:cNvContentPartPr/>
                  <p14:nvPr/>
                </p14:nvContentPartPr>
                <p14:xfrm>
                  <a:off x="5822508" y="4593430"/>
                  <a:ext cx="219960" cy="554760"/>
                </p14:xfrm>
              </p:contentPart>
            </mc:Choice>
            <mc:Fallback>
              <p:pic>
                <p:nvPicPr>
                  <p:cNvPr id="45" name="筆跡 44">
                    <a:extLst>
                      <a:ext uri="{FF2B5EF4-FFF2-40B4-BE49-F238E27FC236}">
                        <a16:creationId xmlns:a16="http://schemas.microsoft.com/office/drawing/2014/main" id="{AD20E30D-CD21-4D6C-B80C-3623A2932494}"/>
                      </a:ext>
                    </a:extLst>
                  </p:cNvPr>
                  <p:cNvPicPr/>
                  <p:nvPr/>
                </p:nvPicPr>
                <p:blipFill>
                  <a:blip r:embed="rId23"/>
                  <a:stretch>
                    <a:fillRect/>
                  </a:stretch>
                </p:blipFill>
                <p:spPr>
                  <a:xfrm>
                    <a:off x="5810316" y="4579912"/>
                    <a:ext cx="244852" cy="581254"/>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46" name="筆跡 45">
                    <a:extLst>
                      <a:ext uri="{FF2B5EF4-FFF2-40B4-BE49-F238E27FC236}">
                        <a16:creationId xmlns:a16="http://schemas.microsoft.com/office/drawing/2014/main" id="{7F553171-90AC-4A3D-AAE9-8E7D70E44696}"/>
                      </a:ext>
                    </a:extLst>
                  </p14:cNvPr>
                  <p14:cNvContentPartPr/>
                  <p14:nvPr/>
                </p14:nvContentPartPr>
                <p14:xfrm>
                  <a:off x="6131388" y="4694590"/>
                  <a:ext cx="83880" cy="133560"/>
                </p14:xfrm>
              </p:contentPart>
            </mc:Choice>
            <mc:Fallback>
              <p:pic>
                <p:nvPicPr>
                  <p:cNvPr id="46" name="筆跡 45">
                    <a:extLst>
                      <a:ext uri="{FF2B5EF4-FFF2-40B4-BE49-F238E27FC236}">
                        <a16:creationId xmlns:a16="http://schemas.microsoft.com/office/drawing/2014/main" id="{7F553171-90AC-4A3D-AAE9-8E7D70E44696}"/>
                      </a:ext>
                    </a:extLst>
                  </p:cNvPr>
                  <p:cNvPicPr/>
                  <p:nvPr/>
                </p:nvPicPr>
                <p:blipFill>
                  <a:blip r:embed="rId25"/>
                  <a:stretch>
                    <a:fillRect/>
                  </a:stretch>
                </p:blipFill>
                <p:spPr>
                  <a:xfrm>
                    <a:off x="6118679" y="4681072"/>
                    <a:ext cx="108790" cy="160056"/>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47" name="筆跡 46">
                    <a:extLst>
                      <a:ext uri="{FF2B5EF4-FFF2-40B4-BE49-F238E27FC236}">
                        <a16:creationId xmlns:a16="http://schemas.microsoft.com/office/drawing/2014/main" id="{2A8C0804-B99D-42D1-A512-AA6EDE79E533}"/>
                      </a:ext>
                    </a:extLst>
                  </p14:cNvPr>
                  <p14:cNvContentPartPr/>
                  <p14:nvPr/>
                </p14:nvContentPartPr>
                <p14:xfrm>
                  <a:off x="6077028" y="4986910"/>
                  <a:ext cx="87840" cy="177120"/>
                </p14:xfrm>
              </p:contentPart>
            </mc:Choice>
            <mc:Fallback>
              <p:pic>
                <p:nvPicPr>
                  <p:cNvPr id="47" name="筆跡 46">
                    <a:extLst>
                      <a:ext uri="{FF2B5EF4-FFF2-40B4-BE49-F238E27FC236}">
                        <a16:creationId xmlns:a16="http://schemas.microsoft.com/office/drawing/2014/main" id="{2A8C0804-B99D-42D1-A512-AA6EDE79E533}"/>
                      </a:ext>
                    </a:extLst>
                  </p:cNvPr>
                  <p:cNvPicPr/>
                  <p:nvPr/>
                </p:nvPicPr>
                <p:blipFill>
                  <a:blip r:embed="rId27"/>
                  <a:stretch>
                    <a:fillRect/>
                  </a:stretch>
                </p:blipFill>
                <p:spPr>
                  <a:xfrm>
                    <a:off x="6064842" y="4973410"/>
                    <a:ext cx="112720" cy="2035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48" name="筆跡 47">
                    <a:extLst>
                      <a:ext uri="{FF2B5EF4-FFF2-40B4-BE49-F238E27FC236}">
                        <a16:creationId xmlns:a16="http://schemas.microsoft.com/office/drawing/2014/main" id="{E6E15BE3-655D-4938-A316-973702138DFA}"/>
                      </a:ext>
                    </a:extLst>
                  </p14:cNvPr>
                  <p14:cNvContentPartPr/>
                  <p14:nvPr/>
                </p14:nvContentPartPr>
                <p14:xfrm>
                  <a:off x="6077028" y="4986910"/>
                  <a:ext cx="360" cy="360"/>
                </p14:xfrm>
              </p:contentPart>
            </mc:Choice>
            <mc:Fallback>
              <p:pic>
                <p:nvPicPr>
                  <p:cNvPr id="48" name="筆跡 47">
                    <a:extLst>
                      <a:ext uri="{FF2B5EF4-FFF2-40B4-BE49-F238E27FC236}">
                        <a16:creationId xmlns:a16="http://schemas.microsoft.com/office/drawing/2014/main" id="{E6E15BE3-655D-4938-A316-973702138DFA}"/>
                      </a:ext>
                    </a:extLst>
                  </p:cNvPr>
                  <p:cNvPicPr/>
                  <p:nvPr/>
                </p:nvPicPr>
                <p:blipFill>
                  <a:blip r:embed="rId29"/>
                  <a:stretch>
                    <a:fillRect/>
                  </a:stretch>
                </p:blipFill>
                <p:spPr>
                  <a:xfrm>
                    <a:off x="6068388" y="497791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49" name="筆跡 48">
                    <a:extLst>
                      <a:ext uri="{FF2B5EF4-FFF2-40B4-BE49-F238E27FC236}">
                        <a16:creationId xmlns:a16="http://schemas.microsoft.com/office/drawing/2014/main" id="{9C1335DD-B0B0-4778-BB18-DF2840F4B9E7}"/>
                      </a:ext>
                    </a:extLst>
                  </p14:cNvPr>
                  <p14:cNvContentPartPr/>
                  <p14:nvPr/>
                </p14:nvContentPartPr>
                <p14:xfrm>
                  <a:off x="5999628" y="4986910"/>
                  <a:ext cx="150840" cy="169200"/>
                </p14:xfrm>
              </p:contentPart>
            </mc:Choice>
            <mc:Fallback>
              <p:pic>
                <p:nvPicPr>
                  <p:cNvPr id="49" name="筆跡 48">
                    <a:extLst>
                      <a:ext uri="{FF2B5EF4-FFF2-40B4-BE49-F238E27FC236}">
                        <a16:creationId xmlns:a16="http://schemas.microsoft.com/office/drawing/2014/main" id="{9C1335DD-B0B0-4778-BB18-DF2840F4B9E7}"/>
                      </a:ext>
                    </a:extLst>
                  </p:cNvPr>
                  <p:cNvPicPr/>
                  <p:nvPr/>
                </p:nvPicPr>
                <p:blipFill>
                  <a:blip r:embed="rId31"/>
                  <a:stretch>
                    <a:fillRect/>
                  </a:stretch>
                </p:blipFill>
                <p:spPr>
                  <a:xfrm>
                    <a:off x="5986931" y="4973396"/>
                    <a:ext cx="175726" cy="195688"/>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50" name="筆跡 49">
                    <a:extLst>
                      <a:ext uri="{FF2B5EF4-FFF2-40B4-BE49-F238E27FC236}">
                        <a16:creationId xmlns:a16="http://schemas.microsoft.com/office/drawing/2014/main" id="{BD3FDFB5-36A3-4513-ABAC-9A9419358E2B}"/>
                      </a:ext>
                    </a:extLst>
                  </p14:cNvPr>
                  <p14:cNvContentPartPr/>
                  <p14:nvPr/>
                </p14:nvContentPartPr>
                <p14:xfrm>
                  <a:off x="6201228" y="4660750"/>
                  <a:ext cx="202680" cy="513000"/>
                </p14:xfrm>
              </p:contentPart>
            </mc:Choice>
            <mc:Fallback>
              <p:pic>
                <p:nvPicPr>
                  <p:cNvPr id="50" name="筆跡 49">
                    <a:extLst>
                      <a:ext uri="{FF2B5EF4-FFF2-40B4-BE49-F238E27FC236}">
                        <a16:creationId xmlns:a16="http://schemas.microsoft.com/office/drawing/2014/main" id="{BD3FDFB5-36A3-4513-ABAC-9A9419358E2B}"/>
                      </a:ext>
                    </a:extLst>
                  </p:cNvPr>
                  <p:cNvPicPr/>
                  <p:nvPr/>
                </p:nvPicPr>
                <p:blipFill>
                  <a:blip r:embed="rId33"/>
                  <a:stretch>
                    <a:fillRect/>
                  </a:stretch>
                </p:blipFill>
                <p:spPr>
                  <a:xfrm>
                    <a:off x="6188529" y="4647776"/>
                    <a:ext cx="227571" cy="539488"/>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51" name="筆跡 50">
                    <a:extLst>
                      <a:ext uri="{FF2B5EF4-FFF2-40B4-BE49-F238E27FC236}">
                        <a16:creationId xmlns:a16="http://schemas.microsoft.com/office/drawing/2014/main" id="{63939631-5779-4521-AE18-103D0020CE23}"/>
                      </a:ext>
                    </a:extLst>
                  </p14:cNvPr>
                  <p14:cNvContentPartPr/>
                  <p14:nvPr/>
                </p14:nvContentPartPr>
                <p14:xfrm>
                  <a:off x="6463308" y="4984750"/>
                  <a:ext cx="360" cy="6480"/>
                </p14:xfrm>
              </p:contentPart>
            </mc:Choice>
            <mc:Fallback>
              <p:pic>
                <p:nvPicPr>
                  <p:cNvPr id="51" name="筆跡 50">
                    <a:extLst>
                      <a:ext uri="{FF2B5EF4-FFF2-40B4-BE49-F238E27FC236}">
                        <a16:creationId xmlns:a16="http://schemas.microsoft.com/office/drawing/2014/main" id="{63939631-5779-4521-AE18-103D0020CE23}"/>
                      </a:ext>
                    </a:extLst>
                  </p:cNvPr>
                  <p:cNvPicPr/>
                  <p:nvPr/>
                </p:nvPicPr>
                <p:blipFill>
                  <a:blip r:embed="rId35"/>
                  <a:stretch>
                    <a:fillRect/>
                  </a:stretch>
                </p:blipFill>
                <p:spPr>
                  <a:xfrm>
                    <a:off x="6454308" y="4971250"/>
                    <a:ext cx="18000" cy="32940"/>
                  </a:xfrm>
                  <a:prstGeom prst="rect">
                    <a:avLst/>
                  </a:prstGeom>
                </p:spPr>
              </p:pic>
            </mc:Fallback>
          </mc:AlternateContent>
        </p:grpSp>
        <p:grpSp>
          <p:nvGrpSpPr>
            <p:cNvPr id="64" name="群組 63">
              <a:extLst>
                <a:ext uri="{FF2B5EF4-FFF2-40B4-BE49-F238E27FC236}">
                  <a16:creationId xmlns:a16="http://schemas.microsoft.com/office/drawing/2014/main" id="{9C0A4A9D-B27E-47DC-86C7-839BAD427C68}"/>
                </a:ext>
              </a:extLst>
            </p:cNvPr>
            <p:cNvGrpSpPr/>
            <p:nvPr/>
          </p:nvGrpSpPr>
          <p:grpSpPr>
            <a:xfrm>
              <a:off x="5864274" y="5103350"/>
              <a:ext cx="322040" cy="261172"/>
              <a:chOff x="6678588" y="4801870"/>
              <a:chExt cx="454680" cy="392400"/>
            </a:xfrm>
          </p:grpSpPr>
          <mc:AlternateContent xmlns:mc="http://schemas.openxmlformats.org/markup-compatibility/2006">
            <mc:Choice xmlns:p14="http://schemas.microsoft.com/office/powerpoint/2010/main" Requires="p14">
              <p:contentPart p14:bwMode="auto" r:id="rId36">
                <p14:nvContentPartPr>
                  <p14:cNvPr id="52" name="筆跡 51">
                    <a:extLst>
                      <a:ext uri="{FF2B5EF4-FFF2-40B4-BE49-F238E27FC236}">
                        <a16:creationId xmlns:a16="http://schemas.microsoft.com/office/drawing/2014/main" id="{90DE852D-49AD-4C9E-B691-04B5E7FFD9FE}"/>
                      </a:ext>
                    </a:extLst>
                  </p14:cNvPr>
                  <p14:cNvContentPartPr/>
                  <p14:nvPr/>
                </p14:nvContentPartPr>
                <p14:xfrm>
                  <a:off x="6678588" y="4877830"/>
                  <a:ext cx="90000" cy="316440"/>
                </p14:xfrm>
              </p:contentPart>
            </mc:Choice>
            <mc:Fallback>
              <p:pic>
                <p:nvPicPr>
                  <p:cNvPr id="52" name="筆跡 51">
                    <a:extLst>
                      <a:ext uri="{FF2B5EF4-FFF2-40B4-BE49-F238E27FC236}">
                        <a16:creationId xmlns:a16="http://schemas.microsoft.com/office/drawing/2014/main" id="{90DE852D-49AD-4C9E-B691-04B5E7FFD9FE}"/>
                      </a:ext>
                    </a:extLst>
                  </p:cNvPr>
                  <p:cNvPicPr/>
                  <p:nvPr/>
                </p:nvPicPr>
                <p:blipFill>
                  <a:blip r:embed="rId37"/>
                  <a:stretch>
                    <a:fillRect/>
                  </a:stretch>
                </p:blipFill>
                <p:spPr>
                  <a:xfrm>
                    <a:off x="6665948" y="4864307"/>
                    <a:ext cx="114775" cy="342945"/>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53" name="筆跡 52">
                    <a:extLst>
                      <a:ext uri="{FF2B5EF4-FFF2-40B4-BE49-F238E27FC236}">
                        <a16:creationId xmlns:a16="http://schemas.microsoft.com/office/drawing/2014/main" id="{0AD71FD2-3492-46F8-A4C8-9CA682F36838}"/>
                      </a:ext>
                    </a:extLst>
                  </p14:cNvPr>
                  <p14:cNvContentPartPr/>
                  <p14:nvPr/>
                </p14:nvContentPartPr>
                <p14:xfrm>
                  <a:off x="6756348" y="4923190"/>
                  <a:ext cx="164160" cy="133560"/>
                </p14:xfrm>
              </p:contentPart>
            </mc:Choice>
            <mc:Fallback>
              <p:pic>
                <p:nvPicPr>
                  <p:cNvPr id="53" name="筆跡 52">
                    <a:extLst>
                      <a:ext uri="{FF2B5EF4-FFF2-40B4-BE49-F238E27FC236}">
                        <a16:creationId xmlns:a16="http://schemas.microsoft.com/office/drawing/2014/main" id="{0AD71FD2-3492-46F8-A4C8-9CA682F36838}"/>
                      </a:ext>
                    </a:extLst>
                  </p:cNvPr>
                  <p:cNvPicPr/>
                  <p:nvPr/>
                </p:nvPicPr>
                <p:blipFill>
                  <a:blip r:embed="rId39"/>
                  <a:stretch>
                    <a:fillRect/>
                  </a:stretch>
                </p:blipFill>
                <p:spPr>
                  <a:xfrm>
                    <a:off x="6743642" y="4909672"/>
                    <a:ext cx="189064" cy="160056"/>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54" name="筆跡 53">
                    <a:extLst>
                      <a:ext uri="{FF2B5EF4-FFF2-40B4-BE49-F238E27FC236}">
                        <a16:creationId xmlns:a16="http://schemas.microsoft.com/office/drawing/2014/main" id="{0F722065-26BE-4A43-AF23-26576B7FD5E2}"/>
                      </a:ext>
                    </a:extLst>
                  </p14:cNvPr>
                  <p14:cNvContentPartPr/>
                  <p14:nvPr/>
                </p14:nvContentPartPr>
                <p14:xfrm>
                  <a:off x="6983148" y="4801870"/>
                  <a:ext cx="68400" cy="131400"/>
                </p14:xfrm>
              </p:contentPart>
            </mc:Choice>
            <mc:Fallback>
              <p:pic>
                <p:nvPicPr>
                  <p:cNvPr id="54" name="筆跡 53">
                    <a:extLst>
                      <a:ext uri="{FF2B5EF4-FFF2-40B4-BE49-F238E27FC236}">
                        <a16:creationId xmlns:a16="http://schemas.microsoft.com/office/drawing/2014/main" id="{0F722065-26BE-4A43-AF23-26576B7FD5E2}"/>
                      </a:ext>
                    </a:extLst>
                  </p:cNvPr>
                  <p:cNvPicPr/>
                  <p:nvPr/>
                </p:nvPicPr>
                <p:blipFill>
                  <a:blip r:embed="rId41"/>
                  <a:stretch>
                    <a:fillRect/>
                  </a:stretch>
                </p:blipFill>
                <p:spPr>
                  <a:xfrm>
                    <a:off x="6970988" y="4788892"/>
                    <a:ext cx="93227" cy="157896"/>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55" name="筆跡 54">
                    <a:extLst>
                      <a:ext uri="{FF2B5EF4-FFF2-40B4-BE49-F238E27FC236}">
                        <a16:creationId xmlns:a16="http://schemas.microsoft.com/office/drawing/2014/main" id="{E5716D2C-22C4-445A-B8E0-C45760928CC3}"/>
                      </a:ext>
                    </a:extLst>
                  </p14:cNvPr>
                  <p14:cNvContentPartPr/>
                  <p14:nvPr/>
                </p14:nvContentPartPr>
                <p14:xfrm>
                  <a:off x="6930948" y="4801870"/>
                  <a:ext cx="122760" cy="127440"/>
                </p14:xfrm>
              </p:contentPart>
            </mc:Choice>
            <mc:Fallback>
              <p:pic>
                <p:nvPicPr>
                  <p:cNvPr id="55" name="筆跡 54">
                    <a:extLst>
                      <a:ext uri="{FF2B5EF4-FFF2-40B4-BE49-F238E27FC236}">
                        <a16:creationId xmlns:a16="http://schemas.microsoft.com/office/drawing/2014/main" id="{E5716D2C-22C4-445A-B8E0-C45760928CC3}"/>
                      </a:ext>
                    </a:extLst>
                  </p:cNvPr>
                  <p:cNvPicPr/>
                  <p:nvPr/>
                </p:nvPicPr>
                <p:blipFill>
                  <a:blip r:embed="rId43"/>
                  <a:stretch>
                    <a:fillRect/>
                  </a:stretch>
                </p:blipFill>
                <p:spPr>
                  <a:xfrm>
                    <a:off x="6918266" y="4788910"/>
                    <a:ext cx="147616" cy="1539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56" name="筆跡 55">
                    <a:extLst>
                      <a:ext uri="{FF2B5EF4-FFF2-40B4-BE49-F238E27FC236}">
                        <a16:creationId xmlns:a16="http://schemas.microsoft.com/office/drawing/2014/main" id="{3FFD0F89-F8F2-444E-84FF-00969FC9D339}"/>
                      </a:ext>
                    </a:extLst>
                  </p14:cNvPr>
                  <p14:cNvContentPartPr/>
                  <p14:nvPr/>
                </p14:nvContentPartPr>
                <p14:xfrm>
                  <a:off x="7115268" y="5042350"/>
                  <a:ext cx="18000" cy="18360"/>
                </p14:xfrm>
              </p:contentPart>
            </mc:Choice>
            <mc:Fallback>
              <p:pic>
                <p:nvPicPr>
                  <p:cNvPr id="56" name="筆跡 55">
                    <a:extLst>
                      <a:ext uri="{FF2B5EF4-FFF2-40B4-BE49-F238E27FC236}">
                        <a16:creationId xmlns:a16="http://schemas.microsoft.com/office/drawing/2014/main" id="{3FFD0F89-F8F2-444E-84FF-00969FC9D339}"/>
                      </a:ext>
                    </a:extLst>
                  </p:cNvPr>
                  <p:cNvPicPr/>
                  <p:nvPr/>
                </p:nvPicPr>
                <p:blipFill>
                  <a:blip r:embed="rId45"/>
                  <a:stretch>
                    <a:fillRect/>
                  </a:stretch>
                </p:blipFill>
                <p:spPr>
                  <a:xfrm>
                    <a:off x="7102411" y="5028850"/>
                    <a:ext cx="43200" cy="44820"/>
                  </a:xfrm>
                  <a:prstGeom prst="rect">
                    <a:avLst/>
                  </a:prstGeom>
                </p:spPr>
              </p:pic>
            </mc:Fallback>
          </mc:AlternateContent>
        </p:grpSp>
        <p:grpSp>
          <p:nvGrpSpPr>
            <p:cNvPr id="63" name="群組 62">
              <a:extLst>
                <a:ext uri="{FF2B5EF4-FFF2-40B4-BE49-F238E27FC236}">
                  <a16:creationId xmlns:a16="http://schemas.microsoft.com/office/drawing/2014/main" id="{15061C22-11EE-4D66-AFAA-78970F411D97}"/>
                </a:ext>
              </a:extLst>
            </p:cNvPr>
            <p:cNvGrpSpPr/>
            <p:nvPr/>
          </p:nvGrpSpPr>
          <p:grpSpPr>
            <a:xfrm>
              <a:off x="6314824" y="5091609"/>
              <a:ext cx="548718" cy="321553"/>
              <a:chOff x="7314708" y="4784230"/>
              <a:chExt cx="774720" cy="483120"/>
            </a:xfrm>
          </p:grpSpPr>
          <mc:AlternateContent xmlns:mc="http://schemas.openxmlformats.org/markup-compatibility/2006">
            <mc:Choice xmlns:p14="http://schemas.microsoft.com/office/powerpoint/2010/main" Requires="p14">
              <p:contentPart p14:bwMode="auto" r:id="rId46">
                <p14:nvContentPartPr>
                  <p14:cNvPr id="57" name="筆跡 56">
                    <a:extLst>
                      <a:ext uri="{FF2B5EF4-FFF2-40B4-BE49-F238E27FC236}">
                        <a16:creationId xmlns:a16="http://schemas.microsoft.com/office/drawing/2014/main" id="{85D36C99-3450-4075-9690-C929C4C28A84}"/>
                      </a:ext>
                    </a:extLst>
                  </p14:cNvPr>
                  <p14:cNvContentPartPr/>
                  <p14:nvPr/>
                </p14:nvContentPartPr>
                <p14:xfrm>
                  <a:off x="7314708" y="4894030"/>
                  <a:ext cx="206280" cy="373320"/>
                </p14:xfrm>
              </p:contentPart>
            </mc:Choice>
            <mc:Fallback>
              <p:pic>
                <p:nvPicPr>
                  <p:cNvPr id="57" name="筆跡 56">
                    <a:extLst>
                      <a:ext uri="{FF2B5EF4-FFF2-40B4-BE49-F238E27FC236}">
                        <a16:creationId xmlns:a16="http://schemas.microsoft.com/office/drawing/2014/main" id="{85D36C99-3450-4075-9690-C929C4C28A84}"/>
                      </a:ext>
                    </a:extLst>
                  </p:cNvPr>
                  <p:cNvPicPr/>
                  <p:nvPr/>
                </p:nvPicPr>
                <p:blipFill>
                  <a:blip r:embed="rId47"/>
                  <a:stretch>
                    <a:fillRect/>
                  </a:stretch>
                </p:blipFill>
                <p:spPr>
                  <a:xfrm>
                    <a:off x="7302514" y="4880523"/>
                    <a:ext cx="231176" cy="399793"/>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58" name="筆跡 57">
                    <a:extLst>
                      <a:ext uri="{FF2B5EF4-FFF2-40B4-BE49-F238E27FC236}">
                        <a16:creationId xmlns:a16="http://schemas.microsoft.com/office/drawing/2014/main" id="{B1476309-031D-4061-9C0F-E0CE0637B244}"/>
                      </a:ext>
                    </a:extLst>
                  </p14:cNvPr>
                  <p14:cNvContentPartPr/>
                  <p14:nvPr/>
                </p14:nvContentPartPr>
                <p14:xfrm>
                  <a:off x="7613868" y="4784230"/>
                  <a:ext cx="113400" cy="125640"/>
                </p14:xfrm>
              </p:contentPart>
            </mc:Choice>
            <mc:Fallback>
              <p:pic>
                <p:nvPicPr>
                  <p:cNvPr id="58" name="筆跡 57">
                    <a:extLst>
                      <a:ext uri="{FF2B5EF4-FFF2-40B4-BE49-F238E27FC236}">
                        <a16:creationId xmlns:a16="http://schemas.microsoft.com/office/drawing/2014/main" id="{B1476309-031D-4061-9C0F-E0CE0637B244}"/>
                      </a:ext>
                    </a:extLst>
                  </p:cNvPr>
                  <p:cNvPicPr/>
                  <p:nvPr/>
                </p:nvPicPr>
                <p:blipFill>
                  <a:blip r:embed="rId49"/>
                  <a:stretch>
                    <a:fillRect/>
                  </a:stretch>
                </p:blipFill>
                <p:spPr>
                  <a:xfrm>
                    <a:off x="7601155" y="4770691"/>
                    <a:ext cx="138317" cy="152176"/>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59" name="筆跡 58">
                    <a:extLst>
                      <a:ext uri="{FF2B5EF4-FFF2-40B4-BE49-F238E27FC236}">
                        <a16:creationId xmlns:a16="http://schemas.microsoft.com/office/drawing/2014/main" id="{F70E0F30-D83B-4BE7-92A9-D782F967C1F6}"/>
                      </a:ext>
                    </a:extLst>
                  </p14:cNvPr>
                  <p14:cNvContentPartPr/>
                  <p14:nvPr/>
                </p14:nvContentPartPr>
                <p14:xfrm>
                  <a:off x="7794228" y="4845790"/>
                  <a:ext cx="87840" cy="6480"/>
                </p14:xfrm>
              </p:contentPart>
            </mc:Choice>
            <mc:Fallback>
              <p:pic>
                <p:nvPicPr>
                  <p:cNvPr id="59" name="筆跡 58">
                    <a:extLst>
                      <a:ext uri="{FF2B5EF4-FFF2-40B4-BE49-F238E27FC236}">
                        <a16:creationId xmlns:a16="http://schemas.microsoft.com/office/drawing/2014/main" id="{F70E0F30-D83B-4BE7-92A9-D782F967C1F6}"/>
                      </a:ext>
                    </a:extLst>
                  </p:cNvPr>
                  <p:cNvPicPr/>
                  <p:nvPr/>
                </p:nvPicPr>
                <p:blipFill>
                  <a:blip r:embed="rId51"/>
                  <a:stretch>
                    <a:fillRect/>
                  </a:stretch>
                </p:blipFill>
                <p:spPr>
                  <a:xfrm>
                    <a:off x="7782042" y="4832290"/>
                    <a:ext cx="112720" cy="329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60" name="筆跡 59">
                    <a:extLst>
                      <a:ext uri="{FF2B5EF4-FFF2-40B4-BE49-F238E27FC236}">
                        <a16:creationId xmlns:a16="http://schemas.microsoft.com/office/drawing/2014/main" id="{C628FB5D-D072-43FD-99D1-87EE14A75926}"/>
                      </a:ext>
                    </a:extLst>
                  </p14:cNvPr>
                  <p14:cNvContentPartPr/>
                  <p14:nvPr/>
                </p14:nvContentPartPr>
                <p14:xfrm>
                  <a:off x="8005908" y="4809790"/>
                  <a:ext cx="66240" cy="121680"/>
                </p14:xfrm>
              </p:contentPart>
            </mc:Choice>
            <mc:Fallback>
              <p:pic>
                <p:nvPicPr>
                  <p:cNvPr id="60" name="筆跡 59">
                    <a:extLst>
                      <a:ext uri="{FF2B5EF4-FFF2-40B4-BE49-F238E27FC236}">
                        <a16:creationId xmlns:a16="http://schemas.microsoft.com/office/drawing/2014/main" id="{C628FB5D-D072-43FD-99D1-87EE14A75926}"/>
                      </a:ext>
                    </a:extLst>
                  </p:cNvPr>
                  <p:cNvPicPr/>
                  <p:nvPr/>
                </p:nvPicPr>
                <p:blipFill>
                  <a:blip r:embed="rId53"/>
                  <a:stretch>
                    <a:fillRect/>
                  </a:stretch>
                </p:blipFill>
                <p:spPr>
                  <a:xfrm>
                    <a:off x="7993267" y="4796868"/>
                    <a:ext cx="91017" cy="148062"/>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61" name="筆跡 60">
                    <a:extLst>
                      <a:ext uri="{FF2B5EF4-FFF2-40B4-BE49-F238E27FC236}">
                        <a16:creationId xmlns:a16="http://schemas.microsoft.com/office/drawing/2014/main" id="{9F9B482F-703D-45E2-B336-517A9C9588EC}"/>
                      </a:ext>
                    </a:extLst>
                  </p14:cNvPr>
                  <p14:cNvContentPartPr/>
                  <p14:nvPr/>
                </p14:nvContentPartPr>
                <p14:xfrm>
                  <a:off x="8005908" y="4809790"/>
                  <a:ext cx="360" cy="360"/>
                </p14:xfrm>
              </p:contentPart>
            </mc:Choice>
            <mc:Fallback>
              <p:pic>
                <p:nvPicPr>
                  <p:cNvPr id="61" name="筆跡 60">
                    <a:extLst>
                      <a:ext uri="{FF2B5EF4-FFF2-40B4-BE49-F238E27FC236}">
                        <a16:creationId xmlns:a16="http://schemas.microsoft.com/office/drawing/2014/main" id="{9F9B482F-703D-45E2-B336-517A9C9588EC}"/>
                      </a:ext>
                    </a:extLst>
                  </p:cNvPr>
                  <p:cNvPicPr/>
                  <p:nvPr/>
                </p:nvPicPr>
                <p:blipFill>
                  <a:blip r:embed="rId29"/>
                  <a:stretch>
                    <a:fillRect/>
                  </a:stretch>
                </p:blipFill>
                <p:spPr>
                  <a:xfrm>
                    <a:off x="7996908" y="480115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62" name="筆跡 61">
                    <a:extLst>
                      <a:ext uri="{FF2B5EF4-FFF2-40B4-BE49-F238E27FC236}">
                        <a16:creationId xmlns:a16="http://schemas.microsoft.com/office/drawing/2014/main" id="{798818E7-A482-4E6A-8811-061FDBC271C7}"/>
                      </a:ext>
                    </a:extLst>
                  </p14:cNvPr>
                  <p14:cNvContentPartPr/>
                  <p14:nvPr/>
                </p14:nvContentPartPr>
                <p14:xfrm>
                  <a:off x="7972788" y="4809790"/>
                  <a:ext cx="116640" cy="64080"/>
                </p14:xfrm>
              </p:contentPart>
            </mc:Choice>
            <mc:Fallback>
              <p:pic>
                <p:nvPicPr>
                  <p:cNvPr id="62" name="筆跡 61">
                    <a:extLst>
                      <a:ext uri="{FF2B5EF4-FFF2-40B4-BE49-F238E27FC236}">
                        <a16:creationId xmlns:a16="http://schemas.microsoft.com/office/drawing/2014/main" id="{798818E7-A482-4E6A-8811-061FDBC271C7}"/>
                      </a:ext>
                    </a:extLst>
                  </p:cNvPr>
                  <p:cNvPicPr/>
                  <p:nvPr/>
                </p:nvPicPr>
                <p:blipFill>
                  <a:blip r:embed="rId56"/>
                  <a:stretch>
                    <a:fillRect/>
                  </a:stretch>
                </p:blipFill>
                <p:spPr>
                  <a:xfrm>
                    <a:off x="7960617" y="4796866"/>
                    <a:ext cx="141489" cy="90466"/>
                  </a:xfrm>
                  <a:prstGeom prst="rect">
                    <a:avLst/>
                  </a:prstGeom>
                </p:spPr>
              </p:pic>
            </mc:Fallback>
          </mc:AlternateContent>
        </p:grpSp>
        <p:grpSp>
          <p:nvGrpSpPr>
            <p:cNvPr id="73" name="群組 72">
              <a:extLst>
                <a:ext uri="{FF2B5EF4-FFF2-40B4-BE49-F238E27FC236}">
                  <a16:creationId xmlns:a16="http://schemas.microsoft.com/office/drawing/2014/main" id="{FAA3066B-E9C7-4D86-951E-94CDD59D2647}"/>
                </a:ext>
              </a:extLst>
            </p:cNvPr>
            <p:cNvGrpSpPr/>
            <p:nvPr/>
          </p:nvGrpSpPr>
          <p:grpSpPr>
            <a:xfrm>
              <a:off x="4345611" y="5316360"/>
              <a:ext cx="345243" cy="118366"/>
              <a:chOff x="4534428" y="5121910"/>
              <a:chExt cx="487440" cy="177840"/>
            </a:xfrm>
          </p:grpSpPr>
          <mc:AlternateContent xmlns:mc="http://schemas.openxmlformats.org/markup-compatibility/2006">
            <mc:Choice xmlns:p14="http://schemas.microsoft.com/office/powerpoint/2010/main" Requires="p14">
              <p:contentPart p14:bwMode="auto" r:id="rId57">
                <p14:nvContentPartPr>
                  <p14:cNvPr id="67" name="筆跡 66">
                    <a:extLst>
                      <a:ext uri="{FF2B5EF4-FFF2-40B4-BE49-F238E27FC236}">
                        <a16:creationId xmlns:a16="http://schemas.microsoft.com/office/drawing/2014/main" id="{1513BC25-82CD-495F-AAEF-AC295E97B8E0}"/>
                      </a:ext>
                    </a:extLst>
                  </p14:cNvPr>
                  <p14:cNvContentPartPr/>
                  <p14:nvPr/>
                </p14:nvContentPartPr>
                <p14:xfrm>
                  <a:off x="4590588" y="5121910"/>
                  <a:ext cx="60480" cy="177840"/>
                </p14:xfrm>
              </p:contentPart>
            </mc:Choice>
            <mc:Fallback>
              <p:pic>
                <p:nvPicPr>
                  <p:cNvPr id="67" name="筆跡 66">
                    <a:extLst>
                      <a:ext uri="{FF2B5EF4-FFF2-40B4-BE49-F238E27FC236}">
                        <a16:creationId xmlns:a16="http://schemas.microsoft.com/office/drawing/2014/main" id="{1513BC25-82CD-495F-AAEF-AC295E97B8E0}"/>
                      </a:ext>
                    </a:extLst>
                  </p:cNvPr>
                  <p:cNvPicPr/>
                  <p:nvPr/>
                </p:nvPicPr>
                <p:blipFill>
                  <a:blip r:embed="rId58"/>
                  <a:stretch>
                    <a:fillRect/>
                  </a:stretch>
                </p:blipFill>
                <p:spPr>
                  <a:xfrm>
                    <a:off x="4578390" y="5108396"/>
                    <a:ext cx="85384" cy="204327"/>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68" name="筆跡 67">
                    <a:extLst>
                      <a:ext uri="{FF2B5EF4-FFF2-40B4-BE49-F238E27FC236}">
                        <a16:creationId xmlns:a16="http://schemas.microsoft.com/office/drawing/2014/main" id="{FA373D85-B64F-4EBD-9B66-16960D9248BB}"/>
                      </a:ext>
                    </a:extLst>
                  </p14:cNvPr>
                  <p14:cNvContentPartPr/>
                  <p14:nvPr/>
                </p14:nvContentPartPr>
                <p14:xfrm>
                  <a:off x="4534428" y="5189590"/>
                  <a:ext cx="126360" cy="54000"/>
                </p14:xfrm>
              </p:contentPart>
            </mc:Choice>
            <mc:Fallback>
              <p:pic>
                <p:nvPicPr>
                  <p:cNvPr id="68" name="筆跡 67">
                    <a:extLst>
                      <a:ext uri="{FF2B5EF4-FFF2-40B4-BE49-F238E27FC236}">
                        <a16:creationId xmlns:a16="http://schemas.microsoft.com/office/drawing/2014/main" id="{FA373D85-B64F-4EBD-9B66-16960D9248BB}"/>
                      </a:ext>
                    </a:extLst>
                  </p:cNvPr>
                  <p:cNvPicPr/>
                  <p:nvPr/>
                </p:nvPicPr>
                <p:blipFill>
                  <a:blip r:embed="rId60"/>
                  <a:stretch>
                    <a:fillRect/>
                  </a:stretch>
                </p:blipFill>
                <p:spPr>
                  <a:xfrm>
                    <a:off x="4521741" y="5176090"/>
                    <a:ext cx="151226" cy="8046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69" name="筆跡 68">
                    <a:extLst>
                      <a:ext uri="{FF2B5EF4-FFF2-40B4-BE49-F238E27FC236}">
                        <a16:creationId xmlns:a16="http://schemas.microsoft.com/office/drawing/2014/main" id="{A4A6BA5E-BC9B-424F-A3BD-9C4F60A9764E}"/>
                      </a:ext>
                    </a:extLst>
                  </p14:cNvPr>
                  <p14:cNvContentPartPr/>
                  <p14:nvPr/>
                </p14:nvContentPartPr>
                <p14:xfrm>
                  <a:off x="4660428" y="5189590"/>
                  <a:ext cx="360" cy="360"/>
                </p14:xfrm>
              </p:contentPart>
            </mc:Choice>
            <mc:Fallback>
              <p:pic>
                <p:nvPicPr>
                  <p:cNvPr id="69" name="筆跡 68">
                    <a:extLst>
                      <a:ext uri="{FF2B5EF4-FFF2-40B4-BE49-F238E27FC236}">
                        <a16:creationId xmlns:a16="http://schemas.microsoft.com/office/drawing/2014/main" id="{A4A6BA5E-BC9B-424F-A3BD-9C4F60A9764E}"/>
                      </a:ext>
                    </a:extLst>
                  </p:cNvPr>
                  <p:cNvPicPr/>
                  <p:nvPr/>
                </p:nvPicPr>
                <p:blipFill>
                  <a:blip r:embed="rId29"/>
                  <a:stretch>
                    <a:fillRect/>
                  </a:stretch>
                </p:blipFill>
                <p:spPr>
                  <a:xfrm>
                    <a:off x="4651788" y="518059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70" name="筆跡 69">
                    <a:extLst>
                      <a:ext uri="{FF2B5EF4-FFF2-40B4-BE49-F238E27FC236}">
                        <a16:creationId xmlns:a16="http://schemas.microsoft.com/office/drawing/2014/main" id="{3CD44600-AC37-4711-955D-E536DBF7B462}"/>
                      </a:ext>
                    </a:extLst>
                  </p14:cNvPr>
                  <p14:cNvContentPartPr/>
                  <p14:nvPr/>
                </p14:nvContentPartPr>
                <p14:xfrm>
                  <a:off x="4660428" y="5167630"/>
                  <a:ext cx="184680" cy="22320"/>
                </p14:xfrm>
              </p:contentPart>
            </mc:Choice>
            <mc:Fallback>
              <p:pic>
                <p:nvPicPr>
                  <p:cNvPr id="70" name="筆跡 69">
                    <a:extLst>
                      <a:ext uri="{FF2B5EF4-FFF2-40B4-BE49-F238E27FC236}">
                        <a16:creationId xmlns:a16="http://schemas.microsoft.com/office/drawing/2014/main" id="{3CD44600-AC37-4711-955D-E536DBF7B462}"/>
                      </a:ext>
                    </a:extLst>
                  </p:cNvPr>
                  <p:cNvPicPr/>
                  <p:nvPr/>
                </p:nvPicPr>
                <p:blipFill>
                  <a:blip r:embed="rId63"/>
                  <a:stretch>
                    <a:fillRect/>
                  </a:stretch>
                </p:blipFill>
                <p:spPr>
                  <a:xfrm>
                    <a:off x="4648251" y="5154020"/>
                    <a:ext cx="209541" cy="48995"/>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71" name="筆跡 70">
                    <a:extLst>
                      <a:ext uri="{FF2B5EF4-FFF2-40B4-BE49-F238E27FC236}">
                        <a16:creationId xmlns:a16="http://schemas.microsoft.com/office/drawing/2014/main" id="{A6235CAE-B00E-4BA1-A5F6-BBE4CAFC3EEC}"/>
                      </a:ext>
                    </a:extLst>
                  </p14:cNvPr>
                  <p14:cNvContentPartPr/>
                  <p14:nvPr/>
                </p14:nvContentPartPr>
                <p14:xfrm>
                  <a:off x="4730268" y="5230990"/>
                  <a:ext cx="89640" cy="16200"/>
                </p14:xfrm>
              </p:contentPart>
            </mc:Choice>
            <mc:Fallback>
              <p:pic>
                <p:nvPicPr>
                  <p:cNvPr id="71" name="筆跡 70">
                    <a:extLst>
                      <a:ext uri="{FF2B5EF4-FFF2-40B4-BE49-F238E27FC236}">
                        <a16:creationId xmlns:a16="http://schemas.microsoft.com/office/drawing/2014/main" id="{A6235CAE-B00E-4BA1-A5F6-BBE4CAFC3EEC}"/>
                      </a:ext>
                    </a:extLst>
                  </p:cNvPr>
                  <p:cNvPicPr/>
                  <p:nvPr/>
                </p:nvPicPr>
                <p:blipFill>
                  <a:blip r:embed="rId65"/>
                  <a:stretch>
                    <a:fillRect/>
                  </a:stretch>
                </p:blipFill>
                <p:spPr>
                  <a:xfrm>
                    <a:off x="4718113" y="5218030"/>
                    <a:ext cx="114456" cy="426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72" name="筆跡 71">
                    <a:extLst>
                      <a:ext uri="{FF2B5EF4-FFF2-40B4-BE49-F238E27FC236}">
                        <a16:creationId xmlns:a16="http://schemas.microsoft.com/office/drawing/2014/main" id="{9315C174-48D7-4E07-BC65-22A23DB27D58}"/>
                      </a:ext>
                    </a:extLst>
                  </p14:cNvPr>
                  <p14:cNvContentPartPr/>
                  <p14:nvPr/>
                </p14:nvContentPartPr>
                <p14:xfrm>
                  <a:off x="4912068" y="5159710"/>
                  <a:ext cx="109800" cy="114480"/>
                </p14:xfrm>
              </p:contentPart>
            </mc:Choice>
            <mc:Fallback>
              <p:pic>
                <p:nvPicPr>
                  <p:cNvPr id="72" name="筆跡 71">
                    <a:extLst>
                      <a:ext uri="{FF2B5EF4-FFF2-40B4-BE49-F238E27FC236}">
                        <a16:creationId xmlns:a16="http://schemas.microsoft.com/office/drawing/2014/main" id="{9315C174-48D7-4E07-BC65-22A23DB27D58}"/>
                      </a:ext>
                    </a:extLst>
                  </p:cNvPr>
                  <p:cNvPicPr/>
                  <p:nvPr/>
                </p:nvPicPr>
                <p:blipFill>
                  <a:blip r:embed="rId67"/>
                  <a:stretch>
                    <a:fillRect/>
                  </a:stretch>
                </p:blipFill>
                <p:spPr>
                  <a:xfrm>
                    <a:off x="4899360" y="5146210"/>
                    <a:ext cx="134708" cy="1409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8">
              <p14:nvContentPartPr>
                <p14:cNvPr id="74" name="筆跡 73">
                  <a:extLst>
                    <a:ext uri="{FF2B5EF4-FFF2-40B4-BE49-F238E27FC236}">
                      <a16:creationId xmlns:a16="http://schemas.microsoft.com/office/drawing/2014/main" id="{C8F6A8F0-91B0-4D25-B11F-F976891F0C60}"/>
                    </a:ext>
                  </a:extLst>
                </p14:cNvPr>
                <p14:cNvContentPartPr/>
                <p14:nvPr/>
              </p14:nvContentPartPr>
              <p14:xfrm>
                <a:off x="4605436" y="4874285"/>
                <a:ext cx="92558" cy="91770"/>
              </p14:xfrm>
            </p:contentPart>
          </mc:Choice>
          <mc:Fallback>
            <p:pic>
              <p:nvPicPr>
                <p:cNvPr id="74" name="筆跡 73">
                  <a:extLst>
                    <a:ext uri="{FF2B5EF4-FFF2-40B4-BE49-F238E27FC236}">
                      <a16:creationId xmlns:a16="http://schemas.microsoft.com/office/drawing/2014/main" id="{C8F6A8F0-91B0-4D25-B11F-F976891F0C60}"/>
                    </a:ext>
                  </a:extLst>
                </p:cNvPr>
                <p:cNvPicPr/>
                <p:nvPr/>
              </p:nvPicPr>
              <p:blipFill>
                <a:blip r:embed="rId69"/>
                <a:stretch>
                  <a:fillRect/>
                </a:stretch>
              </p:blipFill>
              <p:spPr>
                <a:xfrm>
                  <a:off x="4596432" y="4865323"/>
                  <a:ext cx="110205" cy="109335"/>
                </a:xfrm>
                <a:prstGeom prst="rect">
                  <a:avLst/>
                </a:prstGeom>
              </p:spPr>
            </p:pic>
          </mc:Fallback>
        </mc:AlternateContent>
        <p:grpSp>
          <p:nvGrpSpPr>
            <p:cNvPr id="77" name="群組 76">
              <a:extLst>
                <a:ext uri="{FF2B5EF4-FFF2-40B4-BE49-F238E27FC236}">
                  <a16:creationId xmlns:a16="http://schemas.microsoft.com/office/drawing/2014/main" id="{7E389B5E-071D-4586-B958-EA3C3D1CCE06}"/>
                </a:ext>
              </a:extLst>
            </p:cNvPr>
            <p:cNvGrpSpPr/>
            <p:nvPr/>
          </p:nvGrpSpPr>
          <p:grpSpPr>
            <a:xfrm>
              <a:off x="6997152" y="5246395"/>
              <a:ext cx="117036" cy="87457"/>
              <a:chOff x="4293948" y="5710150"/>
              <a:chExt cx="165240" cy="131400"/>
            </a:xfrm>
          </p:grpSpPr>
          <mc:AlternateContent xmlns:mc="http://schemas.openxmlformats.org/markup-compatibility/2006">
            <mc:Choice xmlns:p14="http://schemas.microsoft.com/office/powerpoint/2010/main" Requires="p14">
              <p:contentPart p14:bwMode="auto" r:id="rId70">
                <p14:nvContentPartPr>
                  <p14:cNvPr id="75" name="筆跡 74">
                    <a:extLst>
                      <a:ext uri="{FF2B5EF4-FFF2-40B4-BE49-F238E27FC236}">
                        <a16:creationId xmlns:a16="http://schemas.microsoft.com/office/drawing/2014/main" id="{31228C4A-7531-4F87-8B99-0B0E1C5A520E}"/>
                      </a:ext>
                    </a:extLst>
                  </p14:cNvPr>
                  <p14:cNvContentPartPr/>
                  <p14:nvPr/>
                </p14:nvContentPartPr>
                <p14:xfrm>
                  <a:off x="4295748" y="5710150"/>
                  <a:ext cx="163440" cy="24120"/>
                </p14:xfrm>
              </p:contentPart>
            </mc:Choice>
            <mc:Fallback>
              <p:pic>
                <p:nvPicPr>
                  <p:cNvPr id="75" name="筆跡 74">
                    <a:extLst>
                      <a:ext uri="{FF2B5EF4-FFF2-40B4-BE49-F238E27FC236}">
                        <a16:creationId xmlns:a16="http://schemas.microsoft.com/office/drawing/2014/main" id="{31228C4A-7531-4F87-8B99-0B0E1C5A520E}"/>
                      </a:ext>
                    </a:extLst>
                  </p:cNvPr>
                  <p:cNvPicPr/>
                  <p:nvPr/>
                </p:nvPicPr>
                <p:blipFill>
                  <a:blip r:embed="rId71"/>
                  <a:stretch>
                    <a:fillRect/>
                  </a:stretch>
                </p:blipFill>
                <p:spPr>
                  <a:xfrm>
                    <a:off x="4283059" y="5696750"/>
                    <a:ext cx="188311" cy="50384"/>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76" name="筆跡 75">
                    <a:extLst>
                      <a:ext uri="{FF2B5EF4-FFF2-40B4-BE49-F238E27FC236}">
                        <a16:creationId xmlns:a16="http://schemas.microsoft.com/office/drawing/2014/main" id="{568DAAB0-EFF1-4440-AA8F-80E55CDD57D9}"/>
                      </a:ext>
                    </a:extLst>
                  </p14:cNvPr>
                  <p14:cNvContentPartPr/>
                  <p14:nvPr/>
                </p14:nvContentPartPr>
                <p14:xfrm>
                  <a:off x="4293948" y="5811310"/>
                  <a:ext cx="161280" cy="30240"/>
                </p14:xfrm>
              </p:contentPart>
            </mc:Choice>
            <mc:Fallback>
              <p:pic>
                <p:nvPicPr>
                  <p:cNvPr id="76" name="筆跡 75">
                    <a:extLst>
                      <a:ext uri="{FF2B5EF4-FFF2-40B4-BE49-F238E27FC236}">
                        <a16:creationId xmlns:a16="http://schemas.microsoft.com/office/drawing/2014/main" id="{568DAAB0-EFF1-4440-AA8F-80E55CDD57D9}"/>
                      </a:ext>
                    </a:extLst>
                  </p:cNvPr>
                  <p:cNvPicPr/>
                  <p:nvPr/>
                </p:nvPicPr>
                <p:blipFill>
                  <a:blip r:embed="rId73"/>
                  <a:stretch>
                    <a:fillRect/>
                  </a:stretch>
                </p:blipFill>
                <p:spPr>
                  <a:xfrm>
                    <a:off x="4281269" y="5797810"/>
                    <a:ext cx="186131" cy="56700"/>
                  </a:xfrm>
                  <a:prstGeom prst="rect">
                    <a:avLst/>
                  </a:prstGeom>
                </p:spPr>
              </p:pic>
            </mc:Fallback>
          </mc:AlternateContent>
        </p:grpSp>
        <p:grpSp>
          <p:nvGrpSpPr>
            <p:cNvPr id="84" name="群組 83">
              <a:extLst>
                <a:ext uri="{FF2B5EF4-FFF2-40B4-BE49-F238E27FC236}">
                  <a16:creationId xmlns:a16="http://schemas.microsoft.com/office/drawing/2014/main" id="{95A20542-9BE7-434E-B24B-38C43B06986B}"/>
                </a:ext>
              </a:extLst>
            </p:cNvPr>
            <p:cNvGrpSpPr/>
            <p:nvPr/>
          </p:nvGrpSpPr>
          <p:grpSpPr>
            <a:xfrm>
              <a:off x="7417615" y="5307015"/>
              <a:ext cx="569371" cy="25398"/>
              <a:chOff x="4887588" y="5801230"/>
              <a:chExt cx="803880" cy="38160"/>
            </a:xfrm>
          </p:grpSpPr>
          <mc:AlternateContent xmlns:mc="http://schemas.openxmlformats.org/markup-compatibility/2006">
            <mc:Choice xmlns:p14="http://schemas.microsoft.com/office/powerpoint/2010/main" Requires="p14">
              <p:contentPart p14:bwMode="auto" r:id="rId74">
                <p14:nvContentPartPr>
                  <p14:cNvPr id="78" name="筆跡 77">
                    <a:extLst>
                      <a:ext uri="{FF2B5EF4-FFF2-40B4-BE49-F238E27FC236}">
                        <a16:creationId xmlns:a16="http://schemas.microsoft.com/office/drawing/2014/main" id="{18C709BD-DDDF-4F7A-ABFE-62278FF76210}"/>
                      </a:ext>
                    </a:extLst>
                  </p14:cNvPr>
                  <p14:cNvContentPartPr/>
                  <p14:nvPr/>
                </p14:nvContentPartPr>
                <p14:xfrm>
                  <a:off x="4887588" y="5801230"/>
                  <a:ext cx="41040" cy="6480"/>
                </p14:xfrm>
              </p:contentPart>
            </mc:Choice>
            <mc:Fallback>
              <p:pic>
                <p:nvPicPr>
                  <p:cNvPr id="78" name="筆跡 77">
                    <a:extLst>
                      <a:ext uri="{FF2B5EF4-FFF2-40B4-BE49-F238E27FC236}">
                        <a16:creationId xmlns:a16="http://schemas.microsoft.com/office/drawing/2014/main" id="{18C709BD-DDDF-4F7A-ABFE-62278FF76210}"/>
                      </a:ext>
                    </a:extLst>
                  </p:cNvPr>
                  <p:cNvPicPr/>
                  <p:nvPr/>
                </p:nvPicPr>
                <p:blipFill>
                  <a:blip r:embed="rId75"/>
                  <a:stretch>
                    <a:fillRect/>
                  </a:stretch>
                </p:blipFill>
                <p:spPr>
                  <a:xfrm>
                    <a:off x="4874921" y="5788270"/>
                    <a:ext cx="65867" cy="329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79" name="筆跡 78">
                    <a:extLst>
                      <a:ext uri="{FF2B5EF4-FFF2-40B4-BE49-F238E27FC236}">
                        <a16:creationId xmlns:a16="http://schemas.microsoft.com/office/drawing/2014/main" id="{D106DC8D-8CDD-4F91-A2CD-FD76344E1FDF}"/>
                      </a:ext>
                    </a:extLst>
                  </p14:cNvPr>
                  <p14:cNvContentPartPr/>
                  <p14:nvPr/>
                </p14:nvContentPartPr>
                <p14:xfrm>
                  <a:off x="5056428" y="5815270"/>
                  <a:ext cx="21600" cy="2520"/>
                </p14:xfrm>
              </p:contentPart>
            </mc:Choice>
            <mc:Fallback>
              <p:pic>
                <p:nvPicPr>
                  <p:cNvPr id="79" name="筆跡 78">
                    <a:extLst>
                      <a:ext uri="{FF2B5EF4-FFF2-40B4-BE49-F238E27FC236}">
                        <a16:creationId xmlns:a16="http://schemas.microsoft.com/office/drawing/2014/main" id="{D106DC8D-8CDD-4F91-A2CD-FD76344E1FDF}"/>
                      </a:ext>
                    </a:extLst>
                  </p:cNvPr>
                  <p:cNvPicPr/>
                  <p:nvPr/>
                </p:nvPicPr>
                <p:blipFill>
                  <a:blip r:embed="rId77"/>
                  <a:stretch>
                    <a:fillRect/>
                  </a:stretch>
                </p:blipFill>
                <p:spPr>
                  <a:xfrm>
                    <a:off x="5043870" y="5802670"/>
                    <a:ext cx="46214" cy="27216"/>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80" name="筆跡 79">
                    <a:extLst>
                      <a:ext uri="{FF2B5EF4-FFF2-40B4-BE49-F238E27FC236}">
                        <a16:creationId xmlns:a16="http://schemas.microsoft.com/office/drawing/2014/main" id="{4FFDE764-3F06-47E3-835E-A93746895412}"/>
                      </a:ext>
                    </a:extLst>
                  </p14:cNvPr>
                  <p14:cNvContentPartPr/>
                  <p14:nvPr/>
                </p14:nvContentPartPr>
                <p14:xfrm>
                  <a:off x="5209788" y="5827150"/>
                  <a:ext cx="35280" cy="360"/>
                </p14:xfrm>
              </p:contentPart>
            </mc:Choice>
            <mc:Fallback>
              <p:pic>
                <p:nvPicPr>
                  <p:cNvPr id="80" name="筆跡 79">
                    <a:extLst>
                      <a:ext uri="{FF2B5EF4-FFF2-40B4-BE49-F238E27FC236}">
                        <a16:creationId xmlns:a16="http://schemas.microsoft.com/office/drawing/2014/main" id="{4FFDE764-3F06-47E3-835E-A93746895412}"/>
                      </a:ext>
                    </a:extLst>
                  </p:cNvPr>
                  <p:cNvPicPr/>
                  <p:nvPr/>
                </p:nvPicPr>
                <p:blipFill>
                  <a:blip r:embed="rId79"/>
                  <a:stretch>
                    <a:fillRect/>
                  </a:stretch>
                </p:blipFill>
                <p:spPr>
                  <a:xfrm>
                    <a:off x="5197188" y="5818150"/>
                    <a:ext cx="59976"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81" name="筆跡 80">
                    <a:extLst>
                      <a:ext uri="{FF2B5EF4-FFF2-40B4-BE49-F238E27FC236}">
                        <a16:creationId xmlns:a16="http://schemas.microsoft.com/office/drawing/2014/main" id="{A86F38C5-E25A-4E62-86A0-3CD148F7D794}"/>
                      </a:ext>
                    </a:extLst>
                  </p14:cNvPr>
                  <p14:cNvContentPartPr/>
                  <p14:nvPr/>
                </p14:nvContentPartPr>
                <p14:xfrm>
                  <a:off x="5376468" y="5831110"/>
                  <a:ext cx="37080" cy="6480"/>
                </p14:xfrm>
              </p:contentPart>
            </mc:Choice>
            <mc:Fallback>
              <p:pic>
                <p:nvPicPr>
                  <p:cNvPr id="81" name="筆跡 80">
                    <a:extLst>
                      <a:ext uri="{FF2B5EF4-FFF2-40B4-BE49-F238E27FC236}">
                        <a16:creationId xmlns:a16="http://schemas.microsoft.com/office/drawing/2014/main" id="{A86F38C5-E25A-4E62-86A0-3CD148F7D794}"/>
                      </a:ext>
                    </a:extLst>
                  </p:cNvPr>
                  <p:cNvPicPr/>
                  <p:nvPr/>
                </p:nvPicPr>
                <p:blipFill>
                  <a:blip r:embed="rId81"/>
                  <a:stretch>
                    <a:fillRect/>
                  </a:stretch>
                </p:blipFill>
                <p:spPr>
                  <a:xfrm>
                    <a:off x="5364442" y="5818150"/>
                    <a:ext cx="61633" cy="329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82" name="筆跡 81">
                    <a:extLst>
                      <a:ext uri="{FF2B5EF4-FFF2-40B4-BE49-F238E27FC236}">
                        <a16:creationId xmlns:a16="http://schemas.microsoft.com/office/drawing/2014/main" id="{FAC9F2C0-C505-41F5-8134-0A4C81AFB139}"/>
                      </a:ext>
                    </a:extLst>
                  </p14:cNvPr>
                  <p14:cNvContentPartPr/>
                  <p14:nvPr/>
                </p14:nvContentPartPr>
                <p14:xfrm>
                  <a:off x="5553228" y="5831110"/>
                  <a:ext cx="29520" cy="8280"/>
                </p14:xfrm>
              </p:contentPart>
            </mc:Choice>
            <mc:Fallback>
              <p:pic>
                <p:nvPicPr>
                  <p:cNvPr id="82" name="筆跡 81">
                    <a:extLst>
                      <a:ext uri="{FF2B5EF4-FFF2-40B4-BE49-F238E27FC236}">
                        <a16:creationId xmlns:a16="http://schemas.microsoft.com/office/drawing/2014/main" id="{FAC9F2C0-C505-41F5-8134-0A4C81AFB139}"/>
                      </a:ext>
                    </a:extLst>
                  </p:cNvPr>
                  <p:cNvPicPr/>
                  <p:nvPr/>
                </p:nvPicPr>
                <p:blipFill>
                  <a:blip r:embed="rId83"/>
                  <a:stretch>
                    <a:fillRect/>
                  </a:stretch>
                </p:blipFill>
                <p:spPr>
                  <a:xfrm>
                    <a:off x="5540504" y="5818690"/>
                    <a:ext cx="54459" cy="33638"/>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83" name="筆跡 82">
                    <a:extLst>
                      <a:ext uri="{FF2B5EF4-FFF2-40B4-BE49-F238E27FC236}">
                        <a16:creationId xmlns:a16="http://schemas.microsoft.com/office/drawing/2014/main" id="{6DBA06B7-CE2F-40E3-BF02-D7046C28AA01}"/>
                      </a:ext>
                    </a:extLst>
                  </p14:cNvPr>
                  <p14:cNvContentPartPr/>
                  <p14:nvPr/>
                </p14:nvContentPartPr>
                <p14:xfrm>
                  <a:off x="5553228" y="5831110"/>
                  <a:ext cx="138240" cy="8280"/>
                </p14:xfrm>
              </p:contentPart>
            </mc:Choice>
            <mc:Fallback>
              <p:pic>
                <p:nvPicPr>
                  <p:cNvPr id="83" name="筆跡 82">
                    <a:extLst>
                      <a:ext uri="{FF2B5EF4-FFF2-40B4-BE49-F238E27FC236}">
                        <a16:creationId xmlns:a16="http://schemas.microsoft.com/office/drawing/2014/main" id="{6DBA06B7-CE2F-40E3-BF02-D7046C28AA01}"/>
                      </a:ext>
                    </a:extLst>
                  </p:cNvPr>
                  <p:cNvPicPr/>
                  <p:nvPr/>
                </p:nvPicPr>
                <p:blipFill>
                  <a:blip r:embed="rId85"/>
                  <a:stretch>
                    <a:fillRect/>
                  </a:stretch>
                </p:blipFill>
                <p:spPr>
                  <a:xfrm>
                    <a:off x="5540522" y="5818690"/>
                    <a:ext cx="163144" cy="33638"/>
                  </a:xfrm>
                  <a:prstGeom prst="rect">
                    <a:avLst/>
                  </a:prstGeom>
                </p:spPr>
              </p:pic>
            </mc:Fallback>
          </mc:AlternateContent>
        </p:grpSp>
        <p:grpSp>
          <p:nvGrpSpPr>
            <p:cNvPr id="89" name="群組 88">
              <a:extLst>
                <a:ext uri="{FF2B5EF4-FFF2-40B4-BE49-F238E27FC236}">
                  <a16:creationId xmlns:a16="http://schemas.microsoft.com/office/drawing/2014/main" id="{3A34D8F2-976D-4F48-944D-EFB624AE10EE}"/>
                </a:ext>
              </a:extLst>
            </p:cNvPr>
            <p:cNvGrpSpPr/>
            <p:nvPr/>
          </p:nvGrpSpPr>
          <p:grpSpPr>
            <a:xfrm>
              <a:off x="8200915" y="5232977"/>
              <a:ext cx="106072" cy="83623"/>
              <a:chOff x="5993508" y="5689990"/>
              <a:chExt cx="149760" cy="125640"/>
            </a:xfrm>
          </p:grpSpPr>
          <mc:AlternateContent xmlns:mc="http://schemas.openxmlformats.org/markup-compatibility/2006">
            <mc:Choice xmlns:p14="http://schemas.microsoft.com/office/powerpoint/2010/main" Requires="p14">
              <p:contentPart p14:bwMode="auto" r:id="rId86">
                <p14:nvContentPartPr>
                  <p14:cNvPr id="85" name="筆跡 84">
                    <a:extLst>
                      <a:ext uri="{FF2B5EF4-FFF2-40B4-BE49-F238E27FC236}">
                        <a16:creationId xmlns:a16="http://schemas.microsoft.com/office/drawing/2014/main" id="{61613B3B-7646-4135-A446-BA6C5B199C9B}"/>
                      </a:ext>
                    </a:extLst>
                  </p14:cNvPr>
                  <p14:cNvContentPartPr/>
                  <p14:nvPr/>
                </p14:nvContentPartPr>
                <p14:xfrm>
                  <a:off x="5993508" y="5689990"/>
                  <a:ext cx="149760" cy="37080"/>
                </p14:xfrm>
              </p:contentPart>
            </mc:Choice>
            <mc:Fallback>
              <p:pic>
                <p:nvPicPr>
                  <p:cNvPr id="85" name="筆跡 84">
                    <a:extLst>
                      <a:ext uri="{FF2B5EF4-FFF2-40B4-BE49-F238E27FC236}">
                        <a16:creationId xmlns:a16="http://schemas.microsoft.com/office/drawing/2014/main" id="{61613B3B-7646-4135-A446-BA6C5B199C9B}"/>
                      </a:ext>
                    </a:extLst>
                  </p:cNvPr>
                  <p:cNvPicPr/>
                  <p:nvPr/>
                </p:nvPicPr>
                <p:blipFill>
                  <a:blip r:embed="rId87"/>
                  <a:stretch>
                    <a:fillRect/>
                  </a:stretch>
                </p:blipFill>
                <p:spPr>
                  <a:xfrm>
                    <a:off x="5981324" y="5677093"/>
                    <a:ext cx="174635" cy="63412"/>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86" name="筆跡 85">
                    <a:extLst>
                      <a:ext uri="{FF2B5EF4-FFF2-40B4-BE49-F238E27FC236}">
                        <a16:creationId xmlns:a16="http://schemas.microsoft.com/office/drawing/2014/main" id="{59005C3F-D2BE-4E21-A03B-B758A53B9D76}"/>
                      </a:ext>
                    </a:extLst>
                  </p14:cNvPr>
                  <p14:cNvContentPartPr/>
                  <p14:nvPr/>
                </p14:nvContentPartPr>
                <p14:xfrm>
                  <a:off x="6015108" y="5785390"/>
                  <a:ext cx="99360" cy="30240"/>
                </p14:xfrm>
              </p:contentPart>
            </mc:Choice>
            <mc:Fallback>
              <p:pic>
                <p:nvPicPr>
                  <p:cNvPr id="86" name="筆跡 85">
                    <a:extLst>
                      <a:ext uri="{FF2B5EF4-FFF2-40B4-BE49-F238E27FC236}">
                        <a16:creationId xmlns:a16="http://schemas.microsoft.com/office/drawing/2014/main" id="{59005C3F-D2BE-4E21-A03B-B758A53B9D76}"/>
                      </a:ext>
                    </a:extLst>
                  </p:cNvPr>
                  <p:cNvPicPr/>
                  <p:nvPr/>
                </p:nvPicPr>
                <p:blipFill>
                  <a:blip r:embed="rId89"/>
                  <a:stretch>
                    <a:fillRect/>
                  </a:stretch>
                </p:blipFill>
                <p:spPr>
                  <a:xfrm>
                    <a:off x="6002435" y="5772430"/>
                    <a:ext cx="124200" cy="567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0">
              <p14:nvContentPartPr>
                <p14:cNvPr id="87" name="筆跡 86">
                  <a:extLst>
                    <a:ext uri="{FF2B5EF4-FFF2-40B4-BE49-F238E27FC236}">
                      <a16:creationId xmlns:a16="http://schemas.microsoft.com/office/drawing/2014/main" id="{2EA1FE8E-90F5-414D-A015-31A48E9A1DBD}"/>
                    </a:ext>
                  </a:extLst>
                </p14:cNvPr>
                <p14:cNvContentPartPr/>
                <p14:nvPr/>
              </p14:nvContentPartPr>
              <p14:xfrm>
                <a:off x="8581855" y="5227466"/>
                <a:ext cx="136669" cy="147358"/>
              </p14:xfrm>
            </p:contentPart>
          </mc:Choice>
          <mc:Fallback>
            <p:pic>
              <p:nvPicPr>
                <p:cNvPr id="87" name="筆跡 86">
                  <a:extLst>
                    <a:ext uri="{FF2B5EF4-FFF2-40B4-BE49-F238E27FC236}">
                      <a16:creationId xmlns:a16="http://schemas.microsoft.com/office/drawing/2014/main" id="{2EA1FE8E-90F5-414D-A015-31A48E9A1DBD}"/>
                    </a:ext>
                  </a:extLst>
                </p:cNvPr>
                <p:cNvPicPr/>
                <p:nvPr/>
              </p:nvPicPr>
              <p:blipFill>
                <a:blip r:embed="rId91"/>
                <a:stretch>
                  <a:fillRect/>
                </a:stretch>
              </p:blipFill>
              <p:spPr>
                <a:xfrm>
                  <a:off x="8572864" y="5218481"/>
                  <a:ext cx="154292" cy="164969"/>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88" name="筆跡 87">
                  <a:extLst>
                    <a:ext uri="{FF2B5EF4-FFF2-40B4-BE49-F238E27FC236}">
                      <a16:creationId xmlns:a16="http://schemas.microsoft.com/office/drawing/2014/main" id="{18C15BAF-587D-4640-8221-A53E426782BE}"/>
                    </a:ext>
                  </a:extLst>
                </p14:cNvPr>
                <p14:cNvContentPartPr/>
                <p14:nvPr/>
              </p14:nvContentPartPr>
              <p14:xfrm>
                <a:off x="8614493" y="5444550"/>
                <a:ext cx="33402" cy="23002"/>
              </p14:xfrm>
            </p:contentPart>
          </mc:Choice>
          <mc:Fallback>
            <p:pic>
              <p:nvPicPr>
                <p:cNvPr id="88" name="筆跡 87">
                  <a:extLst>
                    <a:ext uri="{FF2B5EF4-FFF2-40B4-BE49-F238E27FC236}">
                      <a16:creationId xmlns:a16="http://schemas.microsoft.com/office/drawing/2014/main" id="{18C15BAF-587D-4640-8221-A53E426782BE}"/>
                    </a:ext>
                  </a:extLst>
                </p:cNvPr>
                <p:cNvPicPr/>
                <p:nvPr/>
              </p:nvPicPr>
              <p:blipFill>
                <a:blip r:embed="rId93"/>
                <a:stretch>
                  <a:fillRect/>
                </a:stretch>
              </p:blipFill>
              <p:spPr>
                <a:xfrm>
                  <a:off x="8605873" y="5435924"/>
                  <a:ext cx="51001" cy="40613"/>
                </a:xfrm>
                <a:prstGeom prst="rect">
                  <a:avLst/>
                </a:prstGeom>
              </p:spPr>
            </p:pic>
          </mc:Fallback>
        </mc:AlternateContent>
        <p:grpSp>
          <p:nvGrpSpPr>
            <p:cNvPr id="104" name="群組 103">
              <a:extLst>
                <a:ext uri="{FF2B5EF4-FFF2-40B4-BE49-F238E27FC236}">
                  <a16:creationId xmlns:a16="http://schemas.microsoft.com/office/drawing/2014/main" id="{BC65A679-A90B-4BEE-B120-EDC0B48112DF}"/>
                </a:ext>
              </a:extLst>
            </p:cNvPr>
            <p:cNvGrpSpPr/>
            <p:nvPr/>
          </p:nvGrpSpPr>
          <p:grpSpPr>
            <a:xfrm>
              <a:off x="2024270" y="5932630"/>
              <a:ext cx="884017" cy="254463"/>
              <a:chOff x="1256988" y="6047830"/>
              <a:chExt cx="1248120" cy="382320"/>
            </a:xfrm>
          </p:grpSpPr>
          <mc:AlternateContent xmlns:mc="http://schemas.openxmlformats.org/markup-compatibility/2006">
            <mc:Choice xmlns:p14="http://schemas.microsoft.com/office/powerpoint/2010/main" Requires="p14">
              <p:contentPart p14:bwMode="auto" r:id="rId94">
                <p14:nvContentPartPr>
                  <p14:cNvPr id="90" name="筆跡 89">
                    <a:extLst>
                      <a:ext uri="{FF2B5EF4-FFF2-40B4-BE49-F238E27FC236}">
                        <a16:creationId xmlns:a16="http://schemas.microsoft.com/office/drawing/2014/main" id="{2229CC64-52EC-45C9-B332-C32BCE846CAE}"/>
                      </a:ext>
                    </a:extLst>
                  </p14:cNvPr>
                  <p14:cNvContentPartPr/>
                  <p14:nvPr/>
                </p14:nvContentPartPr>
                <p14:xfrm>
                  <a:off x="1256988" y="6047830"/>
                  <a:ext cx="225360" cy="382320"/>
                </p14:xfrm>
              </p:contentPart>
            </mc:Choice>
            <mc:Fallback>
              <p:pic>
                <p:nvPicPr>
                  <p:cNvPr id="90" name="筆跡 89">
                    <a:extLst>
                      <a:ext uri="{FF2B5EF4-FFF2-40B4-BE49-F238E27FC236}">
                        <a16:creationId xmlns:a16="http://schemas.microsoft.com/office/drawing/2014/main" id="{2229CC64-52EC-45C9-B332-C32BCE846CAE}"/>
                      </a:ext>
                    </a:extLst>
                  </p:cNvPr>
                  <p:cNvPicPr/>
                  <p:nvPr/>
                </p:nvPicPr>
                <p:blipFill>
                  <a:blip r:embed="rId95"/>
                  <a:stretch>
                    <a:fillRect/>
                  </a:stretch>
                </p:blipFill>
                <p:spPr>
                  <a:xfrm>
                    <a:off x="1244299" y="6034311"/>
                    <a:ext cx="250231" cy="408817"/>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91" name="筆跡 90">
                    <a:extLst>
                      <a:ext uri="{FF2B5EF4-FFF2-40B4-BE49-F238E27FC236}">
                        <a16:creationId xmlns:a16="http://schemas.microsoft.com/office/drawing/2014/main" id="{EC712EBA-B64D-454A-A4CE-4876AB6299EB}"/>
                      </a:ext>
                    </a:extLst>
                  </p14:cNvPr>
                  <p14:cNvContentPartPr/>
                  <p14:nvPr/>
                </p14:nvContentPartPr>
                <p14:xfrm>
                  <a:off x="1390908" y="6268150"/>
                  <a:ext cx="107280" cy="108000"/>
                </p14:xfrm>
              </p:contentPart>
            </mc:Choice>
            <mc:Fallback>
              <p:pic>
                <p:nvPicPr>
                  <p:cNvPr id="91" name="筆跡 90">
                    <a:extLst>
                      <a:ext uri="{FF2B5EF4-FFF2-40B4-BE49-F238E27FC236}">
                        <a16:creationId xmlns:a16="http://schemas.microsoft.com/office/drawing/2014/main" id="{EC712EBA-B64D-454A-A4CE-4876AB6299EB}"/>
                      </a:ext>
                    </a:extLst>
                  </p:cNvPr>
                  <p:cNvPicPr/>
                  <p:nvPr/>
                </p:nvPicPr>
                <p:blipFill>
                  <a:blip r:embed="rId97"/>
                  <a:stretch>
                    <a:fillRect/>
                  </a:stretch>
                </p:blipFill>
                <p:spPr>
                  <a:xfrm>
                    <a:off x="1378197" y="6254650"/>
                    <a:ext cx="132193" cy="1344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92" name="筆跡 91">
                    <a:extLst>
                      <a:ext uri="{FF2B5EF4-FFF2-40B4-BE49-F238E27FC236}">
                        <a16:creationId xmlns:a16="http://schemas.microsoft.com/office/drawing/2014/main" id="{0A07B16F-D76F-498F-A2EA-EA8DAD5374F4}"/>
                      </a:ext>
                    </a:extLst>
                  </p14:cNvPr>
                  <p14:cNvContentPartPr/>
                  <p14:nvPr/>
                </p14:nvContentPartPr>
                <p14:xfrm>
                  <a:off x="1550028" y="6238630"/>
                  <a:ext cx="106920" cy="134640"/>
                </p14:xfrm>
              </p:contentPart>
            </mc:Choice>
            <mc:Fallback>
              <p:pic>
                <p:nvPicPr>
                  <p:cNvPr id="92" name="筆跡 91">
                    <a:extLst>
                      <a:ext uri="{FF2B5EF4-FFF2-40B4-BE49-F238E27FC236}">
                        <a16:creationId xmlns:a16="http://schemas.microsoft.com/office/drawing/2014/main" id="{0A07B16F-D76F-498F-A2EA-EA8DAD5374F4}"/>
                      </a:ext>
                    </a:extLst>
                  </p:cNvPr>
                  <p:cNvPicPr/>
                  <p:nvPr/>
                </p:nvPicPr>
                <p:blipFill>
                  <a:blip r:embed="rId99"/>
                  <a:stretch>
                    <a:fillRect/>
                  </a:stretch>
                </p:blipFill>
                <p:spPr>
                  <a:xfrm>
                    <a:off x="1537360" y="6225112"/>
                    <a:ext cx="131750" cy="161135"/>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93" name="筆跡 92">
                    <a:extLst>
                      <a:ext uri="{FF2B5EF4-FFF2-40B4-BE49-F238E27FC236}">
                        <a16:creationId xmlns:a16="http://schemas.microsoft.com/office/drawing/2014/main" id="{A277671B-91B4-45F3-982E-8B8A9E8E8496}"/>
                      </a:ext>
                    </a:extLst>
                  </p14:cNvPr>
                  <p14:cNvContentPartPr/>
                  <p14:nvPr/>
                </p14:nvContentPartPr>
                <p14:xfrm>
                  <a:off x="1767468" y="6129190"/>
                  <a:ext cx="89640" cy="260640"/>
                </p14:xfrm>
              </p:contentPart>
            </mc:Choice>
            <mc:Fallback>
              <p:pic>
                <p:nvPicPr>
                  <p:cNvPr id="93" name="筆跡 92">
                    <a:extLst>
                      <a:ext uri="{FF2B5EF4-FFF2-40B4-BE49-F238E27FC236}">
                        <a16:creationId xmlns:a16="http://schemas.microsoft.com/office/drawing/2014/main" id="{A277671B-91B4-45F3-982E-8B8A9E8E8496}"/>
                      </a:ext>
                    </a:extLst>
                  </p:cNvPr>
                  <p:cNvPicPr/>
                  <p:nvPr/>
                </p:nvPicPr>
                <p:blipFill>
                  <a:blip r:embed="rId101"/>
                  <a:stretch>
                    <a:fillRect/>
                  </a:stretch>
                </p:blipFill>
                <p:spPr>
                  <a:xfrm>
                    <a:off x="1754807" y="6115671"/>
                    <a:ext cx="114456" cy="287137"/>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94" name="筆跡 93">
                    <a:extLst>
                      <a:ext uri="{FF2B5EF4-FFF2-40B4-BE49-F238E27FC236}">
                        <a16:creationId xmlns:a16="http://schemas.microsoft.com/office/drawing/2014/main" id="{7C57F3D1-D726-4253-BAB6-54D8BA6D5BDE}"/>
                      </a:ext>
                    </a:extLst>
                  </p14:cNvPr>
                  <p14:cNvContentPartPr/>
                  <p14:nvPr/>
                </p14:nvContentPartPr>
                <p14:xfrm>
                  <a:off x="1893468" y="6208750"/>
                  <a:ext cx="219600" cy="157320"/>
                </p14:xfrm>
              </p:contentPart>
            </mc:Choice>
            <mc:Fallback>
              <p:pic>
                <p:nvPicPr>
                  <p:cNvPr id="94" name="筆跡 93">
                    <a:extLst>
                      <a:ext uri="{FF2B5EF4-FFF2-40B4-BE49-F238E27FC236}">
                        <a16:creationId xmlns:a16="http://schemas.microsoft.com/office/drawing/2014/main" id="{7C57F3D1-D726-4253-BAB6-54D8BA6D5BDE}"/>
                      </a:ext>
                    </a:extLst>
                  </p:cNvPr>
                  <p:cNvPicPr/>
                  <p:nvPr/>
                </p:nvPicPr>
                <p:blipFill>
                  <a:blip r:embed="rId103"/>
                  <a:stretch>
                    <a:fillRect/>
                  </a:stretch>
                </p:blipFill>
                <p:spPr>
                  <a:xfrm>
                    <a:off x="1880760" y="6195235"/>
                    <a:ext cx="244508" cy="18381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95" name="筆跡 94">
                    <a:extLst>
                      <a:ext uri="{FF2B5EF4-FFF2-40B4-BE49-F238E27FC236}">
                        <a16:creationId xmlns:a16="http://schemas.microsoft.com/office/drawing/2014/main" id="{3D201662-4B84-4217-AAB7-5661DBF5022F}"/>
                      </a:ext>
                    </a:extLst>
                  </p14:cNvPr>
                  <p14:cNvContentPartPr/>
                  <p14:nvPr/>
                </p14:nvContentPartPr>
                <p14:xfrm>
                  <a:off x="1955748" y="6186790"/>
                  <a:ext cx="75960" cy="171360"/>
                </p14:xfrm>
              </p:contentPart>
            </mc:Choice>
            <mc:Fallback>
              <p:pic>
                <p:nvPicPr>
                  <p:cNvPr id="95" name="筆跡 94">
                    <a:extLst>
                      <a:ext uri="{FF2B5EF4-FFF2-40B4-BE49-F238E27FC236}">
                        <a16:creationId xmlns:a16="http://schemas.microsoft.com/office/drawing/2014/main" id="{3D201662-4B84-4217-AAB7-5661DBF5022F}"/>
                      </a:ext>
                    </a:extLst>
                  </p:cNvPr>
                  <p:cNvPicPr/>
                  <p:nvPr/>
                </p:nvPicPr>
                <p:blipFill>
                  <a:blip r:embed="rId105"/>
                  <a:stretch>
                    <a:fillRect/>
                  </a:stretch>
                </p:blipFill>
                <p:spPr>
                  <a:xfrm>
                    <a:off x="1943088" y="6173276"/>
                    <a:ext cx="100774" cy="197848"/>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96" name="筆跡 95">
                    <a:extLst>
                      <a:ext uri="{FF2B5EF4-FFF2-40B4-BE49-F238E27FC236}">
                        <a16:creationId xmlns:a16="http://schemas.microsoft.com/office/drawing/2014/main" id="{5AEF82F7-61B0-4747-8F99-2364B36A55B6}"/>
                      </a:ext>
                    </a:extLst>
                  </p14:cNvPr>
                  <p14:cNvContentPartPr/>
                  <p14:nvPr/>
                </p14:nvContentPartPr>
                <p14:xfrm>
                  <a:off x="2184708" y="6133150"/>
                  <a:ext cx="56520" cy="226800"/>
                </p14:xfrm>
              </p:contentPart>
            </mc:Choice>
            <mc:Fallback>
              <p:pic>
                <p:nvPicPr>
                  <p:cNvPr id="96" name="筆跡 95">
                    <a:extLst>
                      <a:ext uri="{FF2B5EF4-FFF2-40B4-BE49-F238E27FC236}">
                        <a16:creationId xmlns:a16="http://schemas.microsoft.com/office/drawing/2014/main" id="{5AEF82F7-61B0-4747-8F99-2364B36A55B6}"/>
                      </a:ext>
                    </a:extLst>
                  </p:cNvPr>
                  <p:cNvPicPr/>
                  <p:nvPr/>
                </p:nvPicPr>
                <p:blipFill>
                  <a:blip r:embed="rId107"/>
                  <a:stretch>
                    <a:fillRect/>
                  </a:stretch>
                </p:blipFill>
                <p:spPr>
                  <a:xfrm>
                    <a:off x="2172092" y="6119650"/>
                    <a:ext cx="81248" cy="2532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97" name="筆跡 96">
                    <a:extLst>
                      <a:ext uri="{FF2B5EF4-FFF2-40B4-BE49-F238E27FC236}">
                        <a16:creationId xmlns:a16="http://schemas.microsoft.com/office/drawing/2014/main" id="{6175BC23-B182-4C98-95E0-836CC74D1AE3}"/>
                      </a:ext>
                    </a:extLst>
                  </p14:cNvPr>
                  <p14:cNvContentPartPr/>
                  <p14:nvPr/>
                </p14:nvContentPartPr>
                <p14:xfrm>
                  <a:off x="2398188" y="6234670"/>
                  <a:ext cx="106920" cy="8280"/>
                </p14:xfrm>
              </p:contentPart>
            </mc:Choice>
            <mc:Fallback>
              <p:pic>
                <p:nvPicPr>
                  <p:cNvPr id="97" name="筆跡 96">
                    <a:extLst>
                      <a:ext uri="{FF2B5EF4-FFF2-40B4-BE49-F238E27FC236}">
                        <a16:creationId xmlns:a16="http://schemas.microsoft.com/office/drawing/2014/main" id="{6175BC23-B182-4C98-95E0-836CC74D1AE3}"/>
                      </a:ext>
                    </a:extLst>
                  </p:cNvPr>
                  <p:cNvPicPr/>
                  <p:nvPr/>
                </p:nvPicPr>
                <p:blipFill>
                  <a:blip r:embed="rId109"/>
                  <a:stretch>
                    <a:fillRect/>
                  </a:stretch>
                </p:blipFill>
                <p:spPr>
                  <a:xfrm>
                    <a:off x="2385520" y="6221732"/>
                    <a:ext cx="131750" cy="33638"/>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98" name="筆跡 97">
                    <a:extLst>
                      <a:ext uri="{FF2B5EF4-FFF2-40B4-BE49-F238E27FC236}">
                        <a16:creationId xmlns:a16="http://schemas.microsoft.com/office/drawing/2014/main" id="{7162B4FB-6797-4BD5-8307-A9BE4AA56DAE}"/>
                      </a:ext>
                    </a:extLst>
                  </p14:cNvPr>
                  <p14:cNvContentPartPr/>
                  <p14:nvPr/>
                </p14:nvContentPartPr>
                <p14:xfrm>
                  <a:off x="2392068" y="6234670"/>
                  <a:ext cx="110880" cy="77760"/>
                </p14:xfrm>
              </p:contentPart>
            </mc:Choice>
            <mc:Fallback>
              <p:pic>
                <p:nvPicPr>
                  <p:cNvPr id="98" name="筆跡 97">
                    <a:extLst>
                      <a:ext uri="{FF2B5EF4-FFF2-40B4-BE49-F238E27FC236}">
                        <a16:creationId xmlns:a16="http://schemas.microsoft.com/office/drawing/2014/main" id="{7162B4FB-6797-4BD5-8307-A9BE4AA56DAE}"/>
                      </a:ext>
                    </a:extLst>
                  </p:cNvPr>
                  <p:cNvPicPr/>
                  <p:nvPr/>
                </p:nvPicPr>
                <p:blipFill>
                  <a:blip r:embed="rId111"/>
                  <a:stretch>
                    <a:fillRect/>
                  </a:stretch>
                </p:blipFill>
                <p:spPr>
                  <a:xfrm>
                    <a:off x="2379917" y="6221170"/>
                    <a:ext cx="135689" cy="104220"/>
                  </a:xfrm>
                  <a:prstGeom prst="rect">
                    <a:avLst/>
                  </a:prstGeom>
                </p:spPr>
              </p:pic>
            </mc:Fallback>
          </mc:AlternateContent>
        </p:grpSp>
        <p:grpSp>
          <p:nvGrpSpPr>
            <p:cNvPr id="116" name="群組 115">
              <a:extLst>
                <a:ext uri="{FF2B5EF4-FFF2-40B4-BE49-F238E27FC236}">
                  <a16:creationId xmlns:a16="http://schemas.microsoft.com/office/drawing/2014/main" id="{2B830335-3DE9-4A39-AF56-605C9B393B1D}"/>
                </a:ext>
              </a:extLst>
            </p:cNvPr>
            <p:cNvGrpSpPr/>
            <p:nvPr/>
          </p:nvGrpSpPr>
          <p:grpSpPr>
            <a:xfrm>
              <a:off x="3039857" y="6006669"/>
              <a:ext cx="1310089" cy="227627"/>
              <a:chOff x="2690868" y="6159070"/>
              <a:chExt cx="1849680" cy="342000"/>
            </a:xfrm>
          </p:grpSpPr>
          <mc:AlternateContent xmlns:mc="http://schemas.openxmlformats.org/markup-compatibility/2006">
            <mc:Choice xmlns:p14="http://schemas.microsoft.com/office/powerpoint/2010/main" Requires="p14">
              <p:contentPart p14:bwMode="auto" r:id="rId112">
                <p14:nvContentPartPr>
                  <p14:cNvPr id="99" name="筆跡 98">
                    <a:extLst>
                      <a:ext uri="{FF2B5EF4-FFF2-40B4-BE49-F238E27FC236}">
                        <a16:creationId xmlns:a16="http://schemas.microsoft.com/office/drawing/2014/main" id="{014F6E80-4DFC-4BE1-8690-8C3531FEBB8B}"/>
                      </a:ext>
                    </a:extLst>
                  </p14:cNvPr>
                  <p14:cNvContentPartPr/>
                  <p14:nvPr/>
                </p14:nvContentPartPr>
                <p14:xfrm>
                  <a:off x="2696988" y="6210550"/>
                  <a:ext cx="229320" cy="36000"/>
                </p14:xfrm>
              </p:contentPart>
            </mc:Choice>
            <mc:Fallback>
              <p:pic>
                <p:nvPicPr>
                  <p:cNvPr id="99" name="筆跡 98">
                    <a:extLst>
                      <a:ext uri="{FF2B5EF4-FFF2-40B4-BE49-F238E27FC236}">
                        <a16:creationId xmlns:a16="http://schemas.microsoft.com/office/drawing/2014/main" id="{014F6E80-4DFC-4BE1-8690-8C3531FEBB8B}"/>
                      </a:ext>
                    </a:extLst>
                  </p:cNvPr>
                  <p:cNvPicPr/>
                  <p:nvPr/>
                </p:nvPicPr>
                <p:blipFill>
                  <a:blip r:embed="rId113"/>
                  <a:stretch>
                    <a:fillRect/>
                  </a:stretch>
                </p:blipFill>
                <p:spPr>
                  <a:xfrm>
                    <a:off x="2684276" y="6197654"/>
                    <a:ext cx="254235" cy="62328"/>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00" name="筆跡 99">
                    <a:extLst>
                      <a:ext uri="{FF2B5EF4-FFF2-40B4-BE49-F238E27FC236}">
                        <a16:creationId xmlns:a16="http://schemas.microsoft.com/office/drawing/2014/main" id="{085BC23B-7B10-4AFF-917B-745435BD162D}"/>
                      </a:ext>
                    </a:extLst>
                  </p14:cNvPr>
                  <p14:cNvContentPartPr/>
                  <p14:nvPr/>
                </p14:nvContentPartPr>
                <p14:xfrm>
                  <a:off x="2690868" y="6242590"/>
                  <a:ext cx="147960" cy="195120"/>
                </p14:xfrm>
              </p:contentPart>
            </mc:Choice>
            <mc:Fallback>
              <p:pic>
                <p:nvPicPr>
                  <p:cNvPr id="100" name="筆跡 99">
                    <a:extLst>
                      <a:ext uri="{FF2B5EF4-FFF2-40B4-BE49-F238E27FC236}">
                        <a16:creationId xmlns:a16="http://schemas.microsoft.com/office/drawing/2014/main" id="{085BC23B-7B10-4AFF-917B-745435BD162D}"/>
                      </a:ext>
                    </a:extLst>
                  </p:cNvPr>
                  <p:cNvPicPr/>
                  <p:nvPr/>
                </p:nvPicPr>
                <p:blipFill>
                  <a:blip r:embed="rId115"/>
                  <a:stretch>
                    <a:fillRect/>
                  </a:stretch>
                </p:blipFill>
                <p:spPr>
                  <a:xfrm>
                    <a:off x="2678665" y="6229078"/>
                    <a:ext cx="172874" cy="221604"/>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01" name="筆跡 100">
                    <a:extLst>
                      <a:ext uri="{FF2B5EF4-FFF2-40B4-BE49-F238E27FC236}">
                        <a16:creationId xmlns:a16="http://schemas.microsoft.com/office/drawing/2014/main" id="{0EB96786-BE9C-494D-87B7-31C43C2A1117}"/>
                      </a:ext>
                    </a:extLst>
                  </p14:cNvPr>
                  <p14:cNvContentPartPr/>
                  <p14:nvPr/>
                </p14:nvContentPartPr>
                <p14:xfrm>
                  <a:off x="2720028" y="6330070"/>
                  <a:ext cx="171000" cy="10440"/>
                </p14:xfrm>
              </p:contentPart>
            </mc:Choice>
            <mc:Fallback>
              <p:pic>
                <p:nvPicPr>
                  <p:cNvPr id="101" name="筆跡 100">
                    <a:extLst>
                      <a:ext uri="{FF2B5EF4-FFF2-40B4-BE49-F238E27FC236}">
                        <a16:creationId xmlns:a16="http://schemas.microsoft.com/office/drawing/2014/main" id="{0EB96786-BE9C-494D-87B7-31C43C2A1117}"/>
                      </a:ext>
                    </a:extLst>
                  </p:cNvPr>
                  <p:cNvPicPr/>
                  <p:nvPr/>
                </p:nvPicPr>
                <p:blipFill>
                  <a:blip r:embed="rId117"/>
                  <a:stretch>
                    <a:fillRect/>
                  </a:stretch>
                </p:blipFill>
                <p:spPr>
                  <a:xfrm>
                    <a:off x="2707850" y="6316333"/>
                    <a:ext cx="195864" cy="37364"/>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02" name="筆跡 101">
                    <a:extLst>
                      <a:ext uri="{FF2B5EF4-FFF2-40B4-BE49-F238E27FC236}">
                        <a16:creationId xmlns:a16="http://schemas.microsoft.com/office/drawing/2014/main" id="{B5114F99-CBD1-4F6B-8BBF-C488BB2C6CED}"/>
                      </a:ext>
                    </a:extLst>
                  </p14:cNvPr>
                  <p14:cNvContentPartPr/>
                  <p14:nvPr/>
                </p14:nvContentPartPr>
                <p14:xfrm>
                  <a:off x="3067428" y="6206590"/>
                  <a:ext cx="95400" cy="294480"/>
                </p14:xfrm>
              </p:contentPart>
            </mc:Choice>
            <mc:Fallback>
              <p:pic>
                <p:nvPicPr>
                  <p:cNvPr id="102" name="筆跡 101">
                    <a:extLst>
                      <a:ext uri="{FF2B5EF4-FFF2-40B4-BE49-F238E27FC236}">
                        <a16:creationId xmlns:a16="http://schemas.microsoft.com/office/drawing/2014/main" id="{B5114F99-CBD1-4F6B-8BBF-C488BB2C6CED}"/>
                      </a:ext>
                    </a:extLst>
                  </p:cNvPr>
                  <p:cNvPicPr/>
                  <p:nvPr/>
                </p:nvPicPr>
                <p:blipFill>
                  <a:blip r:embed="rId119"/>
                  <a:stretch>
                    <a:fillRect/>
                  </a:stretch>
                </p:blipFill>
                <p:spPr>
                  <a:xfrm>
                    <a:off x="3054742" y="6193622"/>
                    <a:ext cx="120265" cy="320956"/>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05" name="筆跡 104">
                    <a:extLst>
                      <a:ext uri="{FF2B5EF4-FFF2-40B4-BE49-F238E27FC236}">
                        <a16:creationId xmlns:a16="http://schemas.microsoft.com/office/drawing/2014/main" id="{90A08F03-B270-40D9-8F9D-278911246A2B}"/>
                      </a:ext>
                    </a:extLst>
                  </p14:cNvPr>
                  <p14:cNvContentPartPr/>
                  <p14:nvPr/>
                </p14:nvContentPartPr>
                <p14:xfrm>
                  <a:off x="3238068" y="6236470"/>
                  <a:ext cx="188640" cy="175320"/>
                </p14:xfrm>
              </p:contentPart>
            </mc:Choice>
            <mc:Fallback>
              <p:pic>
                <p:nvPicPr>
                  <p:cNvPr id="105" name="筆跡 104">
                    <a:extLst>
                      <a:ext uri="{FF2B5EF4-FFF2-40B4-BE49-F238E27FC236}">
                        <a16:creationId xmlns:a16="http://schemas.microsoft.com/office/drawing/2014/main" id="{90A08F03-B270-40D9-8F9D-278911246A2B}"/>
                      </a:ext>
                    </a:extLst>
                  </p:cNvPr>
                  <p:cNvPicPr/>
                  <p:nvPr/>
                </p:nvPicPr>
                <p:blipFill>
                  <a:blip r:embed="rId121"/>
                  <a:stretch>
                    <a:fillRect/>
                  </a:stretch>
                </p:blipFill>
                <p:spPr>
                  <a:xfrm>
                    <a:off x="3225865" y="6222942"/>
                    <a:ext cx="213555" cy="201834"/>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06" name="筆跡 105">
                    <a:extLst>
                      <a:ext uri="{FF2B5EF4-FFF2-40B4-BE49-F238E27FC236}">
                        <a16:creationId xmlns:a16="http://schemas.microsoft.com/office/drawing/2014/main" id="{3CCFC2B3-B729-4E58-91AC-5CF5F72B7B5E}"/>
                      </a:ext>
                    </a:extLst>
                  </p14:cNvPr>
                  <p14:cNvContentPartPr/>
                  <p14:nvPr/>
                </p14:nvContentPartPr>
                <p14:xfrm>
                  <a:off x="3300348" y="6248350"/>
                  <a:ext cx="110880" cy="163440"/>
                </p14:xfrm>
              </p:contentPart>
            </mc:Choice>
            <mc:Fallback>
              <p:pic>
                <p:nvPicPr>
                  <p:cNvPr id="106" name="筆跡 105">
                    <a:extLst>
                      <a:ext uri="{FF2B5EF4-FFF2-40B4-BE49-F238E27FC236}">
                        <a16:creationId xmlns:a16="http://schemas.microsoft.com/office/drawing/2014/main" id="{3CCFC2B3-B729-4E58-91AC-5CF5F72B7B5E}"/>
                      </a:ext>
                    </a:extLst>
                  </p:cNvPr>
                  <p:cNvPicPr/>
                  <p:nvPr/>
                </p:nvPicPr>
                <p:blipFill>
                  <a:blip r:embed="rId123"/>
                  <a:stretch>
                    <a:fillRect/>
                  </a:stretch>
                </p:blipFill>
                <p:spPr>
                  <a:xfrm>
                    <a:off x="3287690" y="6235361"/>
                    <a:ext cx="135689" cy="189958"/>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07" name="筆跡 106">
                    <a:extLst>
                      <a:ext uri="{FF2B5EF4-FFF2-40B4-BE49-F238E27FC236}">
                        <a16:creationId xmlns:a16="http://schemas.microsoft.com/office/drawing/2014/main" id="{59F3E754-7F61-43E2-92AE-F6F2D3C83B0A}"/>
                      </a:ext>
                    </a:extLst>
                  </p14:cNvPr>
                  <p14:cNvContentPartPr/>
                  <p14:nvPr/>
                </p14:nvContentPartPr>
                <p14:xfrm>
                  <a:off x="3473148" y="6331870"/>
                  <a:ext cx="122760" cy="6480"/>
                </p14:xfrm>
              </p:contentPart>
            </mc:Choice>
            <mc:Fallback>
              <p:pic>
                <p:nvPicPr>
                  <p:cNvPr id="107" name="筆跡 106">
                    <a:extLst>
                      <a:ext uri="{FF2B5EF4-FFF2-40B4-BE49-F238E27FC236}">
                        <a16:creationId xmlns:a16="http://schemas.microsoft.com/office/drawing/2014/main" id="{59F3E754-7F61-43E2-92AE-F6F2D3C83B0A}"/>
                      </a:ext>
                    </a:extLst>
                  </p:cNvPr>
                  <p:cNvPicPr/>
                  <p:nvPr/>
                </p:nvPicPr>
                <p:blipFill>
                  <a:blip r:embed="rId125"/>
                  <a:stretch>
                    <a:fillRect/>
                  </a:stretch>
                </p:blipFill>
                <p:spPr>
                  <a:xfrm>
                    <a:off x="3460466" y="6318370"/>
                    <a:ext cx="147616" cy="3294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08" name="筆跡 107">
                    <a:extLst>
                      <a:ext uri="{FF2B5EF4-FFF2-40B4-BE49-F238E27FC236}">
                        <a16:creationId xmlns:a16="http://schemas.microsoft.com/office/drawing/2014/main" id="{839A87C3-903A-476A-847C-1E8EBC6C26B3}"/>
                      </a:ext>
                    </a:extLst>
                  </p14:cNvPr>
                  <p14:cNvContentPartPr/>
                  <p14:nvPr/>
                </p14:nvContentPartPr>
                <p14:xfrm>
                  <a:off x="3634068" y="6296230"/>
                  <a:ext cx="202320" cy="129960"/>
                </p14:xfrm>
              </p:contentPart>
            </mc:Choice>
            <mc:Fallback>
              <p:pic>
                <p:nvPicPr>
                  <p:cNvPr id="108" name="筆跡 107">
                    <a:extLst>
                      <a:ext uri="{FF2B5EF4-FFF2-40B4-BE49-F238E27FC236}">
                        <a16:creationId xmlns:a16="http://schemas.microsoft.com/office/drawing/2014/main" id="{839A87C3-903A-476A-847C-1E8EBC6C26B3}"/>
                      </a:ext>
                    </a:extLst>
                  </p:cNvPr>
                  <p:cNvPicPr/>
                  <p:nvPr/>
                </p:nvPicPr>
                <p:blipFill>
                  <a:blip r:embed="rId127"/>
                  <a:stretch>
                    <a:fillRect/>
                  </a:stretch>
                </p:blipFill>
                <p:spPr>
                  <a:xfrm>
                    <a:off x="3621359" y="6282692"/>
                    <a:ext cx="227229" cy="156494"/>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10" name="筆跡 109">
                    <a:extLst>
                      <a:ext uri="{FF2B5EF4-FFF2-40B4-BE49-F238E27FC236}">
                        <a16:creationId xmlns:a16="http://schemas.microsoft.com/office/drawing/2014/main" id="{52249D6D-1651-45EF-9D9F-F99844DA4EFF}"/>
                      </a:ext>
                    </a:extLst>
                  </p14:cNvPr>
                  <p14:cNvContentPartPr/>
                  <p14:nvPr/>
                </p14:nvContentPartPr>
                <p14:xfrm>
                  <a:off x="3227988" y="6177070"/>
                  <a:ext cx="100080" cy="236880"/>
                </p14:xfrm>
              </p:contentPart>
            </mc:Choice>
            <mc:Fallback>
              <p:pic>
                <p:nvPicPr>
                  <p:cNvPr id="110" name="筆跡 109">
                    <a:extLst>
                      <a:ext uri="{FF2B5EF4-FFF2-40B4-BE49-F238E27FC236}">
                        <a16:creationId xmlns:a16="http://schemas.microsoft.com/office/drawing/2014/main" id="{52249D6D-1651-45EF-9D9F-F99844DA4EFF}"/>
                      </a:ext>
                    </a:extLst>
                  </p:cNvPr>
                  <p:cNvPicPr/>
                  <p:nvPr/>
                </p:nvPicPr>
                <p:blipFill>
                  <a:blip r:embed="rId129"/>
                  <a:stretch>
                    <a:fillRect/>
                  </a:stretch>
                </p:blipFill>
                <p:spPr>
                  <a:xfrm>
                    <a:off x="3215287" y="6163549"/>
                    <a:ext cx="124973" cy="26338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11" name="筆跡 110">
                    <a:extLst>
                      <a:ext uri="{FF2B5EF4-FFF2-40B4-BE49-F238E27FC236}">
                        <a16:creationId xmlns:a16="http://schemas.microsoft.com/office/drawing/2014/main" id="{A561D1AE-425E-4DC6-8C9B-5EF91883A7A6}"/>
                      </a:ext>
                    </a:extLst>
                  </p14:cNvPr>
                  <p14:cNvContentPartPr/>
                  <p14:nvPr/>
                </p14:nvContentPartPr>
                <p14:xfrm>
                  <a:off x="3872748" y="6188950"/>
                  <a:ext cx="68400" cy="280440"/>
                </p14:xfrm>
              </p:contentPart>
            </mc:Choice>
            <mc:Fallback>
              <p:pic>
                <p:nvPicPr>
                  <p:cNvPr id="111" name="筆跡 110">
                    <a:extLst>
                      <a:ext uri="{FF2B5EF4-FFF2-40B4-BE49-F238E27FC236}">
                        <a16:creationId xmlns:a16="http://schemas.microsoft.com/office/drawing/2014/main" id="{A561D1AE-425E-4DC6-8C9B-5EF91883A7A6}"/>
                      </a:ext>
                    </a:extLst>
                  </p:cNvPr>
                  <p:cNvPicPr/>
                  <p:nvPr/>
                </p:nvPicPr>
                <p:blipFill>
                  <a:blip r:embed="rId131"/>
                  <a:stretch>
                    <a:fillRect/>
                  </a:stretch>
                </p:blipFill>
                <p:spPr>
                  <a:xfrm>
                    <a:off x="3860081" y="6175441"/>
                    <a:ext cx="93227" cy="306917"/>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12" name="筆跡 111">
                    <a:extLst>
                      <a:ext uri="{FF2B5EF4-FFF2-40B4-BE49-F238E27FC236}">
                        <a16:creationId xmlns:a16="http://schemas.microsoft.com/office/drawing/2014/main" id="{E7C55FF6-1ECB-4DAE-8D2A-B984879D9CEE}"/>
                      </a:ext>
                    </a:extLst>
                  </p14:cNvPr>
                  <p14:cNvContentPartPr/>
                  <p14:nvPr/>
                </p14:nvContentPartPr>
                <p14:xfrm>
                  <a:off x="3981468" y="6194710"/>
                  <a:ext cx="85680" cy="70200"/>
                </p14:xfrm>
              </p:contentPart>
            </mc:Choice>
            <mc:Fallback>
              <p:pic>
                <p:nvPicPr>
                  <p:cNvPr id="112" name="筆跡 111">
                    <a:extLst>
                      <a:ext uri="{FF2B5EF4-FFF2-40B4-BE49-F238E27FC236}">
                        <a16:creationId xmlns:a16="http://schemas.microsoft.com/office/drawing/2014/main" id="{E7C55FF6-1ECB-4DAE-8D2A-B984879D9CEE}"/>
                      </a:ext>
                    </a:extLst>
                  </p:cNvPr>
                  <p:cNvPicPr/>
                  <p:nvPr/>
                </p:nvPicPr>
                <p:blipFill>
                  <a:blip r:embed="rId133"/>
                  <a:stretch>
                    <a:fillRect/>
                  </a:stretch>
                </p:blipFill>
                <p:spPr>
                  <a:xfrm>
                    <a:off x="3968793" y="6181750"/>
                    <a:ext cx="110522" cy="966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13" name="筆跡 112">
                    <a:extLst>
                      <a:ext uri="{FF2B5EF4-FFF2-40B4-BE49-F238E27FC236}">
                        <a16:creationId xmlns:a16="http://schemas.microsoft.com/office/drawing/2014/main" id="{0FDDB383-5285-4874-8B90-0B7FBC54D5C5}"/>
                      </a:ext>
                    </a:extLst>
                  </p14:cNvPr>
                  <p14:cNvContentPartPr/>
                  <p14:nvPr/>
                </p14:nvContentPartPr>
                <p14:xfrm>
                  <a:off x="4115388" y="6159070"/>
                  <a:ext cx="102240" cy="296280"/>
                </p14:xfrm>
              </p:contentPart>
            </mc:Choice>
            <mc:Fallback>
              <p:pic>
                <p:nvPicPr>
                  <p:cNvPr id="113" name="筆跡 112">
                    <a:extLst>
                      <a:ext uri="{FF2B5EF4-FFF2-40B4-BE49-F238E27FC236}">
                        <a16:creationId xmlns:a16="http://schemas.microsoft.com/office/drawing/2014/main" id="{0FDDB383-5285-4874-8B90-0B7FBC54D5C5}"/>
                      </a:ext>
                    </a:extLst>
                  </p:cNvPr>
                  <p:cNvPicPr/>
                  <p:nvPr/>
                </p:nvPicPr>
                <p:blipFill>
                  <a:blip r:embed="rId135"/>
                  <a:stretch>
                    <a:fillRect/>
                  </a:stretch>
                </p:blipFill>
                <p:spPr>
                  <a:xfrm>
                    <a:off x="4102735" y="6145554"/>
                    <a:ext cx="127041" cy="322772"/>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14" name="筆跡 113">
                    <a:extLst>
                      <a:ext uri="{FF2B5EF4-FFF2-40B4-BE49-F238E27FC236}">
                        <a16:creationId xmlns:a16="http://schemas.microsoft.com/office/drawing/2014/main" id="{EF52A798-BBF4-410D-91BB-FA2E4E9C3A10}"/>
                      </a:ext>
                    </a:extLst>
                  </p14:cNvPr>
                  <p14:cNvContentPartPr/>
                  <p14:nvPr/>
                </p14:nvContentPartPr>
                <p14:xfrm>
                  <a:off x="4371348" y="6292270"/>
                  <a:ext cx="141840" cy="20160"/>
                </p14:xfrm>
              </p:contentPart>
            </mc:Choice>
            <mc:Fallback>
              <p:pic>
                <p:nvPicPr>
                  <p:cNvPr id="114" name="筆跡 113">
                    <a:extLst>
                      <a:ext uri="{FF2B5EF4-FFF2-40B4-BE49-F238E27FC236}">
                        <a16:creationId xmlns:a16="http://schemas.microsoft.com/office/drawing/2014/main" id="{EF52A798-BBF4-410D-91BB-FA2E4E9C3A10}"/>
                      </a:ext>
                    </a:extLst>
                  </p:cNvPr>
                  <p:cNvPicPr/>
                  <p:nvPr/>
                </p:nvPicPr>
                <p:blipFill>
                  <a:blip r:embed="rId137"/>
                  <a:stretch>
                    <a:fillRect/>
                  </a:stretch>
                </p:blipFill>
                <p:spPr>
                  <a:xfrm>
                    <a:off x="4359190" y="6279007"/>
                    <a:ext cx="166662" cy="46156"/>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15" name="筆跡 114">
                    <a:extLst>
                      <a:ext uri="{FF2B5EF4-FFF2-40B4-BE49-F238E27FC236}">
                        <a16:creationId xmlns:a16="http://schemas.microsoft.com/office/drawing/2014/main" id="{27A913CD-0232-4703-8049-FD691DF84A66}"/>
                      </a:ext>
                    </a:extLst>
                  </p14:cNvPr>
                  <p14:cNvContentPartPr/>
                  <p14:nvPr/>
                </p14:nvContentPartPr>
                <p14:xfrm>
                  <a:off x="4388988" y="6365710"/>
                  <a:ext cx="151560" cy="6480"/>
                </p14:xfrm>
              </p:contentPart>
            </mc:Choice>
            <mc:Fallback>
              <p:pic>
                <p:nvPicPr>
                  <p:cNvPr id="115" name="筆跡 114">
                    <a:extLst>
                      <a:ext uri="{FF2B5EF4-FFF2-40B4-BE49-F238E27FC236}">
                        <a16:creationId xmlns:a16="http://schemas.microsoft.com/office/drawing/2014/main" id="{27A913CD-0232-4703-8049-FD691DF84A66}"/>
                      </a:ext>
                    </a:extLst>
                  </p:cNvPr>
                  <p:cNvPicPr/>
                  <p:nvPr/>
                </p:nvPicPr>
                <p:blipFill>
                  <a:blip r:embed="rId139"/>
                  <a:stretch>
                    <a:fillRect/>
                  </a:stretch>
                </p:blipFill>
                <p:spPr>
                  <a:xfrm>
                    <a:off x="4376316" y="6352210"/>
                    <a:ext cx="176398" cy="32940"/>
                  </a:xfrm>
                  <a:prstGeom prst="rect">
                    <a:avLst/>
                  </a:prstGeom>
                </p:spPr>
              </p:pic>
            </mc:Fallback>
          </mc:AlternateContent>
        </p:grpSp>
        <p:grpSp>
          <p:nvGrpSpPr>
            <p:cNvPr id="129" name="群組 128">
              <a:extLst>
                <a:ext uri="{FF2B5EF4-FFF2-40B4-BE49-F238E27FC236}">
                  <a16:creationId xmlns:a16="http://schemas.microsoft.com/office/drawing/2014/main" id="{D1A58A38-E691-4976-A5AB-EE6F78FA5ABB}"/>
                </a:ext>
              </a:extLst>
            </p:cNvPr>
            <p:cNvGrpSpPr/>
            <p:nvPr/>
          </p:nvGrpSpPr>
          <p:grpSpPr>
            <a:xfrm>
              <a:off x="4569739" y="5973603"/>
              <a:ext cx="1165515" cy="258297"/>
              <a:chOff x="4850868" y="6109390"/>
              <a:chExt cx="1645560" cy="388080"/>
            </a:xfrm>
          </p:grpSpPr>
          <mc:AlternateContent xmlns:mc="http://schemas.openxmlformats.org/markup-compatibility/2006">
            <mc:Choice xmlns:p14="http://schemas.microsoft.com/office/powerpoint/2010/main" Requires="p14">
              <p:contentPart p14:bwMode="auto" r:id="rId140">
                <p14:nvContentPartPr>
                  <p14:cNvPr id="117" name="筆跡 116">
                    <a:extLst>
                      <a:ext uri="{FF2B5EF4-FFF2-40B4-BE49-F238E27FC236}">
                        <a16:creationId xmlns:a16="http://schemas.microsoft.com/office/drawing/2014/main" id="{14770125-8356-41AB-9576-07D92F5DFF84}"/>
                      </a:ext>
                    </a:extLst>
                  </p14:cNvPr>
                  <p14:cNvContentPartPr/>
                  <p14:nvPr/>
                </p14:nvContentPartPr>
                <p14:xfrm>
                  <a:off x="4891548" y="6190750"/>
                  <a:ext cx="206280" cy="33480"/>
                </p14:xfrm>
              </p:contentPart>
            </mc:Choice>
            <mc:Fallback>
              <p:pic>
                <p:nvPicPr>
                  <p:cNvPr id="117" name="筆跡 116">
                    <a:extLst>
                      <a:ext uri="{FF2B5EF4-FFF2-40B4-BE49-F238E27FC236}">
                        <a16:creationId xmlns:a16="http://schemas.microsoft.com/office/drawing/2014/main" id="{14770125-8356-41AB-9576-07D92F5DFF84}"/>
                      </a:ext>
                    </a:extLst>
                  </p:cNvPr>
                  <p:cNvPicPr/>
                  <p:nvPr/>
                </p:nvPicPr>
                <p:blipFill>
                  <a:blip r:embed="rId141"/>
                  <a:stretch>
                    <a:fillRect/>
                  </a:stretch>
                </p:blipFill>
                <p:spPr>
                  <a:xfrm>
                    <a:off x="4878846" y="6177790"/>
                    <a:ext cx="231176" cy="5994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18" name="筆跡 117">
                    <a:extLst>
                      <a:ext uri="{FF2B5EF4-FFF2-40B4-BE49-F238E27FC236}">
                        <a16:creationId xmlns:a16="http://schemas.microsoft.com/office/drawing/2014/main" id="{8EC05FC2-7887-4244-8073-9A13F9A35A97}"/>
                      </a:ext>
                    </a:extLst>
                  </p14:cNvPr>
                  <p14:cNvContentPartPr/>
                  <p14:nvPr/>
                </p14:nvContentPartPr>
                <p14:xfrm>
                  <a:off x="4850868" y="6188950"/>
                  <a:ext cx="114840" cy="242280"/>
                </p14:xfrm>
              </p:contentPart>
            </mc:Choice>
            <mc:Fallback>
              <p:pic>
                <p:nvPicPr>
                  <p:cNvPr id="118" name="筆跡 117">
                    <a:extLst>
                      <a:ext uri="{FF2B5EF4-FFF2-40B4-BE49-F238E27FC236}">
                        <a16:creationId xmlns:a16="http://schemas.microsoft.com/office/drawing/2014/main" id="{8EC05FC2-7887-4244-8073-9A13F9A35A97}"/>
                      </a:ext>
                    </a:extLst>
                  </p:cNvPr>
                  <p:cNvPicPr/>
                  <p:nvPr/>
                </p:nvPicPr>
                <p:blipFill>
                  <a:blip r:embed="rId143"/>
                  <a:stretch>
                    <a:fillRect/>
                  </a:stretch>
                </p:blipFill>
                <p:spPr>
                  <a:xfrm>
                    <a:off x="4838164" y="6175430"/>
                    <a:ext cx="139739" cy="268779"/>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19" name="筆跡 118">
                    <a:extLst>
                      <a:ext uri="{FF2B5EF4-FFF2-40B4-BE49-F238E27FC236}">
                        <a16:creationId xmlns:a16="http://schemas.microsoft.com/office/drawing/2014/main" id="{20705897-0360-4170-8AC7-33BE751A755E}"/>
                      </a:ext>
                    </a:extLst>
                  </p14:cNvPr>
                  <p14:cNvContentPartPr/>
                  <p14:nvPr/>
                </p14:nvContentPartPr>
                <p14:xfrm>
                  <a:off x="4908828" y="6305950"/>
                  <a:ext cx="141840" cy="2880"/>
                </p14:xfrm>
              </p:contentPart>
            </mc:Choice>
            <mc:Fallback>
              <p:pic>
                <p:nvPicPr>
                  <p:cNvPr id="119" name="筆跡 118">
                    <a:extLst>
                      <a:ext uri="{FF2B5EF4-FFF2-40B4-BE49-F238E27FC236}">
                        <a16:creationId xmlns:a16="http://schemas.microsoft.com/office/drawing/2014/main" id="{20705897-0360-4170-8AC7-33BE751A755E}"/>
                      </a:ext>
                    </a:extLst>
                  </p:cNvPr>
                  <p:cNvPicPr/>
                  <p:nvPr/>
                </p:nvPicPr>
                <p:blipFill>
                  <a:blip r:embed="rId145"/>
                  <a:stretch>
                    <a:fillRect/>
                  </a:stretch>
                </p:blipFill>
                <p:spPr>
                  <a:xfrm>
                    <a:off x="4896670" y="6292126"/>
                    <a:ext cx="166662" cy="31104"/>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20" name="筆跡 119">
                    <a:extLst>
                      <a:ext uri="{FF2B5EF4-FFF2-40B4-BE49-F238E27FC236}">
                        <a16:creationId xmlns:a16="http://schemas.microsoft.com/office/drawing/2014/main" id="{D7ACC07C-3C68-4BDB-8649-A62B0F13EA64}"/>
                      </a:ext>
                    </a:extLst>
                  </p14:cNvPr>
                  <p14:cNvContentPartPr/>
                  <p14:nvPr/>
                </p14:nvContentPartPr>
                <p14:xfrm>
                  <a:off x="5121948" y="6184990"/>
                  <a:ext cx="111600" cy="247320"/>
                </p14:xfrm>
              </p:contentPart>
            </mc:Choice>
            <mc:Fallback>
              <p:pic>
                <p:nvPicPr>
                  <p:cNvPr id="120" name="筆跡 119">
                    <a:extLst>
                      <a:ext uri="{FF2B5EF4-FFF2-40B4-BE49-F238E27FC236}">
                        <a16:creationId xmlns:a16="http://schemas.microsoft.com/office/drawing/2014/main" id="{D7ACC07C-3C68-4BDB-8649-A62B0F13EA64}"/>
                      </a:ext>
                    </a:extLst>
                  </p:cNvPr>
                  <p:cNvPicPr/>
                  <p:nvPr/>
                </p:nvPicPr>
                <p:blipFill>
                  <a:blip r:embed="rId147"/>
                  <a:stretch>
                    <a:fillRect/>
                  </a:stretch>
                </p:blipFill>
                <p:spPr>
                  <a:xfrm>
                    <a:off x="5109266" y="6171460"/>
                    <a:ext cx="136456" cy="273838"/>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21" name="筆跡 120">
                    <a:extLst>
                      <a:ext uri="{FF2B5EF4-FFF2-40B4-BE49-F238E27FC236}">
                        <a16:creationId xmlns:a16="http://schemas.microsoft.com/office/drawing/2014/main" id="{4405FF4C-9C51-46B5-BDF5-DF1F43147786}"/>
                      </a:ext>
                    </a:extLst>
                  </p14:cNvPr>
                  <p14:cNvContentPartPr/>
                  <p14:nvPr/>
                </p14:nvContentPartPr>
                <p14:xfrm>
                  <a:off x="5229228" y="6266350"/>
                  <a:ext cx="217800" cy="133560"/>
                </p14:xfrm>
              </p:contentPart>
            </mc:Choice>
            <mc:Fallback>
              <p:pic>
                <p:nvPicPr>
                  <p:cNvPr id="121" name="筆跡 120">
                    <a:extLst>
                      <a:ext uri="{FF2B5EF4-FFF2-40B4-BE49-F238E27FC236}">
                        <a16:creationId xmlns:a16="http://schemas.microsoft.com/office/drawing/2014/main" id="{4405FF4C-9C51-46B5-BDF5-DF1F43147786}"/>
                      </a:ext>
                    </a:extLst>
                  </p:cNvPr>
                  <p:cNvPicPr/>
                  <p:nvPr/>
                </p:nvPicPr>
                <p:blipFill>
                  <a:blip r:embed="rId149"/>
                  <a:stretch>
                    <a:fillRect/>
                  </a:stretch>
                </p:blipFill>
                <p:spPr>
                  <a:xfrm>
                    <a:off x="5216536" y="6252832"/>
                    <a:ext cx="242677" cy="160056"/>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22" name="筆跡 121">
                    <a:extLst>
                      <a:ext uri="{FF2B5EF4-FFF2-40B4-BE49-F238E27FC236}">
                        <a16:creationId xmlns:a16="http://schemas.microsoft.com/office/drawing/2014/main" id="{1C822525-66DF-4787-8624-CDAB9702F39E}"/>
                      </a:ext>
                    </a:extLst>
                  </p14:cNvPr>
                  <p14:cNvContentPartPr/>
                  <p14:nvPr/>
                </p14:nvContentPartPr>
                <p14:xfrm>
                  <a:off x="5295108" y="6210550"/>
                  <a:ext cx="118800" cy="196920"/>
                </p14:xfrm>
              </p:contentPart>
            </mc:Choice>
            <mc:Fallback>
              <p:pic>
                <p:nvPicPr>
                  <p:cNvPr id="122" name="筆跡 121">
                    <a:extLst>
                      <a:ext uri="{FF2B5EF4-FFF2-40B4-BE49-F238E27FC236}">
                        <a16:creationId xmlns:a16="http://schemas.microsoft.com/office/drawing/2014/main" id="{1C822525-66DF-4787-8624-CDAB9702F39E}"/>
                      </a:ext>
                    </a:extLst>
                  </p:cNvPr>
                  <p:cNvPicPr/>
                  <p:nvPr/>
                </p:nvPicPr>
                <p:blipFill>
                  <a:blip r:embed="rId151"/>
                  <a:stretch>
                    <a:fillRect/>
                  </a:stretch>
                </p:blipFill>
                <p:spPr>
                  <a:xfrm>
                    <a:off x="5282416" y="6197602"/>
                    <a:ext cx="143677" cy="223356"/>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23" name="筆跡 122">
                    <a:extLst>
                      <a:ext uri="{FF2B5EF4-FFF2-40B4-BE49-F238E27FC236}">
                        <a16:creationId xmlns:a16="http://schemas.microsoft.com/office/drawing/2014/main" id="{09805832-D461-4AD8-B9A5-38582E2E0ABA}"/>
                      </a:ext>
                    </a:extLst>
                  </p14:cNvPr>
                  <p14:cNvContentPartPr/>
                  <p14:nvPr/>
                </p14:nvContentPartPr>
                <p14:xfrm>
                  <a:off x="5490588" y="6169150"/>
                  <a:ext cx="78480" cy="87840"/>
                </p14:xfrm>
              </p:contentPart>
            </mc:Choice>
            <mc:Fallback>
              <p:pic>
                <p:nvPicPr>
                  <p:cNvPr id="123" name="筆跡 122">
                    <a:extLst>
                      <a:ext uri="{FF2B5EF4-FFF2-40B4-BE49-F238E27FC236}">
                        <a16:creationId xmlns:a16="http://schemas.microsoft.com/office/drawing/2014/main" id="{09805832-D461-4AD8-B9A5-38582E2E0ABA}"/>
                      </a:ext>
                    </a:extLst>
                  </p:cNvPr>
                  <p:cNvPicPr/>
                  <p:nvPr/>
                </p:nvPicPr>
                <p:blipFill>
                  <a:blip r:embed="rId153"/>
                  <a:stretch>
                    <a:fillRect/>
                  </a:stretch>
                </p:blipFill>
                <p:spPr>
                  <a:xfrm>
                    <a:off x="5478436" y="6155678"/>
                    <a:ext cx="103290" cy="114246"/>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24" name="筆跡 123">
                    <a:extLst>
                      <a:ext uri="{FF2B5EF4-FFF2-40B4-BE49-F238E27FC236}">
                        <a16:creationId xmlns:a16="http://schemas.microsoft.com/office/drawing/2014/main" id="{7823228B-2E09-49AD-86AB-B74D84215E8E}"/>
                      </a:ext>
                    </a:extLst>
                  </p14:cNvPr>
                  <p14:cNvContentPartPr/>
                  <p14:nvPr/>
                </p14:nvContentPartPr>
                <p14:xfrm>
                  <a:off x="5609388" y="6109390"/>
                  <a:ext cx="99360" cy="304200"/>
                </p14:xfrm>
              </p:contentPart>
            </mc:Choice>
            <mc:Fallback>
              <p:pic>
                <p:nvPicPr>
                  <p:cNvPr id="124" name="筆跡 123">
                    <a:extLst>
                      <a:ext uri="{FF2B5EF4-FFF2-40B4-BE49-F238E27FC236}">
                        <a16:creationId xmlns:a16="http://schemas.microsoft.com/office/drawing/2014/main" id="{7823228B-2E09-49AD-86AB-B74D84215E8E}"/>
                      </a:ext>
                    </a:extLst>
                  </p:cNvPr>
                  <p:cNvPicPr/>
                  <p:nvPr/>
                </p:nvPicPr>
                <p:blipFill>
                  <a:blip r:embed="rId155"/>
                  <a:stretch>
                    <a:fillRect/>
                  </a:stretch>
                </p:blipFill>
                <p:spPr>
                  <a:xfrm>
                    <a:off x="5596715" y="6095882"/>
                    <a:ext cx="124200" cy="330676"/>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25" name="筆跡 124">
                    <a:extLst>
                      <a:ext uri="{FF2B5EF4-FFF2-40B4-BE49-F238E27FC236}">
                        <a16:creationId xmlns:a16="http://schemas.microsoft.com/office/drawing/2014/main" id="{901E2D4C-865D-46D7-A25F-72A6EEF11B62}"/>
                      </a:ext>
                    </a:extLst>
                  </p14:cNvPr>
                  <p14:cNvContentPartPr/>
                  <p14:nvPr/>
                </p14:nvContentPartPr>
                <p14:xfrm>
                  <a:off x="5768508" y="6337990"/>
                  <a:ext cx="159480" cy="16200"/>
                </p14:xfrm>
              </p:contentPart>
            </mc:Choice>
            <mc:Fallback>
              <p:pic>
                <p:nvPicPr>
                  <p:cNvPr id="125" name="筆跡 124">
                    <a:extLst>
                      <a:ext uri="{FF2B5EF4-FFF2-40B4-BE49-F238E27FC236}">
                        <a16:creationId xmlns:a16="http://schemas.microsoft.com/office/drawing/2014/main" id="{901E2D4C-865D-46D7-A25F-72A6EEF11B62}"/>
                      </a:ext>
                    </a:extLst>
                  </p:cNvPr>
                  <p:cNvPicPr/>
                  <p:nvPr/>
                </p:nvPicPr>
                <p:blipFill>
                  <a:blip r:embed="rId157"/>
                  <a:stretch>
                    <a:fillRect/>
                  </a:stretch>
                </p:blipFill>
                <p:spPr>
                  <a:xfrm>
                    <a:off x="5755811" y="6324490"/>
                    <a:ext cx="184367" cy="426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27" name="筆跡 126">
                    <a:extLst>
                      <a:ext uri="{FF2B5EF4-FFF2-40B4-BE49-F238E27FC236}">
                        <a16:creationId xmlns:a16="http://schemas.microsoft.com/office/drawing/2014/main" id="{C007355E-E290-4462-8C7F-2F82E3B55B0A}"/>
                      </a:ext>
                    </a:extLst>
                  </p14:cNvPr>
                  <p14:cNvContentPartPr/>
                  <p14:nvPr/>
                </p14:nvContentPartPr>
                <p14:xfrm>
                  <a:off x="6046068" y="6288670"/>
                  <a:ext cx="287640" cy="208800"/>
                </p14:xfrm>
              </p:contentPart>
            </mc:Choice>
            <mc:Fallback>
              <p:pic>
                <p:nvPicPr>
                  <p:cNvPr id="127" name="筆跡 126">
                    <a:extLst>
                      <a:ext uri="{FF2B5EF4-FFF2-40B4-BE49-F238E27FC236}">
                        <a16:creationId xmlns:a16="http://schemas.microsoft.com/office/drawing/2014/main" id="{C007355E-E290-4462-8C7F-2F82E3B55B0A}"/>
                      </a:ext>
                    </a:extLst>
                  </p:cNvPr>
                  <p:cNvPicPr/>
                  <p:nvPr/>
                </p:nvPicPr>
                <p:blipFill>
                  <a:blip r:embed="rId159"/>
                  <a:stretch>
                    <a:fillRect/>
                  </a:stretch>
                </p:blipFill>
                <p:spPr>
                  <a:xfrm>
                    <a:off x="6033363" y="6275147"/>
                    <a:ext cx="312542" cy="235306"/>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28" name="筆跡 127">
                    <a:extLst>
                      <a:ext uri="{FF2B5EF4-FFF2-40B4-BE49-F238E27FC236}">
                        <a16:creationId xmlns:a16="http://schemas.microsoft.com/office/drawing/2014/main" id="{13E3ED8D-8008-4F04-99DF-C94CCBE73851}"/>
                      </a:ext>
                    </a:extLst>
                  </p14:cNvPr>
                  <p14:cNvContentPartPr/>
                  <p14:nvPr/>
                </p14:nvContentPartPr>
                <p14:xfrm>
                  <a:off x="6375828" y="6216670"/>
                  <a:ext cx="120600" cy="70200"/>
                </p14:xfrm>
              </p:contentPart>
            </mc:Choice>
            <mc:Fallback>
              <p:pic>
                <p:nvPicPr>
                  <p:cNvPr id="128" name="筆跡 127">
                    <a:extLst>
                      <a:ext uri="{FF2B5EF4-FFF2-40B4-BE49-F238E27FC236}">
                        <a16:creationId xmlns:a16="http://schemas.microsoft.com/office/drawing/2014/main" id="{13E3ED8D-8008-4F04-99DF-C94CCBE73851}"/>
                      </a:ext>
                    </a:extLst>
                  </p:cNvPr>
                  <p:cNvPicPr/>
                  <p:nvPr/>
                </p:nvPicPr>
                <p:blipFill>
                  <a:blip r:embed="rId161"/>
                  <a:stretch>
                    <a:fillRect/>
                  </a:stretch>
                </p:blipFill>
                <p:spPr>
                  <a:xfrm>
                    <a:off x="6363667" y="6203170"/>
                    <a:ext cx="145429" cy="96660"/>
                  </a:xfrm>
                  <a:prstGeom prst="rect">
                    <a:avLst/>
                  </a:prstGeom>
                </p:spPr>
              </p:pic>
            </mc:Fallback>
          </mc:AlternateContent>
        </p:grpSp>
        <p:grpSp>
          <p:nvGrpSpPr>
            <p:cNvPr id="143" name="群組 142">
              <a:extLst>
                <a:ext uri="{FF2B5EF4-FFF2-40B4-BE49-F238E27FC236}">
                  <a16:creationId xmlns:a16="http://schemas.microsoft.com/office/drawing/2014/main" id="{33BF74D8-4FF5-4B20-B38C-D288C401FEF4}"/>
                </a:ext>
              </a:extLst>
            </p:cNvPr>
            <p:cNvGrpSpPr/>
            <p:nvPr/>
          </p:nvGrpSpPr>
          <p:grpSpPr>
            <a:xfrm>
              <a:off x="5895892" y="6095323"/>
              <a:ext cx="108877" cy="58225"/>
              <a:chOff x="6723228" y="6292270"/>
              <a:chExt cx="153720" cy="87480"/>
            </a:xfrm>
          </p:grpSpPr>
          <mc:AlternateContent xmlns:mc="http://schemas.openxmlformats.org/markup-compatibility/2006">
            <mc:Choice xmlns:p14="http://schemas.microsoft.com/office/powerpoint/2010/main" Requires="p14">
              <p:contentPart p14:bwMode="auto" r:id="rId162">
                <p14:nvContentPartPr>
                  <p14:cNvPr id="130" name="筆跡 129">
                    <a:extLst>
                      <a:ext uri="{FF2B5EF4-FFF2-40B4-BE49-F238E27FC236}">
                        <a16:creationId xmlns:a16="http://schemas.microsoft.com/office/drawing/2014/main" id="{2D03A43E-3F9C-4F0D-B376-B16ACCFBF38E}"/>
                      </a:ext>
                    </a:extLst>
                  </p14:cNvPr>
                  <p14:cNvContentPartPr/>
                  <p14:nvPr/>
                </p14:nvContentPartPr>
                <p14:xfrm>
                  <a:off x="6723228" y="6292270"/>
                  <a:ext cx="153720" cy="10440"/>
                </p14:xfrm>
              </p:contentPart>
            </mc:Choice>
            <mc:Fallback>
              <p:pic>
                <p:nvPicPr>
                  <p:cNvPr id="130" name="筆跡 129">
                    <a:extLst>
                      <a:ext uri="{FF2B5EF4-FFF2-40B4-BE49-F238E27FC236}">
                        <a16:creationId xmlns:a16="http://schemas.microsoft.com/office/drawing/2014/main" id="{2D03A43E-3F9C-4F0D-B376-B16ACCFBF38E}"/>
                      </a:ext>
                    </a:extLst>
                  </p:cNvPr>
                  <p:cNvPicPr/>
                  <p:nvPr/>
                </p:nvPicPr>
                <p:blipFill>
                  <a:blip r:embed="rId163"/>
                  <a:stretch>
                    <a:fillRect/>
                  </a:stretch>
                </p:blipFill>
                <p:spPr>
                  <a:xfrm>
                    <a:off x="6710545" y="6278533"/>
                    <a:ext cx="178579" cy="37364"/>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31" name="筆跡 130">
                    <a:extLst>
                      <a:ext uri="{FF2B5EF4-FFF2-40B4-BE49-F238E27FC236}">
                        <a16:creationId xmlns:a16="http://schemas.microsoft.com/office/drawing/2014/main" id="{C912B7A3-F5FE-43C2-8CDC-CA2CABA5DB7F}"/>
                      </a:ext>
                    </a:extLst>
                  </p14:cNvPr>
                  <p14:cNvContentPartPr/>
                  <p14:nvPr/>
                </p14:nvContentPartPr>
                <p14:xfrm>
                  <a:off x="6744468" y="6359590"/>
                  <a:ext cx="116640" cy="20160"/>
                </p14:xfrm>
              </p:contentPart>
            </mc:Choice>
            <mc:Fallback>
              <p:pic>
                <p:nvPicPr>
                  <p:cNvPr id="131" name="筆跡 130">
                    <a:extLst>
                      <a:ext uri="{FF2B5EF4-FFF2-40B4-BE49-F238E27FC236}">
                        <a16:creationId xmlns:a16="http://schemas.microsoft.com/office/drawing/2014/main" id="{C912B7A3-F5FE-43C2-8CDC-CA2CABA5DB7F}"/>
                      </a:ext>
                    </a:extLst>
                  </p:cNvPr>
                  <p:cNvPicPr/>
                  <p:nvPr/>
                </p:nvPicPr>
                <p:blipFill>
                  <a:blip r:embed="rId165"/>
                  <a:stretch>
                    <a:fillRect/>
                  </a:stretch>
                </p:blipFill>
                <p:spPr>
                  <a:xfrm>
                    <a:off x="6732297" y="6346857"/>
                    <a:ext cx="141489" cy="46156"/>
                  </a:xfrm>
                  <a:prstGeom prst="rect">
                    <a:avLst/>
                  </a:prstGeom>
                </p:spPr>
              </p:pic>
            </mc:Fallback>
          </mc:AlternateContent>
        </p:grpSp>
        <p:grpSp>
          <p:nvGrpSpPr>
            <p:cNvPr id="142" name="群組 141">
              <a:extLst>
                <a:ext uri="{FF2B5EF4-FFF2-40B4-BE49-F238E27FC236}">
                  <a16:creationId xmlns:a16="http://schemas.microsoft.com/office/drawing/2014/main" id="{4A735226-95DD-49A6-A8BA-487E746E1BA9}"/>
                </a:ext>
              </a:extLst>
            </p:cNvPr>
            <p:cNvGrpSpPr/>
            <p:nvPr/>
          </p:nvGrpSpPr>
          <p:grpSpPr>
            <a:xfrm>
              <a:off x="6124099" y="6136296"/>
              <a:ext cx="390630" cy="20127"/>
              <a:chOff x="7045428" y="6353830"/>
              <a:chExt cx="551520" cy="30240"/>
            </a:xfrm>
          </p:grpSpPr>
          <mc:AlternateContent xmlns:mc="http://schemas.openxmlformats.org/markup-compatibility/2006">
            <mc:Choice xmlns:p14="http://schemas.microsoft.com/office/powerpoint/2010/main" Requires="p14">
              <p:contentPart p14:bwMode="auto" r:id="rId166">
                <p14:nvContentPartPr>
                  <p14:cNvPr id="132" name="筆跡 131">
                    <a:extLst>
                      <a:ext uri="{FF2B5EF4-FFF2-40B4-BE49-F238E27FC236}">
                        <a16:creationId xmlns:a16="http://schemas.microsoft.com/office/drawing/2014/main" id="{CF22D7FE-EAE4-4782-83CC-C75F94EE50F9}"/>
                      </a:ext>
                    </a:extLst>
                  </p14:cNvPr>
                  <p14:cNvContentPartPr/>
                  <p14:nvPr/>
                </p14:nvContentPartPr>
                <p14:xfrm>
                  <a:off x="7045428" y="6353830"/>
                  <a:ext cx="23760" cy="18360"/>
                </p14:xfrm>
              </p:contentPart>
            </mc:Choice>
            <mc:Fallback>
              <p:pic>
                <p:nvPicPr>
                  <p:cNvPr id="132" name="筆跡 131">
                    <a:extLst>
                      <a:ext uri="{FF2B5EF4-FFF2-40B4-BE49-F238E27FC236}">
                        <a16:creationId xmlns:a16="http://schemas.microsoft.com/office/drawing/2014/main" id="{CF22D7FE-EAE4-4782-83CC-C75F94EE50F9}"/>
                      </a:ext>
                    </a:extLst>
                  </p:cNvPr>
                  <p:cNvPicPr/>
                  <p:nvPr/>
                </p:nvPicPr>
                <p:blipFill>
                  <a:blip r:embed="rId167"/>
                  <a:stretch>
                    <a:fillRect/>
                  </a:stretch>
                </p:blipFill>
                <p:spPr>
                  <a:xfrm>
                    <a:off x="7032790" y="6340330"/>
                    <a:ext cx="48531" cy="4482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33" name="筆跡 132">
                    <a:extLst>
                      <a:ext uri="{FF2B5EF4-FFF2-40B4-BE49-F238E27FC236}">
                        <a16:creationId xmlns:a16="http://schemas.microsoft.com/office/drawing/2014/main" id="{6F2A6E29-302C-4E8E-A2D9-7AE5F55BD5EA}"/>
                      </a:ext>
                    </a:extLst>
                  </p14:cNvPr>
                  <p14:cNvContentPartPr/>
                  <p14:nvPr/>
                </p14:nvContentPartPr>
                <p14:xfrm>
                  <a:off x="7045428" y="6353830"/>
                  <a:ext cx="360" cy="360"/>
                </p14:xfrm>
              </p:contentPart>
            </mc:Choice>
            <mc:Fallback>
              <p:pic>
                <p:nvPicPr>
                  <p:cNvPr id="133" name="筆跡 132">
                    <a:extLst>
                      <a:ext uri="{FF2B5EF4-FFF2-40B4-BE49-F238E27FC236}">
                        <a16:creationId xmlns:a16="http://schemas.microsoft.com/office/drawing/2014/main" id="{6F2A6E29-302C-4E8E-A2D9-7AE5F55BD5EA}"/>
                      </a:ext>
                    </a:extLst>
                  </p:cNvPr>
                  <p:cNvPicPr/>
                  <p:nvPr/>
                </p:nvPicPr>
                <p:blipFill>
                  <a:blip r:embed="rId29"/>
                  <a:stretch>
                    <a:fillRect/>
                  </a:stretch>
                </p:blipFill>
                <p:spPr>
                  <a:xfrm>
                    <a:off x="7036428" y="634483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34" name="筆跡 133">
                    <a:extLst>
                      <a:ext uri="{FF2B5EF4-FFF2-40B4-BE49-F238E27FC236}">
                        <a16:creationId xmlns:a16="http://schemas.microsoft.com/office/drawing/2014/main" id="{F492D005-5555-4A80-BF06-201B3BF53C3C}"/>
                      </a:ext>
                    </a:extLst>
                  </p14:cNvPr>
                  <p14:cNvContentPartPr/>
                  <p14:nvPr/>
                </p14:nvContentPartPr>
                <p14:xfrm>
                  <a:off x="7045428" y="6353830"/>
                  <a:ext cx="307080" cy="16200"/>
                </p14:xfrm>
              </p:contentPart>
            </mc:Choice>
            <mc:Fallback>
              <p:pic>
                <p:nvPicPr>
                  <p:cNvPr id="134" name="筆跡 133">
                    <a:extLst>
                      <a:ext uri="{FF2B5EF4-FFF2-40B4-BE49-F238E27FC236}">
                        <a16:creationId xmlns:a16="http://schemas.microsoft.com/office/drawing/2014/main" id="{F492D005-5555-4A80-BF06-201B3BF53C3C}"/>
                      </a:ext>
                    </a:extLst>
                  </p:cNvPr>
                  <p:cNvPicPr/>
                  <p:nvPr/>
                </p:nvPicPr>
                <p:blipFill>
                  <a:blip r:embed="rId170"/>
                  <a:stretch>
                    <a:fillRect/>
                  </a:stretch>
                </p:blipFill>
                <p:spPr>
                  <a:xfrm>
                    <a:off x="7032718" y="6340330"/>
                    <a:ext cx="331992" cy="4266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35" name="筆跡 134">
                    <a:extLst>
                      <a:ext uri="{FF2B5EF4-FFF2-40B4-BE49-F238E27FC236}">
                        <a16:creationId xmlns:a16="http://schemas.microsoft.com/office/drawing/2014/main" id="{F1EAA547-D624-4155-A381-5D61542C8F43}"/>
                      </a:ext>
                    </a:extLst>
                  </p14:cNvPr>
                  <p14:cNvContentPartPr/>
                  <p14:nvPr/>
                </p14:nvContentPartPr>
                <p14:xfrm>
                  <a:off x="7474188" y="6369670"/>
                  <a:ext cx="41040" cy="14400"/>
                </p14:xfrm>
              </p:contentPart>
            </mc:Choice>
            <mc:Fallback>
              <p:pic>
                <p:nvPicPr>
                  <p:cNvPr id="135" name="筆跡 134">
                    <a:extLst>
                      <a:ext uri="{FF2B5EF4-FFF2-40B4-BE49-F238E27FC236}">
                        <a16:creationId xmlns:a16="http://schemas.microsoft.com/office/drawing/2014/main" id="{F1EAA547-D624-4155-A381-5D61542C8F43}"/>
                      </a:ext>
                    </a:extLst>
                  </p:cNvPr>
                  <p:cNvPicPr/>
                  <p:nvPr/>
                </p:nvPicPr>
                <p:blipFill>
                  <a:blip r:embed="rId172"/>
                  <a:stretch>
                    <a:fillRect/>
                  </a:stretch>
                </p:blipFill>
                <p:spPr>
                  <a:xfrm>
                    <a:off x="7461521" y="6356337"/>
                    <a:ext cx="65867" cy="40533"/>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36" name="筆跡 135">
                    <a:extLst>
                      <a:ext uri="{FF2B5EF4-FFF2-40B4-BE49-F238E27FC236}">
                        <a16:creationId xmlns:a16="http://schemas.microsoft.com/office/drawing/2014/main" id="{279F09CB-7826-4C2E-8632-BA81986B194D}"/>
                      </a:ext>
                    </a:extLst>
                  </p14:cNvPr>
                  <p14:cNvContentPartPr/>
                  <p14:nvPr/>
                </p14:nvContentPartPr>
                <p14:xfrm>
                  <a:off x="7474188" y="6363550"/>
                  <a:ext cx="122760" cy="6480"/>
                </p14:xfrm>
              </p:contentPart>
            </mc:Choice>
            <mc:Fallback>
              <p:pic>
                <p:nvPicPr>
                  <p:cNvPr id="136" name="筆跡 135">
                    <a:extLst>
                      <a:ext uri="{FF2B5EF4-FFF2-40B4-BE49-F238E27FC236}">
                        <a16:creationId xmlns:a16="http://schemas.microsoft.com/office/drawing/2014/main" id="{279F09CB-7826-4C2E-8632-BA81986B194D}"/>
                      </a:ext>
                    </a:extLst>
                  </p:cNvPr>
                  <p:cNvPicPr/>
                  <p:nvPr/>
                </p:nvPicPr>
                <p:blipFill>
                  <a:blip r:embed="rId174"/>
                  <a:stretch>
                    <a:fillRect/>
                  </a:stretch>
                </p:blipFill>
                <p:spPr>
                  <a:xfrm>
                    <a:off x="7461506" y="6350590"/>
                    <a:ext cx="147616" cy="32940"/>
                  </a:xfrm>
                  <a:prstGeom prst="rect">
                    <a:avLst/>
                  </a:prstGeom>
                </p:spPr>
              </p:pic>
            </mc:Fallback>
          </mc:AlternateContent>
        </p:grpSp>
        <p:grpSp>
          <p:nvGrpSpPr>
            <p:cNvPr id="141" name="群組 140">
              <a:extLst>
                <a:ext uri="{FF2B5EF4-FFF2-40B4-BE49-F238E27FC236}">
                  <a16:creationId xmlns:a16="http://schemas.microsoft.com/office/drawing/2014/main" id="{85B0737F-911D-4C42-A677-4F0B53E954D0}"/>
                </a:ext>
              </a:extLst>
            </p:cNvPr>
            <p:cNvGrpSpPr/>
            <p:nvPr/>
          </p:nvGrpSpPr>
          <p:grpSpPr>
            <a:xfrm>
              <a:off x="6650379" y="6082145"/>
              <a:ext cx="119841" cy="58464"/>
              <a:chOff x="7788468" y="6272470"/>
              <a:chExt cx="169200" cy="87840"/>
            </a:xfrm>
          </p:grpSpPr>
          <mc:AlternateContent xmlns:mc="http://schemas.openxmlformats.org/markup-compatibility/2006">
            <mc:Choice xmlns:p14="http://schemas.microsoft.com/office/powerpoint/2010/main" Requires="p14">
              <p:contentPart p14:bwMode="auto" r:id="rId175">
                <p14:nvContentPartPr>
                  <p14:cNvPr id="137" name="筆跡 136">
                    <a:extLst>
                      <a:ext uri="{FF2B5EF4-FFF2-40B4-BE49-F238E27FC236}">
                        <a16:creationId xmlns:a16="http://schemas.microsoft.com/office/drawing/2014/main" id="{ABE786C9-7627-4A68-9738-240DD5249F28}"/>
                      </a:ext>
                    </a:extLst>
                  </p14:cNvPr>
                  <p14:cNvContentPartPr/>
                  <p14:nvPr/>
                </p14:nvContentPartPr>
                <p14:xfrm>
                  <a:off x="7788468" y="6272470"/>
                  <a:ext cx="147960" cy="16200"/>
                </p14:xfrm>
              </p:contentPart>
            </mc:Choice>
            <mc:Fallback>
              <p:pic>
                <p:nvPicPr>
                  <p:cNvPr id="137" name="筆跡 136">
                    <a:extLst>
                      <a:ext uri="{FF2B5EF4-FFF2-40B4-BE49-F238E27FC236}">
                        <a16:creationId xmlns:a16="http://schemas.microsoft.com/office/drawing/2014/main" id="{ABE786C9-7627-4A68-9738-240DD5249F28}"/>
                      </a:ext>
                    </a:extLst>
                  </p:cNvPr>
                  <p:cNvPicPr/>
                  <p:nvPr/>
                </p:nvPicPr>
                <p:blipFill>
                  <a:blip r:embed="rId176"/>
                  <a:stretch>
                    <a:fillRect/>
                  </a:stretch>
                </p:blipFill>
                <p:spPr>
                  <a:xfrm>
                    <a:off x="7776265" y="6258970"/>
                    <a:ext cx="172874" cy="4266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38" name="筆跡 137">
                    <a:extLst>
                      <a:ext uri="{FF2B5EF4-FFF2-40B4-BE49-F238E27FC236}">
                        <a16:creationId xmlns:a16="http://schemas.microsoft.com/office/drawing/2014/main" id="{E5089EE9-ABA3-46E5-B58B-42AED2240E8E}"/>
                      </a:ext>
                    </a:extLst>
                  </p14:cNvPr>
                  <p14:cNvContentPartPr/>
                  <p14:nvPr/>
                </p14:nvContentPartPr>
                <p14:xfrm>
                  <a:off x="7823388" y="6341950"/>
                  <a:ext cx="134280" cy="18360"/>
                </p14:xfrm>
              </p:contentPart>
            </mc:Choice>
            <mc:Fallback>
              <p:pic>
                <p:nvPicPr>
                  <p:cNvPr id="138" name="筆跡 137">
                    <a:extLst>
                      <a:ext uri="{FF2B5EF4-FFF2-40B4-BE49-F238E27FC236}">
                        <a16:creationId xmlns:a16="http://schemas.microsoft.com/office/drawing/2014/main" id="{E5089EE9-ABA3-46E5-B58B-42AED2240E8E}"/>
                      </a:ext>
                    </a:extLst>
                  </p:cNvPr>
                  <p:cNvPicPr/>
                  <p:nvPr/>
                </p:nvPicPr>
                <p:blipFill>
                  <a:blip r:embed="rId178"/>
                  <a:stretch>
                    <a:fillRect/>
                  </a:stretch>
                </p:blipFill>
                <p:spPr>
                  <a:xfrm>
                    <a:off x="7811181" y="6328450"/>
                    <a:ext cx="159203" cy="448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9">
              <p14:nvContentPartPr>
                <p14:cNvPr id="139" name="筆跡 138">
                  <a:extLst>
                    <a:ext uri="{FF2B5EF4-FFF2-40B4-BE49-F238E27FC236}">
                      <a16:creationId xmlns:a16="http://schemas.microsoft.com/office/drawing/2014/main" id="{92ACCD9B-BCF7-4C96-BD03-72FA5021AFD4}"/>
                    </a:ext>
                  </a:extLst>
                </p14:cNvPr>
                <p14:cNvContentPartPr/>
                <p14:nvPr/>
              </p14:nvContentPartPr>
              <p14:xfrm>
                <a:off x="6910459" y="6021045"/>
                <a:ext cx="123665" cy="161735"/>
              </p14:xfrm>
            </p:contentPart>
          </mc:Choice>
          <mc:Fallback>
            <p:pic>
              <p:nvPicPr>
                <p:cNvPr id="139" name="筆跡 138">
                  <a:extLst>
                    <a:ext uri="{FF2B5EF4-FFF2-40B4-BE49-F238E27FC236}">
                      <a16:creationId xmlns:a16="http://schemas.microsoft.com/office/drawing/2014/main" id="{92ACCD9B-BCF7-4C96-BD03-72FA5021AFD4}"/>
                    </a:ext>
                  </a:extLst>
                </p:cNvPr>
                <p:cNvPicPr/>
                <p:nvPr/>
              </p:nvPicPr>
              <p:blipFill>
                <a:blip r:embed="rId180"/>
                <a:stretch>
                  <a:fillRect/>
                </a:stretch>
              </p:blipFill>
              <p:spPr>
                <a:xfrm>
                  <a:off x="6901831" y="6012060"/>
                  <a:ext cx="141280" cy="179346"/>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40" name="筆跡 139">
                  <a:extLst>
                    <a:ext uri="{FF2B5EF4-FFF2-40B4-BE49-F238E27FC236}">
                      <a16:creationId xmlns:a16="http://schemas.microsoft.com/office/drawing/2014/main" id="{1E95282C-CE2B-4F75-A7D2-E404529E1EA5}"/>
                    </a:ext>
                  </a:extLst>
                </p14:cNvPr>
                <p14:cNvContentPartPr/>
                <p14:nvPr/>
              </p14:nvContentPartPr>
              <p14:xfrm>
                <a:off x="6936976" y="6238129"/>
                <a:ext cx="35442" cy="28274"/>
              </p14:xfrm>
            </p:contentPart>
          </mc:Choice>
          <mc:Fallback>
            <p:pic>
              <p:nvPicPr>
                <p:cNvPr id="140" name="筆跡 139">
                  <a:extLst>
                    <a:ext uri="{FF2B5EF4-FFF2-40B4-BE49-F238E27FC236}">
                      <a16:creationId xmlns:a16="http://schemas.microsoft.com/office/drawing/2014/main" id="{1E95282C-CE2B-4F75-A7D2-E404529E1EA5}"/>
                    </a:ext>
                  </a:extLst>
                </p:cNvPr>
                <p:cNvPicPr/>
                <p:nvPr/>
              </p:nvPicPr>
              <p:blipFill>
                <a:blip r:embed="rId182"/>
                <a:stretch>
                  <a:fillRect/>
                </a:stretch>
              </p:blipFill>
              <p:spPr>
                <a:xfrm>
                  <a:off x="6928026" y="6229182"/>
                  <a:ext cx="52984" cy="45811"/>
                </a:xfrm>
                <a:prstGeom prst="rect">
                  <a:avLst/>
                </a:prstGeom>
              </p:spPr>
            </p:pic>
          </mc:Fallback>
        </mc:AlternateContent>
        <p:grpSp>
          <p:nvGrpSpPr>
            <p:cNvPr id="147" name="群組 146">
              <a:extLst>
                <a:ext uri="{FF2B5EF4-FFF2-40B4-BE49-F238E27FC236}">
                  <a16:creationId xmlns:a16="http://schemas.microsoft.com/office/drawing/2014/main" id="{7D911657-6D35-4F42-8EA0-7CC6E98838BC}"/>
                </a:ext>
              </a:extLst>
            </p:cNvPr>
            <p:cNvGrpSpPr/>
            <p:nvPr/>
          </p:nvGrpSpPr>
          <p:grpSpPr>
            <a:xfrm>
              <a:off x="1540317" y="4927478"/>
              <a:ext cx="2373867" cy="369235"/>
              <a:chOff x="573708" y="4537630"/>
              <a:chExt cx="3351600" cy="554760"/>
            </a:xfrm>
          </p:grpSpPr>
          <mc:AlternateContent xmlns:mc="http://schemas.openxmlformats.org/markup-compatibility/2006">
            <mc:Choice xmlns:p14="http://schemas.microsoft.com/office/powerpoint/2010/main" Requires="p14">
              <p:contentPart p14:bwMode="auto" r:id="rId183">
                <p14:nvContentPartPr>
                  <p14:cNvPr id="4" name="筆跡 3">
                    <a:extLst>
                      <a:ext uri="{FF2B5EF4-FFF2-40B4-BE49-F238E27FC236}">
                        <a16:creationId xmlns:a16="http://schemas.microsoft.com/office/drawing/2014/main" id="{8BF6AED7-497E-4921-B571-62E1E16FFB9A}"/>
                      </a:ext>
                    </a:extLst>
                  </p14:cNvPr>
                  <p14:cNvContentPartPr/>
                  <p14:nvPr/>
                </p14:nvContentPartPr>
                <p14:xfrm>
                  <a:off x="1458948" y="4636990"/>
                  <a:ext cx="246960" cy="20160"/>
                </p14:xfrm>
              </p:contentPart>
            </mc:Choice>
            <mc:Fallback>
              <p:pic>
                <p:nvPicPr>
                  <p:cNvPr id="4" name="筆跡 3">
                    <a:extLst>
                      <a:ext uri="{FF2B5EF4-FFF2-40B4-BE49-F238E27FC236}">
                        <a16:creationId xmlns:a16="http://schemas.microsoft.com/office/drawing/2014/main" id="{8BF6AED7-497E-4921-B571-62E1E16FFB9A}"/>
                      </a:ext>
                    </a:extLst>
                  </p:cNvPr>
                  <p:cNvPicPr/>
                  <p:nvPr/>
                </p:nvPicPr>
                <p:blipFill>
                  <a:blip r:embed="rId184"/>
                  <a:stretch>
                    <a:fillRect/>
                  </a:stretch>
                </p:blipFill>
                <p:spPr>
                  <a:xfrm>
                    <a:off x="1446244" y="4623727"/>
                    <a:ext cx="271859" cy="46156"/>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5" name="筆跡 4">
                    <a:extLst>
                      <a:ext uri="{FF2B5EF4-FFF2-40B4-BE49-F238E27FC236}">
                        <a16:creationId xmlns:a16="http://schemas.microsoft.com/office/drawing/2014/main" id="{B5D8A5E4-62AD-48DB-BCA3-61A99BC6DE28}"/>
                      </a:ext>
                    </a:extLst>
                  </p14:cNvPr>
                  <p14:cNvContentPartPr/>
                  <p14:nvPr/>
                </p14:nvContentPartPr>
                <p14:xfrm>
                  <a:off x="1421868" y="4656790"/>
                  <a:ext cx="165240" cy="212400"/>
                </p14:xfrm>
              </p:contentPart>
            </mc:Choice>
            <mc:Fallback>
              <p:pic>
                <p:nvPicPr>
                  <p:cNvPr id="5" name="筆跡 4">
                    <a:extLst>
                      <a:ext uri="{FF2B5EF4-FFF2-40B4-BE49-F238E27FC236}">
                        <a16:creationId xmlns:a16="http://schemas.microsoft.com/office/drawing/2014/main" id="{B5D8A5E4-62AD-48DB-BCA3-61A99BC6DE28}"/>
                      </a:ext>
                    </a:extLst>
                  </p:cNvPr>
                  <p:cNvPicPr/>
                  <p:nvPr/>
                </p:nvPicPr>
                <p:blipFill>
                  <a:blip r:embed="rId186"/>
                  <a:stretch>
                    <a:fillRect/>
                  </a:stretch>
                </p:blipFill>
                <p:spPr>
                  <a:xfrm>
                    <a:off x="1409703" y="4643819"/>
                    <a:ext cx="190077" cy="238882"/>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7" name="筆跡 6">
                    <a:extLst>
                      <a:ext uri="{FF2B5EF4-FFF2-40B4-BE49-F238E27FC236}">
                        <a16:creationId xmlns:a16="http://schemas.microsoft.com/office/drawing/2014/main" id="{DB712AFC-0499-42EB-98E5-18FCD7DFD283}"/>
                      </a:ext>
                    </a:extLst>
                  </p14:cNvPr>
                  <p14:cNvContentPartPr/>
                  <p14:nvPr/>
                </p14:nvContentPartPr>
                <p14:xfrm>
                  <a:off x="1460748" y="4748230"/>
                  <a:ext cx="205920" cy="360"/>
                </p14:xfrm>
              </p:contentPart>
            </mc:Choice>
            <mc:Fallback>
              <p:pic>
                <p:nvPicPr>
                  <p:cNvPr id="7" name="筆跡 6">
                    <a:extLst>
                      <a:ext uri="{FF2B5EF4-FFF2-40B4-BE49-F238E27FC236}">
                        <a16:creationId xmlns:a16="http://schemas.microsoft.com/office/drawing/2014/main" id="{DB712AFC-0499-42EB-98E5-18FCD7DFD283}"/>
                      </a:ext>
                    </a:extLst>
                  </p:cNvPr>
                  <p:cNvPicPr/>
                  <p:nvPr/>
                </p:nvPicPr>
                <p:blipFill>
                  <a:blip r:embed="rId188"/>
                  <a:stretch>
                    <a:fillRect/>
                  </a:stretch>
                </p:blipFill>
                <p:spPr>
                  <a:xfrm>
                    <a:off x="1448068" y="4739590"/>
                    <a:ext cx="230772"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8" name="筆跡 7">
                    <a:extLst>
                      <a:ext uri="{FF2B5EF4-FFF2-40B4-BE49-F238E27FC236}">
                        <a16:creationId xmlns:a16="http://schemas.microsoft.com/office/drawing/2014/main" id="{9AA6CA6E-5E7E-469B-B74A-FACEE1D3A8ED}"/>
                      </a:ext>
                    </a:extLst>
                  </p14:cNvPr>
                  <p14:cNvContentPartPr/>
                  <p14:nvPr/>
                </p14:nvContentPartPr>
                <p14:xfrm>
                  <a:off x="1730388" y="4627270"/>
                  <a:ext cx="103320" cy="230760"/>
                </p14:xfrm>
              </p:contentPart>
            </mc:Choice>
            <mc:Fallback>
              <p:pic>
                <p:nvPicPr>
                  <p:cNvPr id="8" name="筆跡 7">
                    <a:extLst>
                      <a:ext uri="{FF2B5EF4-FFF2-40B4-BE49-F238E27FC236}">
                        <a16:creationId xmlns:a16="http://schemas.microsoft.com/office/drawing/2014/main" id="{9AA6CA6E-5E7E-469B-B74A-FACEE1D3A8ED}"/>
                      </a:ext>
                    </a:extLst>
                  </p:cNvPr>
                  <p:cNvPicPr/>
                  <p:nvPr/>
                </p:nvPicPr>
                <p:blipFill>
                  <a:blip r:embed="rId190"/>
                  <a:stretch>
                    <a:fillRect/>
                  </a:stretch>
                </p:blipFill>
                <p:spPr>
                  <a:xfrm>
                    <a:off x="1717726" y="4613759"/>
                    <a:ext cx="128137" cy="257241"/>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9" name="筆跡 8">
                    <a:extLst>
                      <a:ext uri="{FF2B5EF4-FFF2-40B4-BE49-F238E27FC236}">
                        <a16:creationId xmlns:a16="http://schemas.microsoft.com/office/drawing/2014/main" id="{9513B029-0967-4672-AB87-AB94598CC41C}"/>
                      </a:ext>
                    </a:extLst>
                  </p14:cNvPr>
                  <p14:cNvContentPartPr/>
                  <p14:nvPr/>
                </p14:nvContentPartPr>
                <p14:xfrm>
                  <a:off x="1856748" y="4672630"/>
                  <a:ext cx="212760" cy="165600"/>
                </p14:xfrm>
              </p:contentPart>
            </mc:Choice>
            <mc:Fallback>
              <p:pic>
                <p:nvPicPr>
                  <p:cNvPr id="9" name="筆跡 8">
                    <a:extLst>
                      <a:ext uri="{FF2B5EF4-FFF2-40B4-BE49-F238E27FC236}">
                        <a16:creationId xmlns:a16="http://schemas.microsoft.com/office/drawing/2014/main" id="{9513B029-0967-4672-AB87-AB94598CC41C}"/>
                      </a:ext>
                    </a:extLst>
                  </p:cNvPr>
                  <p:cNvPicPr/>
                  <p:nvPr/>
                </p:nvPicPr>
                <p:blipFill>
                  <a:blip r:embed="rId192"/>
                  <a:stretch>
                    <a:fillRect/>
                  </a:stretch>
                </p:blipFill>
                <p:spPr>
                  <a:xfrm>
                    <a:off x="1844053" y="4659101"/>
                    <a:ext cx="237641" cy="192118"/>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1" name="筆跡 10">
                    <a:extLst>
                      <a:ext uri="{FF2B5EF4-FFF2-40B4-BE49-F238E27FC236}">
                        <a16:creationId xmlns:a16="http://schemas.microsoft.com/office/drawing/2014/main" id="{1A32B5AE-D00B-4026-AD77-9C4DA22091DA}"/>
                      </a:ext>
                    </a:extLst>
                  </p14:cNvPr>
                  <p14:cNvContentPartPr/>
                  <p14:nvPr/>
                </p14:nvContentPartPr>
                <p14:xfrm>
                  <a:off x="1876188" y="4625110"/>
                  <a:ext cx="132480" cy="173160"/>
                </p14:xfrm>
              </p:contentPart>
            </mc:Choice>
            <mc:Fallback>
              <p:pic>
                <p:nvPicPr>
                  <p:cNvPr id="11" name="筆跡 10">
                    <a:extLst>
                      <a:ext uri="{FF2B5EF4-FFF2-40B4-BE49-F238E27FC236}">
                        <a16:creationId xmlns:a16="http://schemas.microsoft.com/office/drawing/2014/main" id="{1A32B5AE-D00B-4026-AD77-9C4DA22091DA}"/>
                      </a:ext>
                    </a:extLst>
                  </p:cNvPr>
                  <p:cNvPicPr/>
                  <p:nvPr/>
                </p:nvPicPr>
                <p:blipFill>
                  <a:blip r:embed="rId194"/>
                  <a:stretch>
                    <a:fillRect/>
                  </a:stretch>
                </p:blipFill>
                <p:spPr>
                  <a:xfrm>
                    <a:off x="1863498" y="4611624"/>
                    <a:ext cx="157352" cy="199593"/>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15" name="筆跡 14">
                    <a:extLst>
                      <a:ext uri="{FF2B5EF4-FFF2-40B4-BE49-F238E27FC236}">
                        <a16:creationId xmlns:a16="http://schemas.microsoft.com/office/drawing/2014/main" id="{F8474DD0-B19E-4A30-985C-DC984B84B30D}"/>
                      </a:ext>
                    </a:extLst>
                  </p14:cNvPr>
                  <p14:cNvContentPartPr/>
                  <p14:nvPr/>
                </p14:nvContentPartPr>
                <p14:xfrm>
                  <a:off x="2093268" y="4627270"/>
                  <a:ext cx="113040" cy="207000"/>
                </p14:xfrm>
              </p:contentPart>
            </mc:Choice>
            <mc:Fallback>
              <p:pic>
                <p:nvPicPr>
                  <p:cNvPr id="15" name="筆跡 14">
                    <a:extLst>
                      <a:ext uri="{FF2B5EF4-FFF2-40B4-BE49-F238E27FC236}">
                        <a16:creationId xmlns:a16="http://schemas.microsoft.com/office/drawing/2014/main" id="{F8474DD0-B19E-4A30-985C-DC984B84B30D}"/>
                      </a:ext>
                    </a:extLst>
                  </p:cNvPr>
                  <p:cNvPicPr/>
                  <p:nvPr/>
                </p:nvPicPr>
                <p:blipFill>
                  <a:blip r:embed="rId196"/>
                  <a:stretch>
                    <a:fillRect/>
                  </a:stretch>
                </p:blipFill>
                <p:spPr>
                  <a:xfrm>
                    <a:off x="2081047" y="4613758"/>
                    <a:ext cx="137990" cy="233483"/>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16" name="筆跡 15">
                    <a:extLst>
                      <a:ext uri="{FF2B5EF4-FFF2-40B4-BE49-F238E27FC236}">
                        <a16:creationId xmlns:a16="http://schemas.microsoft.com/office/drawing/2014/main" id="{3FCE373A-E70F-4DF0-A5AF-322378F8F37B}"/>
                      </a:ext>
                    </a:extLst>
                  </p14:cNvPr>
                  <p14:cNvContentPartPr/>
                  <p14:nvPr/>
                </p14:nvContentPartPr>
                <p14:xfrm>
                  <a:off x="2306748" y="4734550"/>
                  <a:ext cx="141840" cy="8280"/>
                </p14:xfrm>
              </p:contentPart>
            </mc:Choice>
            <mc:Fallback>
              <p:pic>
                <p:nvPicPr>
                  <p:cNvPr id="16" name="筆跡 15">
                    <a:extLst>
                      <a:ext uri="{FF2B5EF4-FFF2-40B4-BE49-F238E27FC236}">
                        <a16:creationId xmlns:a16="http://schemas.microsoft.com/office/drawing/2014/main" id="{3FCE373A-E70F-4DF0-A5AF-322378F8F37B}"/>
                      </a:ext>
                    </a:extLst>
                  </p:cNvPr>
                  <p:cNvPicPr/>
                  <p:nvPr/>
                </p:nvPicPr>
                <p:blipFill>
                  <a:blip r:embed="rId198"/>
                  <a:stretch>
                    <a:fillRect/>
                  </a:stretch>
                </p:blipFill>
                <p:spPr>
                  <a:xfrm>
                    <a:off x="2294084" y="4721612"/>
                    <a:ext cx="166662" cy="33638"/>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7" name="筆跡 16">
                    <a:extLst>
                      <a:ext uri="{FF2B5EF4-FFF2-40B4-BE49-F238E27FC236}">
                        <a16:creationId xmlns:a16="http://schemas.microsoft.com/office/drawing/2014/main" id="{A645E3EC-FCEF-448C-9BC9-85A81D817ED3}"/>
                      </a:ext>
                    </a:extLst>
                  </p14:cNvPr>
                  <p14:cNvContentPartPr/>
                  <p14:nvPr/>
                </p14:nvContentPartPr>
                <p14:xfrm>
                  <a:off x="2266068" y="4819870"/>
                  <a:ext cx="174960" cy="10440"/>
                </p14:xfrm>
              </p:contentPart>
            </mc:Choice>
            <mc:Fallback>
              <p:pic>
                <p:nvPicPr>
                  <p:cNvPr id="17" name="筆跡 16">
                    <a:extLst>
                      <a:ext uri="{FF2B5EF4-FFF2-40B4-BE49-F238E27FC236}">
                        <a16:creationId xmlns:a16="http://schemas.microsoft.com/office/drawing/2014/main" id="{A645E3EC-FCEF-448C-9BC9-85A81D817ED3}"/>
                      </a:ext>
                    </a:extLst>
                  </p:cNvPr>
                  <p:cNvPicPr/>
                  <p:nvPr/>
                </p:nvPicPr>
                <p:blipFill>
                  <a:blip r:embed="rId200"/>
                  <a:stretch>
                    <a:fillRect/>
                  </a:stretch>
                </p:blipFill>
                <p:spPr>
                  <a:xfrm>
                    <a:off x="2253390" y="4806133"/>
                    <a:ext cx="199809" cy="37364"/>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19" name="筆跡 18">
                    <a:extLst>
                      <a:ext uri="{FF2B5EF4-FFF2-40B4-BE49-F238E27FC236}">
                        <a16:creationId xmlns:a16="http://schemas.microsoft.com/office/drawing/2014/main" id="{191274D2-9F30-4BF6-985E-30F91CAD717C}"/>
                      </a:ext>
                    </a:extLst>
                  </p14:cNvPr>
                  <p14:cNvContentPartPr/>
                  <p14:nvPr/>
                </p14:nvContentPartPr>
                <p14:xfrm>
                  <a:off x="2914068" y="4699630"/>
                  <a:ext cx="209880" cy="179640"/>
                </p14:xfrm>
              </p:contentPart>
            </mc:Choice>
            <mc:Fallback>
              <p:pic>
                <p:nvPicPr>
                  <p:cNvPr id="19" name="筆跡 18">
                    <a:extLst>
                      <a:ext uri="{FF2B5EF4-FFF2-40B4-BE49-F238E27FC236}">
                        <a16:creationId xmlns:a16="http://schemas.microsoft.com/office/drawing/2014/main" id="{191274D2-9F30-4BF6-985E-30F91CAD717C}"/>
                      </a:ext>
                    </a:extLst>
                  </p:cNvPr>
                  <p:cNvPicPr/>
                  <p:nvPr/>
                </p:nvPicPr>
                <p:blipFill>
                  <a:blip r:embed="rId202"/>
                  <a:stretch>
                    <a:fillRect/>
                  </a:stretch>
                </p:blipFill>
                <p:spPr>
                  <a:xfrm>
                    <a:off x="2901872" y="4686644"/>
                    <a:ext cx="234781" cy="206153"/>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20" name="筆跡 19">
                    <a:extLst>
                      <a:ext uri="{FF2B5EF4-FFF2-40B4-BE49-F238E27FC236}">
                        <a16:creationId xmlns:a16="http://schemas.microsoft.com/office/drawing/2014/main" id="{141B3AAA-F333-4B6C-8B0D-7F81594D622D}"/>
                      </a:ext>
                    </a:extLst>
                  </p14:cNvPr>
                  <p14:cNvContentPartPr/>
                  <p14:nvPr/>
                </p14:nvContentPartPr>
                <p14:xfrm>
                  <a:off x="2927748" y="4758310"/>
                  <a:ext cx="155520" cy="103680"/>
                </p14:xfrm>
              </p:contentPart>
            </mc:Choice>
            <mc:Fallback>
              <p:pic>
                <p:nvPicPr>
                  <p:cNvPr id="20" name="筆跡 19">
                    <a:extLst>
                      <a:ext uri="{FF2B5EF4-FFF2-40B4-BE49-F238E27FC236}">
                        <a16:creationId xmlns:a16="http://schemas.microsoft.com/office/drawing/2014/main" id="{141B3AAA-F333-4B6C-8B0D-7F81594D622D}"/>
                      </a:ext>
                    </a:extLst>
                  </p:cNvPr>
                  <p:cNvPicPr/>
                  <p:nvPr/>
                </p:nvPicPr>
                <p:blipFill>
                  <a:blip r:embed="rId204"/>
                  <a:stretch>
                    <a:fillRect/>
                  </a:stretch>
                </p:blipFill>
                <p:spPr>
                  <a:xfrm>
                    <a:off x="2915042" y="4744810"/>
                    <a:ext cx="180424" cy="13014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21" name="筆跡 20">
                    <a:extLst>
                      <a:ext uri="{FF2B5EF4-FFF2-40B4-BE49-F238E27FC236}">
                        <a16:creationId xmlns:a16="http://schemas.microsoft.com/office/drawing/2014/main" id="{4A54FF99-7551-4022-820B-4848D6DC417F}"/>
                      </a:ext>
                    </a:extLst>
                  </p14:cNvPr>
                  <p14:cNvContentPartPr/>
                  <p14:nvPr/>
                </p14:nvContentPartPr>
                <p14:xfrm>
                  <a:off x="3201348" y="4839670"/>
                  <a:ext cx="2160" cy="2520"/>
                </p14:xfrm>
              </p:contentPart>
            </mc:Choice>
            <mc:Fallback>
              <p:pic>
                <p:nvPicPr>
                  <p:cNvPr id="21" name="筆跡 20">
                    <a:extLst>
                      <a:ext uri="{FF2B5EF4-FFF2-40B4-BE49-F238E27FC236}">
                        <a16:creationId xmlns:a16="http://schemas.microsoft.com/office/drawing/2014/main" id="{4A54FF99-7551-4022-820B-4848D6DC417F}"/>
                      </a:ext>
                    </a:extLst>
                  </p:cNvPr>
                  <p:cNvPicPr/>
                  <p:nvPr/>
                </p:nvPicPr>
                <p:blipFill>
                  <a:blip r:embed="rId206"/>
                  <a:stretch>
                    <a:fillRect/>
                  </a:stretch>
                </p:blipFill>
                <p:spPr>
                  <a:xfrm>
                    <a:off x="3190548" y="4827070"/>
                    <a:ext cx="23328" cy="27216"/>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22" name="筆跡 21">
                    <a:extLst>
                      <a:ext uri="{FF2B5EF4-FFF2-40B4-BE49-F238E27FC236}">
                        <a16:creationId xmlns:a16="http://schemas.microsoft.com/office/drawing/2014/main" id="{5D3AAEA8-0951-40B9-93BD-39323BEC1805}"/>
                      </a:ext>
                    </a:extLst>
                  </p14:cNvPr>
                  <p14:cNvContentPartPr/>
                  <p14:nvPr/>
                </p14:nvContentPartPr>
                <p14:xfrm>
                  <a:off x="3391428" y="4579390"/>
                  <a:ext cx="141840" cy="366480"/>
                </p14:xfrm>
              </p:contentPart>
            </mc:Choice>
            <mc:Fallback>
              <p:pic>
                <p:nvPicPr>
                  <p:cNvPr id="22" name="筆跡 21">
                    <a:extLst>
                      <a:ext uri="{FF2B5EF4-FFF2-40B4-BE49-F238E27FC236}">
                        <a16:creationId xmlns:a16="http://schemas.microsoft.com/office/drawing/2014/main" id="{5D3AAEA8-0951-40B9-93BD-39323BEC1805}"/>
                      </a:ext>
                    </a:extLst>
                  </p:cNvPr>
                  <p:cNvPicPr/>
                  <p:nvPr/>
                </p:nvPicPr>
                <p:blipFill>
                  <a:blip r:embed="rId208"/>
                  <a:stretch>
                    <a:fillRect/>
                  </a:stretch>
                </p:blipFill>
                <p:spPr>
                  <a:xfrm>
                    <a:off x="3379270" y="4565877"/>
                    <a:ext cx="166662" cy="392966"/>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23" name="筆跡 22">
                    <a:extLst>
                      <a:ext uri="{FF2B5EF4-FFF2-40B4-BE49-F238E27FC236}">
                        <a16:creationId xmlns:a16="http://schemas.microsoft.com/office/drawing/2014/main" id="{A7E188CE-0FD5-4142-A6ED-B70DE4A5B3EA}"/>
                      </a:ext>
                    </a:extLst>
                  </p14:cNvPr>
                  <p14:cNvContentPartPr/>
                  <p14:nvPr/>
                </p14:nvContentPartPr>
                <p14:xfrm>
                  <a:off x="3335268" y="4728430"/>
                  <a:ext cx="250560" cy="360"/>
                </p14:xfrm>
              </p:contentPart>
            </mc:Choice>
            <mc:Fallback>
              <p:pic>
                <p:nvPicPr>
                  <p:cNvPr id="23" name="筆跡 22">
                    <a:extLst>
                      <a:ext uri="{FF2B5EF4-FFF2-40B4-BE49-F238E27FC236}">
                        <a16:creationId xmlns:a16="http://schemas.microsoft.com/office/drawing/2014/main" id="{A7E188CE-0FD5-4142-A6ED-B70DE4A5B3EA}"/>
                      </a:ext>
                    </a:extLst>
                  </p:cNvPr>
                  <p:cNvPicPr/>
                  <p:nvPr/>
                </p:nvPicPr>
                <p:blipFill>
                  <a:blip r:embed="rId210"/>
                  <a:stretch>
                    <a:fillRect/>
                  </a:stretch>
                </p:blipFill>
                <p:spPr>
                  <a:xfrm>
                    <a:off x="3322562" y="4719430"/>
                    <a:ext cx="275464"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25" name="筆跡 24">
                    <a:extLst>
                      <a:ext uri="{FF2B5EF4-FFF2-40B4-BE49-F238E27FC236}">
                        <a16:creationId xmlns:a16="http://schemas.microsoft.com/office/drawing/2014/main" id="{45CDA2DF-EA92-42FA-805E-54C4071A1CA7}"/>
                      </a:ext>
                    </a:extLst>
                  </p14:cNvPr>
                  <p14:cNvContentPartPr/>
                  <p14:nvPr/>
                </p14:nvContentPartPr>
                <p14:xfrm>
                  <a:off x="3608508" y="4687750"/>
                  <a:ext cx="74520" cy="183960"/>
                </p14:xfrm>
              </p:contentPart>
            </mc:Choice>
            <mc:Fallback>
              <p:pic>
                <p:nvPicPr>
                  <p:cNvPr id="25" name="筆跡 24">
                    <a:extLst>
                      <a:ext uri="{FF2B5EF4-FFF2-40B4-BE49-F238E27FC236}">
                        <a16:creationId xmlns:a16="http://schemas.microsoft.com/office/drawing/2014/main" id="{45CDA2DF-EA92-42FA-805E-54C4071A1CA7}"/>
                      </a:ext>
                    </a:extLst>
                  </p:cNvPr>
                  <p:cNvPicPr/>
                  <p:nvPr/>
                </p:nvPicPr>
                <p:blipFill>
                  <a:blip r:embed="rId212"/>
                  <a:stretch>
                    <a:fillRect/>
                  </a:stretch>
                </p:blipFill>
                <p:spPr>
                  <a:xfrm>
                    <a:off x="3595835" y="4674263"/>
                    <a:ext cx="99360" cy="210394"/>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26" name="筆跡 25">
                    <a:extLst>
                      <a:ext uri="{FF2B5EF4-FFF2-40B4-BE49-F238E27FC236}">
                        <a16:creationId xmlns:a16="http://schemas.microsoft.com/office/drawing/2014/main" id="{383EC86A-868A-4D1F-A878-12072101EB97}"/>
                      </a:ext>
                    </a:extLst>
                  </p14:cNvPr>
                  <p14:cNvContentPartPr/>
                  <p14:nvPr/>
                </p14:nvContentPartPr>
                <p14:xfrm>
                  <a:off x="3698148" y="4777030"/>
                  <a:ext cx="109080" cy="104760"/>
                </p14:xfrm>
              </p:contentPart>
            </mc:Choice>
            <mc:Fallback>
              <p:pic>
                <p:nvPicPr>
                  <p:cNvPr id="26" name="筆跡 25">
                    <a:extLst>
                      <a:ext uri="{FF2B5EF4-FFF2-40B4-BE49-F238E27FC236}">
                        <a16:creationId xmlns:a16="http://schemas.microsoft.com/office/drawing/2014/main" id="{383EC86A-868A-4D1F-A878-12072101EB97}"/>
                      </a:ext>
                    </a:extLst>
                  </p:cNvPr>
                  <p:cNvPicPr/>
                  <p:nvPr/>
                </p:nvPicPr>
                <p:blipFill>
                  <a:blip r:embed="rId214"/>
                  <a:stretch>
                    <a:fillRect/>
                  </a:stretch>
                </p:blipFill>
                <p:spPr>
                  <a:xfrm>
                    <a:off x="3685464" y="4763530"/>
                    <a:ext cx="133940" cy="13122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27" name="筆跡 26">
                    <a:extLst>
                      <a:ext uri="{FF2B5EF4-FFF2-40B4-BE49-F238E27FC236}">
                        <a16:creationId xmlns:a16="http://schemas.microsoft.com/office/drawing/2014/main" id="{2FCEA1EE-D3D1-41B4-95FC-13E6E2534CA3}"/>
                      </a:ext>
                    </a:extLst>
                  </p14:cNvPr>
                  <p14:cNvContentPartPr/>
                  <p14:nvPr/>
                </p14:nvContentPartPr>
                <p14:xfrm>
                  <a:off x="3698148" y="4789990"/>
                  <a:ext cx="360" cy="360"/>
                </p14:xfrm>
              </p:contentPart>
            </mc:Choice>
            <mc:Fallback>
              <p:pic>
                <p:nvPicPr>
                  <p:cNvPr id="27" name="筆跡 26">
                    <a:extLst>
                      <a:ext uri="{FF2B5EF4-FFF2-40B4-BE49-F238E27FC236}">
                        <a16:creationId xmlns:a16="http://schemas.microsoft.com/office/drawing/2014/main" id="{2FCEA1EE-D3D1-41B4-95FC-13E6E2534CA3}"/>
                      </a:ext>
                    </a:extLst>
                  </p:cNvPr>
                  <p:cNvPicPr/>
                  <p:nvPr/>
                </p:nvPicPr>
                <p:blipFill>
                  <a:blip r:embed="rId29"/>
                  <a:stretch>
                    <a:fillRect/>
                  </a:stretch>
                </p:blipFill>
                <p:spPr>
                  <a:xfrm>
                    <a:off x="3689148" y="478099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28" name="筆跡 27">
                    <a:extLst>
                      <a:ext uri="{FF2B5EF4-FFF2-40B4-BE49-F238E27FC236}">
                        <a16:creationId xmlns:a16="http://schemas.microsoft.com/office/drawing/2014/main" id="{2A964C29-6DC4-4220-9464-831121451FC8}"/>
                      </a:ext>
                    </a:extLst>
                  </p14:cNvPr>
                  <p14:cNvContentPartPr/>
                  <p14:nvPr/>
                </p14:nvContentPartPr>
                <p14:xfrm>
                  <a:off x="3667188" y="4773790"/>
                  <a:ext cx="152640" cy="106200"/>
                </p14:xfrm>
              </p:contentPart>
            </mc:Choice>
            <mc:Fallback>
              <p:pic>
                <p:nvPicPr>
                  <p:cNvPr id="28" name="筆跡 27">
                    <a:extLst>
                      <a:ext uri="{FF2B5EF4-FFF2-40B4-BE49-F238E27FC236}">
                        <a16:creationId xmlns:a16="http://schemas.microsoft.com/office/drawing/2014/main" id="{2A964C29-6DC4-4220-9464-831121451FC8}"/>
                      </a:ext>
                    </a:extLst>
                  </p:cNvPr>
                  <p:cNvPicPr/>
                  <p:nvPr/>
                </p:nvPicPr>
                <p:blipFill>
                  <a:blip r:embed="rId217"/>
                  <a:stretch>
                    <a:fillRect/>
                  </a:stretch>
                </p:blipFill>
                <p:spPr>
                  <a:xfrm>
                    <a:off x="3654468" y="4760244"/>
                    <a:ext cx="177571" cy="13275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29" name="筆跡 28">
                    <a:extLst>
                      <a:ext uri="{FF2B5EF4-FFF2-40B4-BE49-F238E27FC236}">
                        <a16:creationId xmlns:a16="http://schemas.microsoft.com/office/drawing/2014/main" id="{53BE8364-354A-433C-A5F0-0BBDB1ADA537}"/>
                      </a:ext>
                    </a:extLst>
                  </p14:cNvPr>
                  <p14:cNvContentPartPr/>
                  <p14:nvPr/>
                </p14:nvContentPartPr>
                <p14:xfrm>
                  <a:off x="3843588" y="4716550"/>
                  <a:ext cx="81720" cy="167400"/>
                </p14:xfrm>
              </p:contentPart>
            </mc:Choice>
            <mc:Fallback>
              <p:pic>
                <p:nvPicPr>
                  <p:cNvPr id="29" name="筆跡 28">
                    <a:extLst>
                      <a:ext uri="{FF2B5EF4-FFF2-40B4-BE49-F238E27FC236}">
                        <a16:creationId xmlns:a16="http://schemas.microsoft.com/office/drawing/2014/main" id="{53BE8364-354A-433C-A5F0-0BBDB1ADA537}"/>
                      </a:ext>
                    </a:extLst>
                  </p:cNvPr>
                  <p:cNvPicPr/>
                  <p:nvPr/>
                </p:nvPicPr>
                <p:blipFill>
                  <a:blip r:embed="rId219"/>
                  <a:stretch>
                    <a:fillRect/>
                  </a:stretch>
                </p:blipFill>
                <p:spPr>
                  <a:xfrm>
                    <a:off x="3830899" y="4703050"/>
                    <a:ext cx="106591" cy="19386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30" name="筆跡 29">
                    <a:extLst>
                      <a:ext uri="{FF2B5EF4-FFF2-40B4-BE49-F238E27FC236}">
                        <a16:creationId xmlns:a16="http://schemas.microsoft.com/office/drawing/2014/main" id="{96C516A0-9276-428A-B786-53E2987AC339}"/>
                      </a:ext>
                    </a:extLst>
                  </p14:cNvPr>
                  <p14:cNvContentPartPr/>
                  <p14:nvPr/>
                </p14:nvContentPartPr>
                <p14:xfrm>
                  <a:off x="2578548" y="4537630"/>
                  <a:ext cx="314640" cy="33120"/>
                </p14:xfrm>
              </p:contentPart>
            </mc:Choice>
            <mc:Fallback>
              <p:pic>
                <p:nvPicPr>
                  <p:cNvPr id="30" name="筆跡 29">
                    <a:extLst>
                      <a:ext uri="{FF2B5EF4-FFF2-40B4-BE49-F238E27FC236}">
                        <a16:creationId xmlns:a16="http://schemas.microsoft.com/office/drawing/2014/main" id="{96C516A0-9276-428A-B786-53E2987AC339}"/>
                      </a:ext>
                    </a:extLst>
                  </p:cNvPr>
                  <p:cNvPicPr/>
                  <p:nvPr/>
                </p:nvPicPr>
                <p:blipFill>
                  <a:blip r:embed="rId221"/>
                  <a:stretch>
                    <a:fillRect/>
                  </a:stretch>
                </p:blipFill>
                <p:spPr>
                  <a:xfrm>
                    <a:off x="2565840" y="4524056"/>
                    <a:ext cx="339547" cy="59725"/>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31" name="筆跡 30">
                    <a:extLst>
                      <a:ext uri="{FF2B5EF4-FFF2-40B4-BE49-F238E27FC236}">
                        <a16:creationId xmlns:a16="http://schemas.microsoft.com/office/drawing/2014/main" id="{4E16C053-B844-40FC-92DF-3AFE441D62C8}"/>
                      </a:ext>
                    </a:extLst>
                  </p14:cNvPr>
                  <p14:cNvContentPartPr/>
                  <p14:nvPr/>
                </p14:nvContentPartPr>
                <p14:xfrm>
                  <a:off x="2470188" y="4553470"/>
                  <a:ext cx="273600" cy="310320"/>
                </p14:xfrm>
              </p:contentPart>
            </mc:Choice>
            <mc:Fallback>
              <p:pic>
                <p:nvPicPr>
                  <p:cNvPr id="31" name="筆跡 30">
                    <a:extLst>
                      <a:ext uri="{FF2B5EF4-FFF2-40B4-BE49-F238E27FC236}">
                        <a16:creationId xmlns:a16="http://schemas.microsoft.com/office/drawing/2014/main" id="{4E16C053-B844-40FC-92DF-3AFE441D62C8}"/>
                      </a:ext>
                    </a:extLst>
                  </p:cNvPr>
                  <p:cNvPicPr/>
                  <p:nvPr/>
                </p:nvPicPr>
                <p:blipFill>
                  <a:blip r:embed="rId223"/>
                  <a:stretch>
                    <a:fillRect/>
                  </a:stretch>
                </p:blipFill>
                <p:spPr>
                  <a:xfrm>
                    <a:off x="2457498" y="4540495"/>
                    <a:ext cx="298473" cy="336811"/>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32" name="筆跡 31">
                    <a:extLst>
                      <a:ext uri="{FF2B5EF4-FFF2-40B4-BE49-F238E27FC236}">
                        <a16:creationId xmlns:a16="http://schemas.microsoft.com/office/drawing/2014/main" id="{A9517D1F-FE8C-468D-B077-9F10E970D041}"/>
                      </a:ext>
                    </a:extLst>
                  </p14:cNvPr>
                  <p14:cNvContentPartPr/>
                  <p14:nvPr/>
                </p14:nvContentPartPr>
                <p14:xfrm>
                  <a:off x="2473788" y="4921030"/>
                  <a:ext cx="153720" cy="171360"/>
                </p14:xfrm>
              </p:contentPart>
            </mc:Choice>
            <mc:Fallback>
              <p:pic>
                <p:nvPicPr>
                  <p:cNvPr id="32" name="筆跡 31">
                    <a:extLst>
                      <a:ext uri="{FF2B5EF4-FFF2-40B4-BE49-F238E27FC236}">
                        <a16:creationId xmlns:a16="http://schemas.microsoft.com/office/drawing/2014/main" id="{A9517D1F-FE8C-468D-B077-9F10E970D041}"/>
                      </a:ext>
                    </a:extLst>
                  </p:cNvPr>
                  <p:cNvPicPr/>
                  <p:nvPr/>
                </p:nvPicPr>
                <p:blipFill>
                  <a:blip r:embed="rId225"/>
                  <a:stretch>
                    <a:fillRect/>
                  </a:stretch>
                </p:blipFill>
                <p:spPr>
                  <a:xfrm>
                    <a:off x="2461105" y="4908056"/>
                    <a:ext cx="178579" cy="197848"/>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33" name="筆跡 32">
                    <a:extLst>
                      <a:ext uri="{FF2B5EF4-FFF2-40B4-BE49-F238E27FC236}">
                        <a16:creationId xmlns:a16="http://schemas.microsoft.com/office/drawing/2014/main" id="{EBB54EE5-9934-4A92-A45A-67039847B141}"/>
                      </a:ext>
                    </a:extLst>
                  </p14:cNvPr>
                  <p14:cNvContentPartPr/>
                  <p14:nvPr/>
                </p14:nvContentPartPr>
                <p14:xfrm>
                  <a:off x="2409708" y="4972870"/>
                  <a:ext cx="227520" cy="10440"/>
                </p14:xfrm>
              </p:contentPart>
            </mc:Choice>
            <mc:Fallback>
              <p:pic>
                <p:nvPicPr>
                  <p:cNvPr id="33" name="筆跡 32">
                    <a:extLst>
                      <a:ext uri="{FF2B5EF4-FFF2-40B4-BE49-F238E27FC236}">
                        <a16:creationId xmlns:a16="http://schemas.microsoft.com/office/drawing/2014/main" id="{EBB54EE5-9934-4A92-A45A-67039847B141}"/>
                      </a:ext>
                    </a:extLst>
                  </p:cNvPr>
                  <p:cNvPicPr/>
                  <p:nvPr/>
                </p:nvPicPr>
                <p:blipFill>
                  <a:blip r:embed="rId227"/>
                  <a:stretch>
                    <a:fillRect/>
                  </a:stretch>
                </p:blipFill>
                <p:spPr>
                  <a:xfrm>
                    <a:off x="2397012" y="4959133"/>
                    <a:ext cx="252405" cy="37364"/>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34" name="筆跡 33">
                    <a:extLst>
                      <a:ext uri="{FF2B5EF4-FFF2-40B4-BE49-F238E27FC236}">
                        <a16:creationId xmlns:a16="http://schemas.microsoft.com/office/drawing/2014/main" id="{59E42529-72DA-477F-8711-C6412FBE50FB}"/>
                      </a:ext>
                    </a:extLst>
                  </p14:cNvPr>
                  <p14:cNvContentPartPr/>
                  <p14:nvPr/>
                </p14:nvContentPartPr>
                <p14:xfrm>
                  <a:off x="2659908" y="4998790"/>
                  <a:ext cx="99360" cy="88920"/>
                </p14:xfrm>
              </p:contentPart>
            </mc:Choice>
            <mc:Fallback>
              <p:pic>
                <p:nvPicPr>
                  <p:cNvPr id="34" name="筆跡 33">
                    <a:extLst>
                      <a:ext uri="{FF2B5EF4-FFF2-40B4-BE49-F238E27FC236}">
                        <a16:creationId xmlns:a16="http://schemas.microsoft.com/office/drawing/2014/main" id="{59E42529-72DA-477F-8711-C6412FBE50FB}"/>
                      </a:ext>
                    </a:extLst>
                  </p:cNvPr>
                  <p:cNvPicPr/>
                  <p:nvPr/>
                </p:nvPicPr>
                <p:blipFill>
                  <a:blip r:embed="rId229"/>
                  <a:stretch>
                    <a:fillRect/>
                  </a:stretch>
                </p:blipFill>
                <p:spPr>
                  <a:xfrm>
                    <a:off x="2647235" y="4985317"/>
                    <a:ext cx="124200" cy="115327"/>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35" name="筆跡 34">
                    <a:extLst>
                      <a:ext uri="{FF2B5EF4-FFF2-40B4-BE49-F238E27FC236}">
                        <a16:creationId xmlns:a16="http://schemas.microsoft.com/office/drawing/2014/main" id="{BCBD3B4E-5FA9-42C2-9EC3-60B7C551B7D5}"/>
                      </a:ext>
                    </a:extLst>
                  </p14:cNvPr>
                  <p14:cNvContentPartPr/>
                  <p14:nvPr/>
                </p14:nvContentPartPr>
                <p14:xfrm>
                  <a:off x="2627148" y="5022550"/>
                  <a:ext cx="140040" cy="64080"/>
                </p14:xfrm>
              </p:contentPart>
            </mc:Choice>
            <mc:Fallback>
              <p:pic>
                <p:nvPicPr>
                  <p:cNvPr id="35" name="筆跡 34">
                    <a:extLst>
                      <a:ext uri="{FF2B5EF4-FFF2-40B4-BE49-F238E27FC236}">
                        <a16:creationId xmlns:a16="http://schemas.microsoft.com/office/drawing/2014/main" id="{BCBD3B4E-5FA9-42C2-9EC3-60B7C551B7D5}"/>
                      </a:ext>
                    </a:extLst>
                  </p:cNvPr>
                  <p:cNvPicPr/>
                  <p:nvPr/>
                </p:nvPicPr>
                <p:blipFill>
                  <a:blip r:embed="rId231"/>
                  <a:stretch>
                    <a:fillRect/>
                  </a:stretch>
                </p:blipFill>
                <p:spPr>
                  <a:xfrm>
                    <a:off x="2614463" y="5009088"/>
                    <a:ext cx="164902" cy="90466"/>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44" name="筆跡 143">
                    <a:extLst>
                      <a:ext uri="{FF2B5EF4-FFF2-40B4-BE49-F238E27FC236}">
                        <a16:creationId xmlns:a16="http://schemas.microsoft.com/office/drawing/2014/main" id="{5EFB99E4-0796-4B74-A4F7-C525090159C1}"/>
                      </a:ext>
                    </a:extLst>
                  </p14:cNvPr>
                  <p14:cNvContentPartPr/>
                  <p14:nvPr/>
                </p14:nvContentPartPr>
                <p14:xfrm>
                  <a:off x="573708" y="4648870"/>
                  <a:ext cx="423360" cy="230040"/>
                </p14:xfrm>
              </p:contentPart>
            </mc:Choice>
            <mc:Fallback>
              <p:pic>
                <p:nvPicPr>
                  <p:cNvPr id="144" name="筆跡 143">
                    <a:extLst>
                      <a:ext uri="{FF2B5EF4-FFF2-40B4-BE49-F238E27FC236}">
                        <a16:creationId xmlns:a16="http://schemas.microsoft.com/office/drawing/2014/main" id="{5EFB99E4-0796-4B74-A4F7-C525090159C1}"/>
                      </a:ext>
                    </a:extLst>
                  </p:cNvPr>
                  <p:cNvPicPr/>
                  <p:nvPr/>
                </p:nvPicPr>
                <p:blipFill>
                  <a:blip r:embed="rId233"/>
                  <a:stretch>
                    <a:fillRect/>
                  </a:stretch>
                </p:blipFill>
                <p:spPr>
                  <a:xfrm>
                    <a:off x="561510" y="4635910"/>
                    <a:ext cx="448264" cy="25650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45" name="筆跡 144">
                    <a:extLst>
                      <a:ext uri="{FF2B5EF4-FFF2-40B4-BE49-F238E27FC236}">
                        <a16:creationId xmlns:a16="http://schemas.microsoft.com/office/drawing/2014/main" id="{66C4E7D5-4472-4031-8C74-E2A8A78F43FD}"/>
                      </a:ext>
                    </a:extLst>
                  </p14:cNvPr>
                  <p14:cNvContentPartPr/>
                  <p14:nvPr/>
                </p14:nvContentPartPr>
                <p14:xfrm>
                  <a:off x="1144308" y="4702510"/>
                  <a:ext cx="173160" cy="14400"/>
                </p14:xfrm>
              </p:contentPart>
            </mc:Choice>
            <mc:Fallback>
              <p:pic>
                <p:nvPicPr>
                  <p:cNvPr id="145" name="筆跡 144">
                    <a:extLst>
                      <a:ext uri="{FF2B5EF4-FFF2-40B4-BE49-F238E27FC236}">
                        <a16:creationId xmlns:a16="http://schemas.microsoft.com/office/drawing/2014/main" id="{66C4E7D5-4472-4031-8C74-E2A8A78F43FD}"/>
                      </a:ext>
                    </a:extLst>
                  </p:cNvPr>
                  <p:cNvPicPr/>
                  <p:nvPr/>
                </p:nvPicPr>
                <p:blipFill>
                  <a:blip r:embed="rId235"/>
                  <a:stretch>
                    <a:fillRect/>
                  </a:stretch>
                </p:blipFill>
                <p:spPr>
                  <a:xfrm>
                    <a:off x="1132121" y="4689710"/>
                    <a:ext cx="198042" cy="40533"/>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46" name="筆跡 145">
                    <a:extLst>
                      <a:ext uri="{FF2B5EF4-FFF2-40B4-BE49-F238E27FC236}">
                        <a16:creationId xmlns:a16="http://schemas.microsoft.com/office/drawing/2014/main" id="{401D6B11-D627-4B36-B77D-2B573F811D92}"/>
                      </a:ext>
                    </a:extLst>
                  </p14:cNvPr>
                  <p14:cNvContentPartPr/>
                  <p14:nvPr/>
                </p14:nvContentPartPr>
                <p14:xfrm>
                  <a:off x="1157988" y="4784230"/>
                  <a:ext cx="141840" cy="10440"/>
                </p14:xfrm>
              </p:contentPart>
            </mc:Choice>
            <mc:Fallback>
              <p:pic>
                <p:nvPicPr>
                  <p:cNvPr id="146" name="筆跡 145">
                    <a:extLst>
                      <a:ext uri="{FF2B5EF4-FFF2-40B4-BE49-F238E27FC236}">
                        <a16:creationId xmlns:a16="http://schemas.microsoft.com/office/drawing/2014/main" id="{401D6B11-D627-4B36-B77D-2B573F811D92}"/>
                      </a:ext>
                    </a:extLst>
                  </p:cNvPr>
                  <p:cNvPicPr/>
                  <p:nvPr/>
                </p:nvPicPr>
                <p:blipFill>
                  <a:blip r:embed="rId237"/>
                  <a:stretch>
                    <a:fillRect/>
                  </a:stretch>
                </p:blipFill>
                <p:spPr>
                  <a:xfrm>
                    <a:off x="1145830" y="4770493"/>
                    <a:ext cx="166662" cy="37364"/>
                  </a:xfrm>
                  <a:prstGeom prst="rect">
                    <a:avLst/>
                  </a:prstGeom>
                </p:spPr>
              </p:pic>
            </mc:Fallback>
          </mc:AlternateContent>
        </p:grpSp>
        <p:grpSp>
          <p:nvGrpSpPr>
            <p:cNvPr id="152" name="群組 151">
              <a:extLst>
                <a:ext uri="{FF2B5EF4-FFF2-40B4-BE49-F238E27FC236}">
                  <a16:creationId xmlns:a16="http://schemas.microsoft.com/office/drawing/2014/main" id="{A9B552EB-75E1-4753-B962-5D2EC87F0381}"/>
                </a:ext>
              </a:extLst>
            </p:cNvPr>
            <p:cNvGrpSpPr/>
            <p:nvPr/>
          </p:nvGrpSpPr>
          <p:grpSpPr>
            <a:xfrm>
              <a:off x="1403648" y="5985583"/>
              <a:ext cx="478088" cy="227866"/>
              <a:chOff x="380748" y="6127390"/>
              <a:chExt cx="675000" cy="342360"/>
            </a:xfrm>
          </p:grpSpPr>
          <mc:AlternateContent xmlns:mc="http://schemas.openxmlformats.org/markup-compatibility/2006">
            <mc:Choice xmlns:p14="http://schemas.microsoft.com/office/powerpoint/2010/main" Requires="p14">
              <p:contentPart p14:bwMode="auto" r:id="rId238">
                <p14:nvContentPartPr>
                  <p14:cNvPr id="148" name="筆跡 147">
                    <a:extLst>
                      <a:ext uri="{FF2B5EF4-FFF2-40B4-BE49-F238E27FC236}">
                        <a16:creationId xmlns:a16="http://schemas.microsoft.com/office/drawing/2014/main" id="{D2AEF75D-D270-4892-AA89-CB3C1C984013}"/>
                      </a:ext>
                    </a:extLst>
                  </p14:cNvPr>
                  <p14:cNvContentPartPr/>
                  <p14:nvPr/>
                </p14:nvContentPartPr>
                <p14:xfrm>
                  <a:off x="380748" y="6236470"/>
                  <a:ext cx="230400" cy="233280"/>
                </p14:xfrm>
              </p:contentPart>
            </mc:Choice>
            <mc:Fallback>
              <p:pic>
                <p:nvPicPr>
                  <p:cNvPr id="148" name="筆跡 147">
                    <a:extLst>
                      <a:ext uri="{FF2B5EF4-FFF2-40B4-BE49-F238E27FC236}">
                        <a16:creationId xmlns:a16="http://schemas.microsoft.com/office/drawing/2014/main" id="{D2AEF75D-D270-4892-AA89-CB3C1C984013}"/>
                      </a:ext>
                    </a:extLst>
                  </p:cNvPr>
                  <p:cNvPicPr/>
                  <p:nvPr/>
                </p:nvPicPr>
                <p:blipFill>
                  <a:blip r:embed="rId239"/>
                  <a:stretch>
                    <a:fillRect/>
                  </a:stretch>
                </p:blipFill>
                <p:spPr>
                  <a:xfrm>
                    <a:off x="368061" y="6222970"/>
                    <a:ext cx="255267" cy="25974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49" name="筆跡 148">
                    <a:extLst>
                      <a:ext uri="{FF2B5EF4-FFF2-40B4-BE49-F238E27FC236}">
                        <a16:creationId xmlns:a16="http://schemas.microsoft.com/office/drawing/2014/main" id="{A4B63CE9-F840-49AE-9B1D-4BEBE9B6EE93}"/>
                      </a:ext>
                    </a:extLst>
                  </p14:cNvPr>
                  <p14:cNvContentPartPr/>
                  <p14:nvPr/>
                </p14:nvContentPartPr>
                <p14:xfrm>
                  <a:off x="655428" y="6127390"/>
                  <a:ext cx="109080" cy="101880"/>
                </p14:xfrm>
              </p:contentPart>
            </mc:Choice>
            <mc:Fallback>
              <p:pic>
                <p:nvPicPr>
                  <p:cNvPr id="149" name="筆跡 148">
                    <a:extLst>
                      <a:ext uri="{FF2B5EF4-FFF2-40B4-BE49-F238E27FC236}">
                        <a16:creationId xmlns:a16="http://schemas.microsoft.com/office/drawing/2014/main" id="{A4B63CE9-F840-49AE-9B1D-4BEBE9B6EE93}"/>
                      </a:ext>
                    </a:extLst>
                  </p:cNvPr>
                  <p:cNvPicPr/>
                  <p:nvPr/>
                </p:nvPicPr>
                <p:blipFill>
                  <a:blip r:embed="rId241"/>
                  <a:stretch>
                    <a:fillRect/>
                  </a:stretch>
                </p:blipFill>
                <p:spPr>
                  <a:xfrm>
                    <a:off x="642744" y="6113842"/>
                    <a:ext cx="133940" cy="128434"/>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50" name="筆跡 149">
                    <a:extLst>
                      <a:ext uri="{FF2B5EF4-FFF2-40B4-BE49-F238E27FC236}">
                        <a16:creationId xmlns:a16="http://schemas.microsoft.com/office/drawing/2014/main" id="{1A793F4A-C754-4957-BE09-38FFA9846440}"/>
                      </a:ext>
                    </a:extLst>
                  </p14:cNvPr>
                  <p14:cNvContentPartPr/>
                  <p14:nvPr/>
                </p14:nvContentPartPr>
                <p14:xfrm>
                  <a:off x="898068" y="6298030"/>
                  <a:ext cx="157680" cy="360"/>
                </p14:xfrm>
              </p:contentPart>
            </mc:Choice>
            <mc:Fallback>
              <p:pic>
                <p:nvPicPr>
                  <p:cNvPr id="150" name="筆跡 149">
                    <a:extLst>
                      <a:ext uri="{FF2B5EF4-FFF2-40B4-BE49-F238E27FC236}">
                        <a16:creationId xmlns:a16="http://schemas.microsoft.com/office/drawing/2014/main" id="{1A793F4A-C754-4957-BE09-38FFA9846440}"/>
                      </a:ext>
                    </a:extLst>
                  </p:cNvPr>
                  <p:cNvPicPr/>
                  <p:nvPr/>
                </p:nvPicPr>
                <p:blipFill>
                  <a:blip r:embed="rId243"/>
                  <a:stretch>
                    <a:fillRect/>
                  </a:stretch>
                </p:blipFill>
                <p:spPr>
                  <a:xfrm>
                    <a:off x="885352" y="6289390"/>
                    <a:ext cx="182604"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51" name="筆跡 150">
                    <a:extLst>
                      <a:ext uri="{FF2B5EF4-FFF2-40B4-BE49-F238E27FC236}">
                        <a16:creationId xmlns:a16="http://schemas.microsoft.com/office/drawing/2014/main" id="{C33030A7-69BC-400C-9441-557B1196CC04}"/>
                      </a:ext>
                    </a:extLst>
                  </p14:cNvPr>
                  <p14:cNvContentPartPr/>
                  <p14:nvPr/>
                </p14:nvContentPartPr>
                <p14:xfrm>
                  <a:off x="876828" y="6381550"/>
                  <a:ext cx="169200" cy="360"/>
                </p14:xfrm>
              </p:contentPart>
            </mc:Choice>
            <mc:Fallback>
              <p:pic>
                <p:nvPicPr>
                  <p:cNvPr id="151" name="筆跡 150">
                    <a:extLst>
                      <a:ext uri="{FF2B5EF4-FFF2-40B4-BE49-F238E27FC236}">
                        <a16:creationId xmlns:a16="http://schemas.microsoft.com/office/drawing/2014/main" id="{C33030A7-69BC-400C-9441-557B1196CC04}"/>
                      </a:ext>
                    </a:extLst>
                  </p:cNvPr>
                  <p:cNvPicPr/>
                  <p:nvPr/>
                </p:nvPicPr>
                <p:blipFill>
                  <a:blip r:embed="rId245"/>
                  <a:stretch>
                    <a:fillRect/>
                  </a:stretch>
                </p:blipFill>
                <p:spPr>
                  <a:xfrm>
                    <a:off x="864125" y="6372550"/>
                    <a:ext cx="194097" cy="18000"/>
                  </a:xfrm>
                  <a:prstGeom prst="rect">
                    <a:avLst/>
                  </a:prstGeom>
                </p:spPr>
              </p:pic>
            </mc:Fallback>
          </mc:AlternateContent>
        </p:grpSp>
      </p:gr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2DFDC9A-E1E8-4D07-8F7F-02AF399FC947}"/>
              </a:ext>
            </a:extLst>
          </p:cNvPr>
          <p:cNvSpPr>
            <a:spLocks noGrp="1"/>
          </p:cNvSpPr>
          <p:nvPr>
            <p:ph type="title"/>
          </p:nvPr>
        </p:nvSpPr>
        <p:spPr/>
        <p:txBody>
          <a:bodyPr/>
          <a:lstStyle/>
          <a:p>
            <a:r>
              <a:rPr lang="zh-TW" altLang="en-US" dirty="0"/>
              <a:t>證明</a:t>
            </a:r>
          </a:p>
        </p:txBody>
      </p:sp>
      <p:sp>
        <p:nvSpPr>
          <p:cNvPr id="4" name="投影片編號版面配置區 3">
            <a:extLst>
              <a:ext uri="{FF2B5EF4-FFF2-40B4-BE49-F238E27FC236}">
                <a16:creationId xmlns:a16="http://schemas.microsoft.com/office/drawing/2014/main" id="{DBDD9A1A-916E-4A02-B39D-B93F1E57B590}"/>
              </a:ext>
            </a:extLst>
          </p:cNvPr>
          <p:cNvSpPr>
            <a:spLocks noGrp="1"/>
          </p:cNvSpPr>
          <p:nvPr>
            <p:ph type="sldNum" sz="quarter" idx="12"/>
          </p:nvPr>
        </p:nvSpPr>
        <p:spPr/>
        <p:txBody>
          <a:bodyPr/>
          <a:lstStyle/>
          <a:p>
            <a:fld id="{8632C2C5-20A0-4062-ADB6-29D76B962CAE}" type="slidenum">
              <a:rPr lang="zh-TW" altLang="en-US" smtClean="0"/>
              <a:pPr/>
              <a:t>26</a:t>
            </a:fld>
            <a:endParaRPr lang="zh-TW" altLang="en-US"/>
          </a:p>
        </p:txBody>
      </p:sp>
      <p:sp>
        <p:nvSpPr>
          <p:cNvPr id="6" name="文字方塊 5">
            <a:extLst>
              <a:ext uri="{FF2B5EF4-FFF2-40B4-BE49-F238E27FC236}">
                <a16:creationId xmlns:a16="http://schemas.microsoft.com/office/drawing/2014/main" id="{BBABF94B-1099-4F81-8857-424A1A2B5A0F}"/>
              </a:ext>
            </a:extLst>
          </p:cNvPr>
          <p:cNvSpPr txBox="1"/>
          <p:nvPr/>
        </p:nvSpPr>
        <p:spPr>
          <a:xfrm>
            <a:off x="133706" y="1412776"/>
            <a:ext cx="6840760" cy="923330"/>
          </a:xfrm>
          <a:prstGeom prst="rect">
            <a:avLst/>
          </a:prstGeom>
          <a:noFill/>
        </p:spPr>
        <p:txBody>
          <a:bodyPr wrap="square">
            <a:spAutoFit/>
          </a:bodyPr>
          <a:lstStyle/>
          <a:p>
            <a:pPr algn="l"/>
            <a:r>
              <a:rPr lang="en-US" altLang="zh-TW" b="1" i="0" dirty="0">
                <a:solidFill>
                  <a:srgbClr val="000000"/>
                </a:solidFill>
                <a:effectLst/>
                <a:latin typeface="Helvetica Neue"/>
              </a:rPr>
              <a:t>Mean and Variance of Binomial Random Variables</a:t>
            </a:r>
          </a:p>
          <a:p>
            <a:pPr algn="l"/>
            <a:endParaRPr lang="en-US" altLang="zh-TW" b="1" i="0" dirty="0">
              <a:solidFill>
                <a:srgbClr val="000000"/>
              </a:solidFill>
              <a:effectLst/>
              <a:latin typeface="Helvetica Neue"/>
            </a:endParaRPr>
          </a:p>
          <a:p>
            <a:pPr algn="l"/>
            <a:r>
              <a:rPr lang="en-US" altLang="zh-TW" b="0" i="0" u="sng" dirty="0">
                <a:solidFill>
                  <a:srgbClr val="296EAA"/>
                </a:solidFill>
                <a:effectLst/>
                <a:latin typeface="Helvetica Neue"/>
                <a:hlinkClick r:id="rId2"/>
              </a:rPr>
              <a:t>http://www.math.ubc.ca/~feldman/m302/binomial.pdf</a:t>
            </a:r>
            <a:endParaRPr lang="en-US" altLang="zh-TW" b="0" i="0" dirty="0">
              <a:solidFill>
                <a:srgbClr val="000000"/>
              </a:solidFill>
              <a:effectLst/>
              <a:latin typeface="Helvetica Neue"/>
            </a:endParaRPr>
          </a:p>
        </p:txBody>
      </p:sp>
      <p:sp>
        <p:nvSpPr>
          <p:cNvPr id="8" name="文字方塊 7">
            <a:extLst>
              <a:ext uri="{FF2B5EF4-FFF2-40B4-BE49-F238E27FC236}">
                <a16:creationId xmlns:a16="http://schemas.microsoft.com/office/drawing/2014/main" id="{70731C15-ACFB-4C0A-8E60-F403EE297593}"/>
              </a:ext>
            </a:extLst>
          </p:cNvPr>
          <p:cNvSpPr txBox="1"/>
          <p:nvPr/>
        </p:nvSpPr>
        <p:spPr>
          <a:xfrm>
            <a:off x="133706" y="2852936"/>
            <a:ext cx="8496944" cy="1754326"/>
          </a:xfrm>
          <a:prstGeom prst="rect">
            <a:avLst/>
          </a:prstGeom>
          <a:noFill/>
        </p:spPr>
        <p:txBody>
          <a:bodyPr wrap="square">
            <a:spAutoFit/>
          </a:bodyPr>
          <a:lstStyle/>
          <a:p>
            <a:pPr algn="l"/>
            <a:r>
              <a:rPr lang="en-US" altLang="zh-TW" b="1" i="0" dirty="0">
                <a:solidFill>
                  <a:srgbClr val="000000"/>
                </a:solidFill>
                <a:effectLst/>
                <a:latin typeface="Helvetica Neue"/>
              </a:rPr>
              <a:t>The Binomial Distribution: Mathematically Deriving the Mean and Variance</a:t>
            </a:r>
          </a:p>
          <a:p>
            <a:pPr algn="l"/>
            <a:r>
              <a:rPr lang="en-US" altLang="zh-TW" b="0" i="0" dirty="0">
                <a:solidFill>
                  <a:srgbClr val="000000"/>
                </a:solidFill>
                <a:effectLst/>
                <a:latin typeface="Helvetica Neue"/>
              </a:rPr>
              <a:t>@ </a:t>
            </a:r>
            <a:r>
              <a:rPr lang="en-US" altLang="zh-TW" b="0" i="0" dirty="0" err="1">
                <a:solidFill>
                  <a:srgbClr val="000000"/>
                </a:solidFill>
                <a:effectLst/>
                <a:latin typeface="Helvetica Neue"/>
              </a:rPr>
              <a:t>youTube</a:t>
            </a:r>
            <a:endParaRPr lang="en-US" altLang="zh-TW" b="0" i="0" dirty="0">
              <a:solidFill>
                <a:srgbClr val="000000"/>
              </a:solidFill>
              <a:effectLst/>
              <a:latin typeface="Helvetica Neue"/>
            </a:endParaRPr>
          </a:p>
          <a:p>
            <a:pPr algn="l"/>
            <a:r>
              <a:rPr lang="en-US" altLang="zh-TW" b="0" i="0" dirty="0">
                <a:solidFill>
                  <a:srgbClr val="000000"/>
                </a:solidFill>
                <a:effectLst/>
                <a:latin typeface="Helvetica Neue"/>
              </a:rPr>
              <a:t>2 </a:t>
            </a:r>
            <a:r>
              <a:rPr lang="zh-TW" altLang="en-US" b="0" i="0" dirty="0">
                <a:solidFill>
                  <a:srgbClr val="000000"/>
                </a:solidFill>
                <a:effectLst/>
                <a:latin typeface="Helvetica Neue"/>
              </a:rPr>
              <a:t>種 證明方式，簡單</a:t>
            </a:r>
            <a:r>
              <a:rPr lang="en-US" altLang="zh-TW" b="0" i="0" dirty="0">
                <a:solidFill>
                  <a:srgbClr val="000000"/>
                </a:solidFill>
                <a:effectLst/>
                <a:latin typeface="Helvetica Neue"/>
              </a:rPr>
              <a:t>vs</a:t>
            </a:r>
            <a:r>
              <a:rPr lang="zh-TW" altLang="en-US" b="0" i="0" dirty="0">
                <a:solidFill>
                  <a:srgbClr val="000000"/>
                </a:solidFill>
                <a:effectLst/>
                <a:latin typeface="Helvetica Neue"/>
              </a:rPr>
              <a:t>複雜。</a:t>
            </a:r>
          </a:p>
          <a:p>
            <a:pPr algn="l"/>
            <a:r>
              <a:rPr lang="zh-TW" altLang="en-US" b="0" i="0" dirty="0">
                <a:solidFill>
                  <a:srgbClr val="000000"/>
                </a:solidFill>
                <a:effectLst/>
                <a:latin typeface="Helvetica Neue"/>
              </a:rPr>
              <a:t>觀看時記得打開字幕。</a:t>
            </a:r>
            <a:endParaRPr lang="en-US" altLang="zh-TW" b="0" i="0" dirty="0">
              <a:solidFill>
                <a:srgbClr val="000000"/>
              </a:solidFill>
              <a:effectLst/>
              <a:latin typeface="Helvetica Neue"/>
            </a:endParaRPr>
          </a:p>
          <a:p>
            <a:pPr algn="l"/>
            <a:endParaRPr lang="zh-TW" altLang="en-US" b="0" i="0" dirty="0">
              <a:solidFill>
                <a:srgbClr val="000000"/>
              </a:solidFill>
              <a:effectLst/>
              <a:latin typeface="Helvetica Neue"/>
            </a:endParaRPr>
          </a:p>
          <a:p>
            <a:pPr algn="l"/>
            <a:r>
              <a:rPr lang="en-US" altLang="zh-TW" b="0" i="0" u="sng" dirty="0">
                <a:solidFill>
                  <a:srgbClr val="296EAA"/>
                </a:solidFill>
                <a:effectLst/>
                <a:latin typeface="Helvetica Neue"/>
                <a:hlinkClick r:id="rId3"/>
              </a:rPr>
              <a:t>https://youtu.be/8fqkQRjcR1M</a:t>
            </a:r>
            <a:endParaRPr lang="en-US" altLang="zh-TW" b="0" i="0" dirty="0">
              <a:solidFill>
                <a:srgbClr val="000000"/>
              </a:solidFill>
              <a:effectLst/>
              <a:latin typeface="Helvetica Neue"/>
            </a:endParaRPr>
          </a:p>
        </p:txBody>
      </p:sp>
      <p:sp>
        <p:nvSpPr>
          <p:cNvPr id="3" name="文字方塊 2">
            <a:extLst>
              <a:ext uri="{FF2B5EF4-FFF2-40B4-BE49-F238E27FC236}">
                <a16:creationId xmlns:a16="http://schemas.microsoft.com/office/drawing/2014/main" id="{3ED335FA-F03E-46FA-901A-1B0EC5A8F177}"/>
              </a:ext>
            </a:extLst>
          </p:cNvPr>
          <p:cNvSpPr txBox="1"/>
          <p:nvPr/>
        </p:nvSpPr>
        <p:spPr>
          <a:xfrm>
            <a:off x="3526629" y="5122058"/>
            <a:ext cx="4570482" cy="646331"/>
          </a:xfrm>
          <a:prstGeom prst="rect">
            <a:avLst/>
          </a:prstGeom>
          <a:noFill/>
        </p:spPr>
        <p:txBody>
          <a:bodyPr wrap="none" rtlCol="0">
            <a:spAutoFit/>
          </a:bodyPr>
          <a:lstStyle/>
          <a:p>
            <a:r>
              <a:rPr lang="zh-TW" altLang="en-US" dirty="0">
                <a:solidFill>
                  <a:srgbClr val="FF0000"/>
                </a:solidFill>
              </a:rPr>
              <a:t>這裡是一個學習重點，請同學們參考之後，</a:t>
            </a:r>
            <a:endParaRPr lang="en-US" altLang="zh-TW" dirty="0">
              <a:solidFill>
                <a:srgbClr val="FF0000"/>
              </a:solidFill>
            </a:endParaRPr>
          </a:p>
          <a:p>
            <a:r>
              <a:rPr lang="zh-TW" altLang="en-US" dirty="0">
                <a:solidFill>
                  <a:srgbClr val="FF0000"/>
                </a:solidFill>
              </a:rPr>
              <a:t>動手寫一遍。期中考時將要求同學寫一遍。</a:t>
            </a:r>
          </a:p>
        </p:txBody>
      </p:sp>
    </p:spTree>
    <p:extLst>
      <p:ext uri="{BB962C8B-B14F-4D97-AF65-F5344CB8AC3E}">
        <p14:creationId xmlns:p14="http://schemas.microsoft.com/office/powerpoint/2010/main" val="151065236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3.4</a:t>
            </a:r>
            <a:endParaRPr lang="zh-TW" altLang="en-US" dirty="0"/>
          </a:p>
        </p:txBody>
      </p:sp>
      <p:pic>
        <p:nvPicPr>
          <p:cNvPr id="9219" name="Picture 3"/>
          <p:cNvPicPr>
            <a:picLocks noGrp="1" noChangeAspect="1" noChangeArrowheads="1"/>
          </p:cNvPicPr>
          <p:nvPr>
            <p:ph idx="1"/>
          </p:nvPr>
        </p:nvPicPr>
        <p:blipFill>
          <a:blip r:embed="rId2" cstate="print"/>
          <a:srcRect b="52172"/>
          <a:stretch>
            <a:fillRect/>
          </a:stretch>
        </p:blipFill>
        <p:spPr bwMode="auto">
          <a:xfrm>
            <a:off x="323850" y="1337517"/>
            <a:ext cx="8496300" cy="237951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A83CFA6-3EC8-4F4B-AD00-8196B0BC74BF}"/>
              </a:ext>
            </a:extLst>
          </p:cNvPr>
          <p:cNvSpPr>
            <a:spLocks noGrp="1"/>
          </p:cNvSpPr>
          <p:nvPr>
            <p:ph type="sldNum" sz="quarter" idx="12"/>
          </p:nvPr>
        </p:nvSpPr>
        <p:spPr/>
        <p:txBody>
          <a:bodyPr/>
          <a:lstStyle/>
          <a:p>
            <a:fld id="{8632C2C5-20A0-4062-ADB6-29D76B962CAE}" type="slidenum">
              <a:rPr lang="zh-TW" altLang="en-US" smtClean="0"/>
              <a:pPr/>
              <a:t>27</a:t>
            </a:fld>
            <a:endParaRPr lang="zh-TW" altLang="en-US"/>
          </a:p>
        </p:txBody>
      </p:sp>
      <p:pic>
        <p:nvPicPr>
          <p:cNvPr id="7" name="Picture 3"/>
          <p:cNvPicPr>
            <a:picLocks noChangeAspect="1" noChangeArrowheads="1"/>
          </p:cNvPicPr>
          <p:nvPr/>
        </p:nvPicPr>
        <p:blipFill>
          <a:blip r:embed="rId2" cstate="print"/>
          <a:srcRect t="50658"/>
          <a:stretch>
            <a:fillRect/>
          </a:stretch>
        </p:blipFill>
        <p:spPr bwMode="auto">
          <a:xfrm>
            <a:off x="323528" y="4256235"/>
            <a:ext cx="4752528" cy="1518792"/>
          </a:xfrm>
          <a:prstGeom prst="rect">
            <a:avLst/>
          </a:prstGeom>
          <a:noFill/>
          <a:ln w="9525">
            <a:noFill/>
            <a:miter lim="800000"/>
            <a:headEnd/>
            <a:tailEnd/>
          </a:ln>
          <a:effectLst/>
        </p:spPr>
      </p:pic>
      <p:pic>
        <p:nvPicPr>
          <p:cNvPr id="5" name="圖片 4">
            <a:extLst>
              <a:ext uri="{FF2B5EF4-FFF2-40B4-BE49-F238E27FC236}">
                <a16:creationId xmlns:a16="http://schemas.microsoft.com/office/drawing/2014/main" id="{C9CA4120-CE3B-4E68-9F3C-9B02B7F83C19}"/>
              </a:ext>
            </a:extLst>
          </p:cNvPr>
          <p:cNvPicPr>
            <a:picLocks noChangeAspect="1"/>
          </p:cNvPicPr>
          <p:nvPr/>
        </p:nvPicPr>
        <p:blipFill>
          <a:blip r:embed="rId3"/>
          <a:stretch>
            <a:fillRect/>
          </a:stretch>
        </p:blipFill>
        <p:spPr>
          <a:xfrm>
            <a:off x="5277172" y="3553662"/>
            <a:ext cx="3276600" cy="30194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486EF6-7C8D-44C3-A0C9-AE08FBC5C78B}"/>
              </a:ext>
            </a:extLst>
          </p:cNvPr>
          <p:cNvSpPr>
            <a:spLocks noGrp="1"/>
          </p:cNvSpPr>
          <p:nvPr>
            <p:ph type="title"/>
          </p:nvPr>
        </p:nvSpPr>
        <p:spPr/>
        <p:txBody>
          <a:bodyPr/>
          <a:lstStyle/>
          <a:p>
            <a:r>
              <a:rPr lang="en-US" altLang="zh-TW" sz="4000" b="0" i="0" dirty="0">
                <a:solidFill>
                  <a:srgbClr val="000000"/>
                </a:solidFill>
                <a:effectLst/>
                <a:latin typeface="Helvetica Neue"/>
              </a:rPr>
              <a:t>Example b5.4, s3.4:</a:t>
            </a:r>
            <a:endParaRPr lang="zh-TW" altLang="en-US" dirty="0"/>
          </a:p>
        </p:txBody>
      </p:sp>
      <p:sp>
        <p:nvSpPr>
          <p:cNvPr id="3" name="內容版面配置區 2">
            <a:extLst>
              <a:ext uri="{FF2B5EF4-FFF2-40B4-BE49-F238E27FC236}">
                <a16:creationId xmlns:a16="http://schemas.microsoft.com/office/drawing/2014/main" id="{ACAEF992-8E6C-4DD5-9157-54BBF85B4E02}"/>
              </a:ext>
            </a:extLst>
          </p:cNvPr>
          <p:cNvSpPr>
            <a:spLocks noGrp="1"/>
          </p:cNvSpPr>
          <p:nvPr>
            <p:ph idx="1"/>
          </p:nvPr>
        </p:nvSpPr>
        <p:spPr/>
        <p:txBody>
          <a:bodyPr/>
          <a:lstStyle/>
          <a:p>
            <a:pPr algn="l"/>
            <a:r>
              <a:rPr lang="en-US" altLang="zh-TW" sz="1800" b="0" i="0" dirty="0">
                <a:solidFill>
                  <a:srgbClr val="000000"/>
                </a:solidFill>
                <a:effectLst/>
                <a:latin typeface="Helvetica Neue"/>
              </a:rPr>
              <a:t>It is </a:t>
            </a:r>
            <a:r>
              <a:rPr lang="en-US" altLang="zh-TW" sz="1800" b="0" i="0" dirty="0">
                <a:solidFill>
                  <a:srgbClr val="FF0000"/>
                </a:solidFill>
                <a:effectLst/>
                <a:latin typeface="Helvetica Neue"/>
              </a:rPr>
              <a:t>conjectured (</a:t>
            </a:r>
            <a:r>
              <a:rPr lang="zh-TW" altLang="en-US" sz="1800" b="0" i="0" dirty="0">
                <a:solidFill>
                  <a:srgbClr val="FF0000"/>
                </a:solidFill>
                <a:effectLst/>
                <a:latin typeface="Helvetica Neue"/>
              </a:rPr>
              <a:t>假設</a:t>
            </a:r>
            <a:r>
              <a:rPr lang="en-US" altLang="zh-TW" sz="1800" b="0" i="0" dirty="0">
                <a:solidFill>
                  <a:srgbClr val="FF0000"/>
                </a:solidFill>
                <a:effectLst/>
                <a:latin typeface="Helvetica Neue"/>
              </a:rPr>
              <a:t>)</a:t>
            </a:r>
            <a:r>
              <a:rPr lang="zh-TW" altLang="en-US" sz="1800" b="0" i="0" dirty="0">
                <a:solidFill>
                  <a:srgbClr val="FF0000"/>
                </a:solidFill>
                <a:effectLst/>
                <a:latin typeface="Helvetica Neue"/>
              </a:rPr>
              <a:t> </a:t>
            </a:r>
            <a:r>
              <a:rPr lang="en-US" altLang="zh-TW" sz="1800" b="0" i="0" dirty="0">
                <a:solidFill>
                  <a:srgbClr val="000000"/>
                </a:solidFill>
                <a:effectLst/>
                <a:latin typeface="Helvetica Neue"/>
              </a:rPr>
              <a:t>that an impurity exists in </a:t>
            </a:r>
            <a:r>
              <a:rPr lang="en-US" altLang="zh-TW" sz="1800" b="0" i="0" dirty="0">
                <a:solidFill>
                  <a:srgbClr val="FF0000"/>
                </a:solidFill>
                <a:effectLst/>
                <a:latin typeface="Helvetica Neue"/>
              </a:rPr>
              <a:t>30%</a:t>
            </a:r>
            <a:r>
              <a:rPr lang="en-US" altLang="zh-TW" sz="1800" b="0" i="0" dirty="0">
                <a:solidFill>
                  <a:srgbClr val="000000"/>
                </a:solidFill>
                <a:effectLst/>
                <a:latin typeface="Helvetica Neue"/>
              </a:rPr>
              <a:t> of all drinking wells in a certain rural community.</a:t>
            </a:r>
          </a:p>
          <a:p>
            <a:pPr algn="l"/>
            <a:r>
              <a:rPr lang="en-US" altLang="zh-TW" sz="1800" b="0" i="0" dirty="0">
                <a:solidFill>
                  <a:srgbClr val="000000"/>
                </a:solidFill>
                <a:effectLst/>
                <a:latin typeface="Helvetica Neue"/>
              </a:rPr>
              <a:t>In order to gain some insight into the true extent of the problem, it is determined that </a:t>
            </a:r>
            <a:r>
              <a:rPr lang="en-US" altLang="zh-TW" sz="1800" b="1" i="0" dirty="0">
                <a:solidFill>
                  <a:schemeClr val="accent2">
                    <a:lumMod val="75000"/>
                  </a:schemeClr>
                </a:solidFill>
                <a:effectLst/>
                <a:latin typeface="Helvetica Neue"/>
              </a:rPr>
              <a:t>some testing is necessary</a:t>
            </a:r>
            <a:r>
              <a:rPr lang="en-US" altLang="zh-TW" sz="1800" b="0" i="0" dirty="0">
                <a:solidFill>
                  <a:srgbClr val="000000"/>
                </a:solidFill>
                <a:effectLst/>
                <a:latin typeface="Helvetica Neue"/>
              </a:rPr>
              <a:t>.</a:t>
            </a:r>
          </a:p>
          <a:p>
            <a:pPr algn="l"/>
            <a:r>
              <a:rPr lang="en-US" altLang="zh-TW" sz="1800" b="0" i="0" dirty="0">
                <a:solidFill>
                  <a:srgbClr val="000000"/>
                </a:solidFill>
                <a:effectLst/>
                <a:latin typeface="Helvetica Neue"/>
              </a:rPr>
              <a:t>It is too expensive to test all of the wells in the area, so </a:t>
            </a:r>
            <a:r>
              <a:rPr lang="en-US" altLang="zh-TW" sz="1800" b="0" i="0" dirty="0">
                <a:solidFill>
                  <a:srgbClr val="FF0000"/>
                </a:solidFill>
                <a:effectLst/>
                <a:latin typeface="Helvetica Neue"/>
              </a:rPr>
              <a:t>10</a:t>
            </a:r>
            <a:r>
              <a:rPr lang="en-US" altLang="zh-TW" sz="1800" b="0" i="0" dirty="0">
                <a:solidFill>
                  <a:srgbClr val="000000"/>
                </a:solidFill>
                <a:effectLst/>
                <a:latin typeface="Helvetica Neue"/>
              </a:rPr>
              <a:t> are randomly selected for testing.</a:t>
            </a:r>
          </a:p>
          <a:p>
            <a:pPr lvl="1">
              <a:buFont typeface="Arial" panose="020B0604020202020204" pitchFamily="34" charset="0"/>
              <a:buChar char="•"/>
            </a:pPr>
            <a:r>
              <a:rPr lang="en-US" altLang="zh-TW" sz="1600" b="0" i="0" dirty="0">
                <a:solidFill>
                  <a:srgbClr val="000000"/>
                </a:solidFill>
                <a:effectLst/>
                <a:latin typeface="Helvetica Neue"/>
              </a:rPr>
              <a:t>(a) Using the binomial distribution, what is the probability that </a:t>
            </a:r>
            <a:r>
              <a:rPr lang="en-US" altLang="zh-TW" sz="1600" b="0" i="0" dirty="0">
                <a:solidFill>
                  <a:srgbClr val="FF0000"/>
                </a:solidFill>
                <a:effectLst/>
                <a:latin typeface="Helvetica Neue"/>
              </a:rPr>
              <a:t>exactly 3 </a:t>
            </a:r>
            <a:r>
              <a:rPr lang="en-US" altLang="zh-TW" sz="1600" b="0" i="0" dirty="0">
                <a:solidFill>
                  <a:srgbClr val="000000"/>
                </a:solidFill>
                <a:effectLst/>
                <a:latin typeface="Helvetica Neue"/>
              </a:rPr>
              <a:t>wells have the impurity, </a:t>
            </a:r>
            <a:r>
              <a:rPr lang="en-US" altLang="zh-TW" sz="1600" b="0" i="0" dirty="0">
                <a:solidFill>
                  <a:srgbClr val="FF0000"/>
                </a:solidFill>
                <a:effectLst/>
                <a:highlight>
                  <a:srgbClr val="FFFF00"/>
                </a:highlight>
                <a:latin typeface="Helvetica Neue"/>
              </a:rPr>
              <a:t>assuming that the conjecture is correct</a:t>
            </a:r>
            <a:r>
              <a:rPr lang="en-US" altLang="zh-TW" sz="1600" b="0" i="0" dirty="0">
                <a:solidFill>
                  <a:srgbClr val="000000"/>
                </a:solidFill>
                <a:effectLst/>
                <a:latin typeface="Helvetica Neue"/>
              </a:rPr>
              <a:t>?</a:t>
            </a:r>
          </a:p>
          <a:p>
            <a:pPr lvl="1">
              <a:buFont typeface="Arial" panose="020B0604020202020204" pitchFamily="34" charset="0"/>
              <a:buChar char="•"/>
            </a:pPr>
            <a:r>
              <a:rPr lang="en-US" altLang="zh-TW" sz="1600" b="0" i="0" dirty="0">
                <a:solidFill>
                  <a:srgbClr val="000000"/>
                </a:solidFill>
                <a:effectLst/>
                <a:latin typeface="Helvetica Neue"/>
              </a:rPr>
              <a:t>(b) What is the probability that </a:t>
            </a:r>
            <a:r>
              <a:rPr lang="en-US" altLang="zh-TW" sz="1600" b="0" i="0" dirty="0">
                <a:solidFill>
                  <a:srgbClr val="FF0000"/>
                </a:solidFill>
                <a:effectLst/>
                <a:latin typeface="Helvetica Neue"/>
              </a:rPr>
              <a:t>more than 3 </a:t>
            </a:r>
            <a:r>
              <a:rPr lang="en-US" altLang="zh-TW" sz="1600" b="0" i="0" dirty="0">
                <a:solidFill>
                  <a:srgbClr val="000000"/>
                </a:solidFill>
                <a:effectLst/>
                <a:latin typeface="Helvetica Neue"/>
              </a:rPr>
              <a:t>wells are impure?</a:t>
            </a:r>
          </a:p>
          <a:p>
            <a:endParaRPr lang="zh-TW" altLang="en-US" sz="1800" dirty="0"/>
          </a:p>
        </p:txBody>
      </p:sp>
      <p:sp>
        <p:nvSpPr>
          <p:cNvPr id="4" name="投影片編號版面配置區 3">
            <a:extLst>
              <a:ext uri="{FF2B5EF4-FFF2-40B4-BE49-F238E27FC236}">
                <a16:creationId xmlns:a16="http://schemas.microsoft.com/office/drawing/2014/main" id="{6ECE1018-20D0-4F9E-A564-FC5E39D19E9C}"/>
              </a:ext>
            </a:extLst>
          </p:cNvPr>
          <p:cNvSpPr>
            <a:spLocks noGrp="1"/>
          </p:cNvSpPr>
          <p:nvPr>
            <p:ph type="sldNum" sz="quarter" idx="12"/>
          </p:nvPr>
        </p:nvSpPr>
        <p:spPr/>
        <p:txBody>
          <a:bodyPr/>
          <a:lstStyle/>
          <a:p>
            <a:fld id="{8632C2C5-20A0-4062-ADB6-29D76B962CAE}" type="slidenum">
              <a:rPr lang="zh-TW" altLang="en-US" smtClean="0"/>
              <a:pPr/>
              <a:t>28</a:t>
            </a:fld>
            <a:endParaRPr lang="zh-TW" altLang="en-US" dirty="0"/>
          </a:p>
        </p:txBody>
      </p:sp>
      <p:pic>
        <p:nvPicPr>
          <p:cNvPr id="5" name="圖片 4">
            <a:extLst>
              <a:ext uri="{FF2B5EF4-FFF2-40B4-BE49-F238E27FC236}">
                <a16:creationId xmlns:a16="http://schemas.microsoft.com/office/drawing/2014/main" id="{8F158CB8-E8B4-4D64-AB00-03F4062309AF}"/>
              </a:ext>
            </a:extLst>
          </p:cNvPr>
          <p:cNvPicPr>
            <a:picLocks noChangeAspect="1"/>
          </p:cNvPicPr>
          <p:nvPr/>
        </p:nvPicPr>
        <p:blipFill>
          <a:blip r:embed="rId2"/>
          <a:stretch>
            <a:fillRect/>
          </a:stretch>
        </p:blipFill>
        <p:spPr>
          <a:xfrm>
            <a:off x="323528" y="4131292"/>
            <a:ext cx="3010609" cy="2567186"/>
          </a:xfrm>
          <a:prstGeom prst="rect">
            <a:avLst/>
          </a:prstGeom>
        </p:spPr>
      </p:pic>
      <p:pic>
        <p:nvPicPr>
          <p:cNvPr id="6" name="圖片 5">
            <a:extLst>
              <a:ext uri="{FF2B5EF4-FFF2-40B4-BE49-F238E27FC236}">
                <a16:creationId xmlns:a16="http://schemas.microsoft.com/office/drawing/2014/main" id="{7566FC9A-984E-4B7B-A585-ACA5BDDC24EC}"/>
              </a:ext>
            </a:extLst>
          </p:cNvPr>
          <p:cNvPicPr>
            <a:picLocks noChangeAspect="1"/>
          </p:cNvPicPr>
          <p:nvPr/>
        </p:nvPicPr>
        <p:blipFill>
          <a:blip r:embed="rId3"/>
          <a:stretch>
            <a:fillRect/>
          </a:stretch>
        </p:blipFill>
        <p:spPr>
          <a:xfrm>
            <a:off x="3491880" y="4148233"/>
            <a:ext cx="5507334" cy="2726708"/>
          </a:xfrm>
          <a:prstGeom prst="rect">
            <a:avLst/>
          </a:prstGeom>
        </p:spPr>
      </p:pic>
    </p:spTree>
    <p:extLst>
      <p:ext uri="{BB962C8B-B14F-4D97-AF65-F5344CB8AC3E}">
        <p14:creationId xmlns:p14="http://schemas.microsoft.com/office/powerpoint/2010/main" val="330276440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C2DC00-AFD0-48AA-9313-03107BFB6995}"/>
              </a:ext>
            </a:extLst>
          </p:cNvPr>
          <p:cNvSpPr>
            <a:spLocks noGrp="1"/>
          </p:cNvSpPr>
          <p:nvPr>
            <p:ph type="title"/>
          </p:nvPr>
        </p:nvSpPr>
        <p:spPr>
          <a:xfrm>
            <a:off x="323528" y="44624"/>
            <a:ext cx="8496944" cy="936104"/>
          </a:xfrm>
        </p:spPr>
        <p:txBody>
          <a:bodyPr/>
          <a:lstStyle/>
          <a:p>
            <a:r>
              <a:rPr lang="en-US" altLang="zh-TW" dirty="0"/>
              <a:t>Discussing (a Hypothesis Testing)</a:t>
            </a:r>
            <a:endParaRPr lang="zh-TW" altLang="en-US" dirty="0"/>
          </a:p>
        </p:txBody>
      </p:sp>
      <p:sp>
        <p:nvSpPr>
          <p:cNvPr id="4" name="投影片編號版面配置區 3">
            <a:extLst>
              <a:ext uri="{FF2B5EF4-FFF2-40B4-BE49-F238E27FC236}">
                <a16:creationId xmlns:a16="http://schemas.microsoft.com/office/drawing/2014/main" id="{C9CF048B-162A-4D7D-9A3A-ABB1390D0D9A}"/>
              </a:ext>
            </a:extLst>
          </p:cNvPr>
          <p:cNvSpPr>
            <a:spLocks noGrp="1"/>
          </p:cNvSpPr>
          <p:nvPr>
            <p:ph type="sldNum" sz="quarter" idx="12"/>
          </p:nvPr>
        </p:nvSpPr>
        <p:spPr/>
        <p:txBody>
          <a:bodyPr/>
          <a:lstStyle/>
          <a:p>
            <a:fld id="{8632C2C5-20A0-4062-ADB6-29D76B962CAE}" type="slidenum">
              <a:rPr lang="zh-TW" altLang="en-US" smtClean="0"/>
              <a:pPr/>
              <a:t>29</a:t>
            </a:fld>
            <a:endParaRPr lang="zh-TW" altLang="en-US"/>
          </a:p>
        </p:txBody>
      </p:sp>
      <p:sp>
        <p:nvSpPr>
          <p:cNvPr id="7" name="文字方塊 6">
            <a:extLst>
              <a:ext uri="{FF2B5EF4-FFF2-40B4-BE49-F238E27FC236}">
                <a16:creationId xmlns:a16="http://schemas.microsoft.com/office/drawing/2014/main" id="{B8533C35-CB46-4114-B8B4-A5ADFB60D5C5}"/>
              </a:ext>
            </a:extLst>
          </p:cNvPr>
          <p:cNvSpPr txBox="1"/>
          <p:nvPr/>
        </p:nvSpPr>
        <p:spPr>
          <a:xfrm>
            <a:off x="291360" y="1124744"/>
            <a:ext cx="3776584" cy="4801314"/>
          </a:xfrm>
          <a:prstGeom prst="rect">
            <a:avLst/>
          </a:prstGeom>
          <a:noFill/>
        </p:spPr>
        <p:txBody>
          <a:bodyPr wrap="square">
            <a:spAutoFit/>
          </a:bodyPr>
          <a:lstStyle/>
          <a:p>
            <a:endParaRPr lang="en-US" altLang="zh-TW" dirty="0"/>
          </a:p>
          <a:p>
            <a:r>
              <a:rPr lang="en-US" altLang="zh-TW" dirty="0"/>
              <a:t>Consider the situation of Example b5.4.</a:t>
            </a:r>
          </a:p>
          <a:p>
            <a:endParaRPr lang="en-US" altLang="zh-TW" dirty="0"/>
          </a:p>
          <a:p>
            <a:r>
              <a:rPr lang="en-US" altLang="zh-TW" dirty="0"/>
              <a:t>The notion that </a:t>
            </a:r>
            <a:r>
              <a:rPr lang="en-US" altLang="zh-TW" dirty="0">
                <a:solidFill>
                  <a:srgbClr val="FF0000"/>
                </a:solidFill>
              </a:rPr>
              <a:t>30% </a:t>
            </a:r>
            <a:r>
              <a:rPr lang="en-US" altLang="zh-TW" dirty="0"/>
              <a:t>of the wells are impure is merely a </a:t>
            </a:r>
            <a:r>
              <a:rPr lang="en-US" altLang="zh-TW" dirty="0">
                <a:solidFill>
                  <a:srgbClr val="FF0000"/>
                </a:solidFill>
              </a:rPr>
              <a:t>conjecture</a:t>
            </a:r>
            <a:r>
              <a:rPr lang="en-US" altLang="zh-TW" dirty="0"/>
              <a:t> (</a:t>
            </a:r>
            <a:r>
              <a:rPr lang="zh-TW" altLang="en-US" dirty="0"/>
              <a:t>推測</a:t>
            </a:r>
            <a:r>
              <a:rPr lang="en-US" altLang="zh-TW" dirty="0"/>
              <a:t>, or </a:t>
            </a:r>
            <a:r>
              <a:rPr lang="en-US" altLang="zh-TW" dirty="0">
                <a:solidFill>
                  <a:srgbClr val="FF0000"/>
                </a:solidFill>
              </a:rPr>
              <a:t>hypothesis</a:t>
            </a:r>
            <a:r>
              <a:rPr lang="en-US" altLang="zh-TW" dirty="0"/>
              <a:t>, </a:t>
            </a:r>
            <a:r>
              <a:rPr lang="zh-TW" altLang="en-US" dirty="0"/>
              <a:t>假設</a:t>
            </a:r>
            <a:r>
              <a:rPr lang="en-US" altLang="zh-TW" dirty="0"/>
              <a:t>) put forth by the area water board (committee, </a:t>
            </a:r>
            <a:r>
              <a:rPr lang="zh-TW" altLang="en-US" dirty="0"/>
              <a:t>委員會</a:t>
            </a:r>
            <a:r>
              <a:rPr lang="en-US" altLang="zh-TW" dirty="0"/>
              <a:t>).</a:t>
            </a:r>
          </a:p>
          <a:p>
            <a:endParaRPr lang="en-US" altLang="zh-TW" dirty="0"/>
          </a:p>
          <a:p>
            <a:r>
              <a:rPr lang="en-US" altLang="zh-TW" dirty="0"/>
              <a:t>Suppose </a:t>
            </a:r>
            <a:r>
              <a:rPr lang="en-US" altLang="zh-TW" dirty="0">
                <a:solidFill>
                  <a:srgbClr val="FF0000"/>
                </a:solidFill>
              </a:rPr>
              <a:t>10</a:t>
            </a:r>
            <a:r>
              <a:rPr lang="en-US" altLang="zh-TW" dirty="0"/>
              <a:t> wells are randomly selected and </a:t>
            </a:r>
            <a:r>
              <a:rPr lang="en-US" altLang="zh-TW" dirty="0">
                <a:solidFill>
                  <a:srgbClr val="FF0000"/>
                </a:solidFill>
              </a:rPr>
              <a:t>3 are found </a:t>
            </a:r>
            <a:r>
              <a:rPr lang="en-US" altLang="zh-TW" dirty="0"/>
              <a:t>to contain the impurity. </a:t>
            </a:r>
          </a:p>
          <a:p>
            <a:endParaRPr lang="en-US" altLang="zh-TW" dirty="0"/>
          </a:p>
          <a:p>
            <a:r>
              <a:rPr lang="en-US" altLang="zh-TW" dirty="0">
                <a:solidFill>
                  <a:srgbClr val="FF0000"/>
                </a:solidFill>
              </a:rPr>
              <a:t>What does this imply about the conjecture</a:t>
            </a:r>
            <a:r>
              <a:rPr lang="en-US" altLang="zh-TW" dirty="0"/>
              <a:t>? </a:t>
            </a:r>
            <a:r>
              <a:rPr lang="zh-TW" altLang="en-US" dirty="0">
                <a:solidFill>
                  <a:srgbClr val="FF0000"/>
                </a:solidFill>
                <a:highlight>
                  <a:srgbClr val="FFFF00"/>
                </a:highlight>
              </a:rPr>
              <a:t> </a:t>
            </a:r>
            <a:r>
              <a:rPr lang="en-US" altLang="zh-TW" dirty="0">
                <a:solidFill>
                  <a:srgbClr val="FF0000"/>
                </a:solidFill>
                <a:highlight>
                  <a:srgbClr val="FFFF00"/>
                </a:highlight>
              </a:rPr>
              <a:t>Accept or Reject it ?  </a:t>
            </a:r>
            <a:r>
              <a:rPr lang="en-US" altLang="zh-TW" dirty="0"/>
              <a:t> </a:t>
            </a:r>
          </a:p>
          <a:p>
            <a:endParaRPr lang="en-US" altLang="zh-TW" dirty="0"/>
          </a:p>
          <a:p>
            <a:r>
              <a:rPr lang="en-US" altLang="zh-TW" dirty="0"/>
              <a:t>Let’s use a probability statement to make an inference.</a:t>
            </a:r>
            <a:endParaRPr lang="zh-TW" altLang="en-US" dirty="0"/>
          </a:p>
        </p:txBody>
      </p:sp>
      <p:grpSp>
        <p:nvGrpSpPr>
          <p:cNvPr id="15" name="群組 14">
            <a:extLst>
              <a:ext uri="{FF2B5EF4-FFF2-40B4-BE49-F238E27FC236}">
                <a16:creationId xmlns:a16="http://schemas.microsoft.com/office/drawing/2014/main" id="{782CEA6A-08F8-428B-ABFC-17F2CB5B4B67}"/>
              </a:ext>
            </a:extLst>
          </p:cNvPr>
          <p:cNvGrpSpPr/>
          <p:nvPr/>
        </p:nvGrpSpPr>
        <p:grpSpPr>
          <a:xfrm>
            <a:off x="3923928" y="1428308"/>
            <a:ext cx="5040560" cy="4990517"/>
            <a:chOff x="4246517" y="1428308"/>
            <a:chExt cx="4528422" cy="4160392"/>
          </a:xfrm>
        </p:grpSpPr>
        <p:sp>
          <p:nvSpPr>
            <p:cNvPr id="9" name="文字方塊 8">
              <a:extLst>
                <a:ext uri="{FF2B5EF4-FFF2-40B4-BE49-F238E27FC236}">
                  <a16:creationId xmlns:a16="http://schemas.microsoft.com/office/drawing/2014/main" id="{56A8ABEB-B983-4F1D-B411-0BE51D24E56A}"/>
                </a:ext>
              </a:extLst>
            </p:cNvPr>
            <p:cNvSpPr txBox="1"/>
            <p:nvPr/>
          </p:nvSpPr>
          <p:spPr>
            <a:xfrm>
              <a:off x="4932040" y="1428308"/>
              <a:ext cx="3741783" cy="1477328"/>
            </a:xfrm>
            <a:prstGeom prst="rect">
              <a:avLst/>
            </a:prstGeom>
            <a:noFill/>
            <a:ln>
              <a:solidFill>
                <a:schemeClr val="accent1"/>
              </a:solidFill>
            </a:ln>
          </p:spPr>
          <p:txBody>
            <a:bodyPr wrap="square">
              <a:spAutoFit/>
            </a:bodyPr>
            <a:lstStyle/>
            <a:p>
              <a:r>
                <a:rPr lang="en-US" altLang="zh-TW" dirty="0"/>
                <a:t>【</a:t>
              </a:r>
              <a:r>
                <a:rPr lang="en-US" altLang="zh-TW" dirty="0" err="1"/>
                <a:t>rySol</a:t>
              </a:r>
              <a:r>
                <a:rPr lang="en-US" altLang="zh-TW" dirty="0"/>
                <a:t>】</a:t>
              </a:r>
            </a:p>
            <a:p>
              <a:endParaRPr lang="en-US" altLang="zh-TW" dirty="0"/>
            </a:p>
            <a:p>
              <a:r>
                <a:rPr lang="zh-TW" altLang="en-US" dirty="0"/>
                <a:t>假設 </a:t>
              </a:r>
              <a:r>
                <a:rPr lang="en-US" altLang="zh-TW" dirty="0"/>
                <a:t>H</a:t>
              </a:r>
              <a:r>
                <a:rPr lang="en-US" altLang="zh-TW" baseline="-25000" dirty="0"/>
                <a:t>0</a:t>
              </a:r>
              <a:r>
                <a:rPr lang="en-US" altLang="zh-TW" dirty="0"/>
                <a:t>: "p</a:t>
              </a:r>
              <a:r>
                <a:rPr lang="en-US" altLang="zh-TW" baseline="-25000" dirty="0"/>
                <a:t>0</a:t>
              </a:r>
              <a:r>
                <a:rPr lang="en-US" altLang="zh-TW" dirty="0"/>
                <a:t> = 0.3 (or 30%)"</a:t>
              </a:r>
            </a:p>
            <a:p>
              <a:r>
                <a:rPr lang="zh-TW" altLang="en-US" dirty="0"/>
                <a:t>證據 </a:t>
              </a:r>
              <a:r>
                <a:rPr lang="en-US" altLang="zh-TW" dirty="0"/>
                <a:t>E</a:t>
              </a:r>
              <a:r>
                <a:rPr lang="zh-TW" altLang="en-US" dirty="0"/>
                <a:t>： </a:t>
              </a:r>
              <a:r>
                <a:rPr lang="en-US" altLang="zh-TW" dirty="0"/>
                <a:t>"X = 3"</a:t>
              </a:r>
            </a:p>
            <a:p>
              <a:r>
                <a:rPr lang="en-US" altLang="zh-TW" dirty="0"/>
                <a:t>prob("X = 3“ | H</a:t>
              </a:r>
              <a:r>
                <a:rPr lang="en-US" altLang="zh-TW" baseline="-25000" dirty="0"/>
                <a:t>0</a:t>
              </a:r>
              <a:r>
                <a:rPr lang="en-US" altLang="zh-TW" dirty="0"/>
                <a:t>) = ?  </a:t>
              </a:r>
              <a:r>
                <a:rPr lang="en-US" altLang="zh-TW" dirty="0">
                  <a:sym typeface="Wingdings" panose="05000000000000000000" pitchFamily="2" charset="2"/>
                </a:rPr>
                <a:t> .</a:t>
              </a:r>
              <a:r>
                <a:rPr lang="en-US" altLang="zh-TW" dirty="0" err="1">
                  <a:sym typeface="Wingdings" panose="05000000000000000000" pitchFamily="2" charset="2"/>
                </a:rPr>
                <a:t>pmf</a:t>
              </a:r>
              <a:r>
                <a:rPr lang="en-US" altLang="zh-TW" dirty="0">
                  <a:sym typeface="Wingdings" panose="05000000000000000000" pitchFamily="2" charset="2"/>
                </a:rPr>
                <a:t>()=.27</a:t>
              </a:r>
              <a:endParaRPr lang="en-US" altLang="zh-TW" dirty="0"/>
            </a:p>
          </p:txBody>
        </p:sp>
        <p:sp>
          <p:nvSpPr>
            <p:cNvPr id="12" name="文字方塊 11">
              <a:extLst>
                <a:ext uri="{FF2B5EF4-FFF2-40B4-BE49-F238E27FC236}">
                  <a16:creationId xmlns:a16="http://schemas.microsoft.com/office/drawing/2014/main" id="{F37CE399-5970-4EB5-B802-3E74CD80FEE3}"/>
                </a:ext>
              </a:extLst>
            </p:cNvPr>
            <p:cNvSpPr txBox="1"/>
            <p:nvPr/>
          </p:nvSpPr>
          <p:spPr>
            <a:xfrm>
              <a:off x="4932040" y="3237776"/>
              <a:ext cx="3741782" cy="923330"/>
            </a:xfrm>
            <a:prstGeom prst="rect">
              <a:avLst/>
            </a:prstGeom>
            <a:noFill/>
            <a:ln>
              <a:solidFill>
                <a:schemeClr val="accent1"/>
              </a:solidFill>
            </a:ln>
          </p:spPr>
          <p:txBody>
            <a:bodyPr wrap="square">
              <a:spAutoFit/>
            </a:bodyPr>
            <a:lstStyle/>
            <a:p>
              <a:r>
                <a:rPr lang="en-US" altLang="zh-TW" dirty="0"/>
                <a:t>prob("X = 2“ | H</a:t>
              </a:r>
              <a:r>
                <a:rPr lang="en-US" altLang="zh-TW" baseline="-25000" dirty="0"/>
                <a:t>0</a:t>
              </a:r>
              <a:r>
                <a:rPr lang="en-US" altLang="zh-TW" dirty="0"/>
                <a:t>) = ?  </a:t>
              </a:r>
              <a:r>
                <a:rPr lang="en-US" altLang="zh-TW" dirty="0">
                  <a:sym typeface="Wingdings" panose="05000000000000000000" pitchFamily="2" charset="2"/>
                </a:rPr>
                <a:t>  .23</a:t>
              </a:r>
            </a:p>
            <a:p>
              <a:r>
                <a:rPr lang="en-US" altLang="zh-TW" dirty="0"/>
                <a:t>prob("X = 3“ | H</a:t>
              </a:r>
              <a:r>
                <a:rPr lang="en-US" altLang="zh-TW" baseline="-25000" dirty="0"/>
                <a:t>0</a:t>
              </a:r>
              <a:r>
                <a:rPr lang="en-US" altLang="zh-TW" dirty="0"/>
                <a:t>) = ?  </a:t>
              </a:r>
              <a:r>
                <a:rPr lang="en-US" altLang="zh-TW" dirty="0">
                  <a:sym typeface="Wingdings" panose="05000000000000000000" pitchFamily="2" charset="2"/>
                </a:rPr>
                <a:t>  .27</a:t>
              </a:r>
            </a:p>
            <a:p>
              <a:r>
                <a:rPr lang="en-US" altLang="zh-TW" dirty="0"/>
                <a:t>prob("X = 4“ | H</a:t>
              </a:r>
              <a:r>
                <a:rPr lang="en-US" altLang="zh-TW" baseline="-25000" dirty="0"/>
                <a:t>0</a:t>
              </a:r>
              <a:r>
                <a:rPr lang="en-US" altLang="zh-TW" dirty="0"/>
                <a:t>) = ?  </a:t>
              </a:r>
              <a:r>
                <a:rPr lang="en-US" altLang="zh-TW" dirty="0">
                  <a:sym typeface="Wingdings" panose="05000000000000000000" pitchFamily="2" charset="2"/>
                </a:rPr>
                <a:t>  .20</a:t>
              </a:r>
            </a:p>
          </p:txBody>
        </p:sp>
        <p:sp>
          <p:nvSpPr>
            <p:cNvPr id="13" name="文字方塊 12">
              <a:extLst>
                <a:ext uri="{FF2B5EF4-FFF2-40B4-BE49-F238E27FC236}">
                  <a16:creationId xmlns:a16="http://schemas.microsoft.com/office/drawing/2014/main" id="{62A64E42-88DF-44F5-B6CC-BEA8DA96094B}"/>
                </a:ext>
              </a:extLst>
            </p:cNvPr>
            <p:cNvSpPr txBox="1"/>
            <p:nvPr/>
          </p:nvSpPr>
          <p:spPr>
            <a:xfrm>
              <a:off x="4246517" y="4357111"/>
              <a:ext cx="4528422" cy="1231589"/>
            </a:xfrm>
            <a:prstGeom prst="rect">
              <a:avLst/>
            </a:prstGeom>
            <a:noFill/>
            <a:ln>
              <a:solidFill>
                <a:schemeClr val="accent1"/>
              </a:solidFill>
            </a:ln>
          </p:spPr>
          <p:txBody>
            <a:bodyPr wrap="square" rtlCol="0">
              <a:spAutoFit/>
            </a:bodyPr>
            <a:lstStyle/>
            <a:p>
              <a:r>
                <a:rPr lang="zh-TW" altLang="en-US" dirty="0"/>
                <a:t>以上這些機率都</a:t>
              </a:r>
              <a:r>
                <a:rPr lang="en-US" altLang="zh-TW" dirty="0"/>
                <a:t>【</a:t>
              </a:r>
              <a:r>
                <a:rPr lang="zh-TW" altLang="en-US" dirty="0"/>
                <a:t>不算小</a:t>
              </a:r>
              <a:r>
                <a:rPr lang="en-US" altLang="zh-TW" dirty="0"/>
                <a:t>】</a:t>
              </a:r>
              <a:r>
                <a:rPr lang="zh-TW" altLang="en-US" dirty="0"/>
                <a:t>。</a:t>
              </a:r>
              <a:endParaRPr lang="en-US" altLang="zh-TW" dirty="0"/>
            </a:p>
            <a:p>
              <a:endParaRPr lang="en-US" altLang="zh-TW" dirty="0"/>
            </a:p>
            <a:p>
              <a:r>
                <a:rPr lang="zh-TW" altLang="en-US" dirty="0"/>
                <a:t>亦即 若 假設</a:t>
              </a:r>
              <a:r>
                <a:rPr lang="en-US" altLang="zh-TW" dirty="0"/>
                <a:t>H</a:t>
              </a:r>
              <a:r>
                <a:rPr lang="en-US" altLang="zh-TW" baseline="-25000" dirty="0"/>
                <a:t>0</a:t>
              </a:r>
              <a:r>
                <a:rPr lang="zh-TW" altLang="en-US" dirty="0"/>
                <a:t>為真，這些證據都很有可能出現。</a:t>
              </a:r>
              <a:endParaRPr lang="en-US" altLang="zh-TW" dirty="0"/>
            </a:p>
            <a:p>
              <a:r>
                <a:rPr lang="zh-TW" altLang="en-US" dirty="0"/>
                <a:t>換句話說，當這些證據出現時，</a:t>
              </a:r>
              <a:endParaRPr lang="en-US" altLang="zh-TW" dirty="0"/>
            </a:p>
            <a:p>
              <a:r>
                <a:rPr lang="zh-TW" altLang="en-US" dirty="0"/>
                <a:t>我們</a:t>
              </a:r>
              <a:r>
                <a:rPr lang="en-US" altLang="zh-TW" dirty="0"/>
                <a:t>【</a:t>
              </a:r>
              <a:r>
                <a:rPr lang="zh-TW" altLang="en-US" dirty="0"/>
                <a:t>無法</a:t>
              </a:r>
              <a:r>
                <a:rPr lang="en-US" altLang="zh-TW" dirty="0"/>
                <a:t>】</a:t>
              </a:r>
              <a:r>
                <a:rPr lang="zh-TW" altLang="en-US" dirty="0"/>
                <a:t>堅定的</a:t>
              </a:r>
              <a:r>
                <a:rPr lang="en-US" altLang="zh-TW" dirty="0"/>
                <a:t>【</a:t>
              </a:r>
              <a:r>
                <a:rPr lang="zh-TW" altLang="en-US" dirty="0"/>
                <a:t>否認</a:t>
              </a:r>
              <a:r>
                <a:rPr lang="en-US" altLang="zh-TW" dirty="0"/>
                <a:t>】H</a:t>
              </a:r>
              <a:r>
                <a:rPr lang="en-US" altLang="zh-TW" baseline="-25000" dirty="0"/>
                <a:t>0</a:t>
              </a:r>
              <a:r>
                <a:rPr lang="zh-TW" altLang="en-US" dirty="0"/>
                <a:t>為真！</a:t>
              </a:r>
              <a:endParaRPr lang="en-US" altLang="zh-TW" dirty="0"/>
            </a:p>
          </p:txBody>
        </p:sp>
      </p:grpSp>
    </p:spTree>
    <p:extLst>
      <p:ext uri="{BB962C8B-B14F-4D97-AF65-F5344CB8AC3E}">
        <p14:creationId xmlns:p14="http://schemas.microsoft.com/office/powerpoint/2010/main" val="368622394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42A74B-CD22-42A5-B21A-570E148AF7D3}"/>
              </a:ext>
            </a:extLst>
          </p:cNvPr>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TW" sz="4000" b="1" baseline="0" dirty="0">
                <a:solidFill>
                  <a:schemeClr val="tx1"/>
                </a:solidFill>
                <a:effectLst/>
                <a:latin typeface="Times New Roman" pitchFamily="18" charset="0"/>
                <a:ea typeface="標楷體" pitchFamily="65" charset="-120"/>
                <a:cs typeface="+mj-cs"/>
              </a:rPr>
              <a:t>3.1 </a:t>
            </a:r>
            <a:r>
              <a:rPr kumimoji="1" lang="en-US" altLang="zh-TW" sz="4000" b="1" i="0" baseline="0" dirty="0">
                <a:solidFill>
                  <a:schemeClr val="tx1"/>
                </a:solidFill>
                <a:effectLst/>
                <a:latin typeface="Times New Roman" pitchFamily="18" charset="0"/>
                <a:ea typeface="標楷體" pitchFamily="65" charset="-120"/>
                <a:cs typeface="+mj-cs"/>
              </a:rPr>
              <a:t>Introduction and Motivation</a:t>
            </a:r>
            <a:r>
              <a:rPr kumimoji="1" lang="zh-TW" altLang="zh-TW" sz="4000" b="1" i="0" baseline="0" dirty="0">
                <a:solidFill>
                  <a:schemeClr val="tx1"/>
                </a:solidFill>
                <a:effectLst/>
                <a:latin typeface="Times New Roman" pitchFamily="18" charset="0"/>
                <a:ea typeface="標楷體" pitchFamily="65" charset="-120"/>
                <a:cs typeface="+mj-cs"/>
              </a:rPr>
              <a:t> </a:t>
            </a:r>
            <a:r>
              <a:rPr kumimoji="1" lang="en-US" altLang="zh-TW" sz="4000" b="1" i="0" baseline="0" dirty="0">
                <a:solidFill>
                  <a:schemeClr val="tx1"/>
                </a:solidFill>
                <a:effectLst/>
                <a:latin typeface="Times New Roman" pitchFamily="18" charset="0"/>
                <a:ea typeface="標楷體" pitchFamily="65" charset="-120"/>
                <a:cs typeface="+mj-cs"/>
              </a:rPr>
              <a:t>(</a:t>
            </a:r>
            <a:r>
              <a:rPr kumimoji="1" lang="zh-TW" altLang="zh-TW" sz="4000" b="1" baseline="0" dirty="0">
                <a:solidFill>
                  <a:schemeClr val="tx1"/>
                </a:solidFill>
                <a:effectLst/>
                <a:latin typeface="Times New Roman" pitchFamily="18" charset="0"/>
                <a:ea typeface="標楷體" pitchFamily="65" charset="-120"/>
                <a:cs typeface="+mj-cs"/>
              </a:rPr>
              <a:t>簡介和動機</a:t>
            </a:r>
            <a:r>
              <a:rPr kumimoji="1" lang="en-US" altLang="zh-TW" sz="4000" b="1" baseline="0" dirty="0">
                <a:solidFill>
                  <a:schemeClr val="tx1"/>
                </a:solidFill>
                <a:effectLst/>
                <a:latin typeface="Times New Roman" pitchFamily="18" charset="0"/>
                <a:ea typeface="標楷體" pitchFamily="65" charset="-120"/>
                <a:cs typeface="+mj-cs"/>
              </a:rPr>
              <a:t>)</a:t>
            </a:r>
            <a:endParaRPr lang="zh-TW" altLang="zh-TW" sz="4000" dirty="0">
              <a:effectLst/>
            </a:endParaRPr>
          </a:p>
        </p:txBody>
      </p:sp>
      <p:sp>
        <p:nvSpPr>
          <p:cNvPr id="6" name="投影片編號版面配置區 5">
            <a:extLst>
              <a:ext uri="{FF2B5EF4-FFF2-40B4-BE49-F238E27FC236}">
                <a16:creationId xmlns:a16="http://schemas.microsoft.com/office/drawing/2014/main" id="{6B212C56-89C9-484B-B0B1-B3B70EB4932E}"/>
              </a:ext>
            </a:extLst>
          </p:cNvPr>
          <p:cNvSpPr>
            <a:spLocks noGrp="1"/>
          </p:cNvSpPr>
          <p:nvPr>
            <p:ph type="sldNum" sz="quarter" idx="12"/>
          </p:nvPr>
        </p:nvSpPr>
        <p:spPr/>
        <p:txBody>
          <a:bodyPr/>
          <a:lstStyle/>
          <a:p>
            <a:fld id="{8632C2C5-20A0-4062-ADB6-29D76B962CAE}" type="slidenum">
              <a:rPr lang="zh-TW" altLang="en-US" smtClean="0"/>
              <a:pPr/>
              <a:t>3</a:t>
            </a:fld>
            <a:endParaRPr lang="zh-TW" altLang="en-US"/>
          </a:p>
        </p:txBody>
      </p:sp>
      <mc:AlternateContent xmlns:mc="http://schemas.openxmlformats.org/markup-compatibility/2006" xmlns:p14="http://schemas.microsoft.com/office/powerpoint/2010/main">
        <mc:Choice Requires="p14">
          <p:contentPart p14:bwMode="auto" r:id="rId2">
            <p14:nvContentPartPr>
              <p14:cNvPr id="4" name="筆跡 3">
                <a:extLst>
                  <a:ext uri="{FF2B5EF4-FFF2-40B4-BE49-F238E27FC236}">
                    <a16:creationId xmlns:a16="http://schemas.microsoft.com/office/drawing/2014/main" id="{2A5B770E-CA7A-4740-9749-FB65C2D6F849}"/>
                  </a:ext>
                </a:extLst>
              </p14:cNvPr>
              <p14:cNvContentPartPr/>
              <p14:nvPr/>
            </p14:nvContentPartPr>
            <p14:xfrm>
              <a:off x="-899388" y="2125314"/>
              <a:ext cx="360" cy="360"/>
            </p14:xfrm>
          </p:contentPart>
        </mc:Choice>
        <mc:Fallback xmlns="">
          <p:pic>
            <p:nvPicPr>
              <p:cNvPr id="4" name="筆跡 3">
                <a:extLst>
                  <a:ext uri="{FF2B5EF4-FFF2-40B4-BE49-F238E27FC236}">
                    <a16:creationId xmlns:a16="http://schemas.microsoft.com/office/drawing/2014/main" id="{2A5B770E-CA7A-4740-9749-FB65C2D6F849}"/>
                  </a:ext>
                </a:extLst>
              </p:cNvPr>
              <p:cNvPicPr/>
              <p:nvPr/>
            </p:nvPicPr>
            <p:blipFill>
              <a:blip r:embed="rId3"/>
              <a:stretch>
                <a:fillRect/>
              </a:stretch>
            </p:blipFill>
            <p:spPr>
              <a:xfrm>
                <a:off x="-908028" y="211631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筆跡 4">
                <a:extLst>
                  <a:ext uri="{FF2B5EF4-FFF2-40B4-BE49-F238E27FC236}">
                    <a16:creationId xmlns:a16="http://schemas.microsoft.com/office/drawing/2014/main" id="{FFC9266E-331D-490B-9C5F-CDD9572B0395}"/>
                  </a:ext>
                </a:extLst>
              </p14:cNvPr>
              <p14:cNvContentPartPr/>
              <p14:nvPr/>
            </p14:nvContentPartPr>
            <p14:xfrm>
              <a:off x="-875628" y="3289914"/>
              <a:ext cx="360" cy="360"/>
            </p14:xfrm>
          </p:contentPart>
        </mc:Choice>
        <mc:Fallback xmlns="">
          <p:pic>
            <p:nvPicPr>
              <p:cNvPr id="5" name="筆跡 4">
                <a:extLst>
                  <a:ext uri="{FF2B5EF4-FFF2-40B4-BE49-F238E27FC236}">
                    <a16:creationId xmlns:a16="http://schemas.microsoft.com/office/drawing/2014/main" id="{FFC9266E-331D-490B-9C5F-CDD9572B0395}"/>
                  </a:ext>
                </a:extLst>
              </p:cNvPr>
              <p:cNvPicPr/>
              <p:nvPr/>
            </p:nvPicPr>
            <p:blipFill>
              <a:blip r:embed="rId5"/>
              <a:stretch>
                <a:fillRect/>
              </a:stretch>
            </p:blipFill>
            <p:spPr>
              <a:xfrm>
                <a:off x="-884268" y="3280914"/>
                <a:ext cx="18000" cy="18000"/>
              </a:xfrm>
              <a:prstGeom prst="rect">
                <a:avLst/>
              </a:prstGeom>
            </p:spPr>
          </p:pic>
        </mc:Fallback>
      </mc:AlternateContent>
      <p:sp>
        <p:nvSpPr>
          <p:cNvPr id="13" name="內容版面配置區 12">
            <a:extLst>
              <a:ext uri="{FF2B5EF4-FFF2-40B4-BE49-F238E27FC236}">
                <a16:creationId xmlns:a16="http://schemas.microsoft.com/office/drawing/2014/main" id="{C9DB8D85-5ACA-45FC-952B-A81A924FC05A}"/>
              </a:ext>
            </a:extLst>
          </p:cNvPr>
          <p:cNvSpPr>
            <a:spLocks noGrp="1"/>
          </p:cNvSpPr>
          <p:nvPr>
            <p:ph idx="1"/>
          </p:nvPr>
        </p:nvSpPr>
        <p:spPr>
          <a:xfrm>
            <a:off x="0" y="1052736"/>
            <a:ext cx="9144000" cy="576064"/>
          </a:xfrm>
        </p:spPr>
        <p:txBody>
          <a:bodyPr/>
          <a:lstStyle/>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Read</a:t>
            </a:r>
            <a:r>
              <a:rPr kumimoji="1" lang="en-US" altLang="zh-TW" sz="3000" dirty="0">
                <a:solidFill>
                  <a:schemeClr val="tx1"/>
                </a:solidFill>
                <a:effectLst/>
                <a:latin typeface="Times New Roman" pitchFamily="18" charset="0"/>
                <a:ea typeface="標楷體" pitchFamily="65" charset="-120"/>
                <a:cs typeface="+mn-cs"/>
              </a:rPr>
              <a:t> the textbook…</a:t>
            </a:r>
            <a:endParaRPr kumimoji="1" lang="en-US" altLang="zh-TW" sz="3000" baseline="0" dirty="0">
              <a:solidFill>
                <a:schemeClr val="tx1"/>
              </a:solidFill>
              <a:effectLst/>
              <a:latin typeface="Times New Roman" pitchFamily="18" charset="0"/>
              <a:ea typeface="標楷體" pitchFamily="65" charset="-120"/>
              <a:cs typeface="+mn-cs"/>
            </a:endParaRPr>
          </a:p>
        </p:txBody>
      </p:sp>
      <p:pic>
        <p:nvPicPr>
          <p:cNvPr id="14" name="圖片 13">
            <a:extLst>
              <a:ext uri="{FF2B5EF4-FFF2-40B4-BE49-F238E27FC236}">
                <a16:creationId xmlns:a16="http://schemas.microsoft.com/office/drawing/2014/main" id="{BA9352EF-71FB-4987-AF84-66CF36F6F17C}"/>
              </a:ext>
            </a:extLst>
          </p:cNvPr>
          <p:cNvPicPr>
            <a:picLocks noChangeAspect="1"/>
          </p:cNvPicPr>
          <p:nvPr/>
        </p:nvPicPr>
        <p:blipFill>
          <a:blip r:embed="rId6"/>
          <a:stretch>
            <a:fillRect/>
          </a:stretch>
        </p:blipFill>
        <p:spPr>
          <a:xfrm>
            <a:off x="0" y="1520217"/>
            <a:ext cx="9144000" cy="5337423"/>
          </a:xfrm>
          <a:prstGeom prst="rect">
            <a:avLst/>
          </a:prstGeom>
        </p:spPr>
      </p:pic>
    </p:spTree>
    <p:extLst>
      <p:ext uri="{BB962C8B-B14F-4D97-AF65-F5344CB8AC3E}">
        <p14:creationId xmlns:p14="http://schemas.microsoft.com/office/powerpoint/2010/main" val="74888679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7AD53C-E55F-404C-97E8-239CF17BC760}"/>
              </a:ext>
            </a:extLst>
          </p:cNvPr>
          <p:cNvSpPr>
            <a:spLocks noGrp="1"/>
          </p:cNvSpPr>
          <p:nvPr>
            <p:ph type="title"/>
          </p:nvPr>
        </p:nvSpPr>
        <p:spPr/>
        <p:txBody>
          <a:bodyPr/>
          <a:lstStyle/>
          <a:p>
            <a:r>
              <a:rPr lang="zh-TW" altLang="en-US" dirty="0"/>
              <a:t>假設檢定</a:t>
            </a:r>
            <a:r>
              <a:rPr lang="en-US" altLang="zh-TW" dirty="0"/>
              <a:t>(Hypothesis Testing)</a:t>
            </a:r>
            <a:r>
              <a:rPr lang="zh-TW" altLang="en-US" dirty="0"/>
              <a:t>的原理</a:t>
            </a:r>
          </a:p>
        </p:txBody>
      </p:sp>
      <p:sp>
        <p:nvSpPr>
          <p:cNvPr id="4" name="投影片編號版面配置區 3">
            <a:extLst>
              <a:ext uri="{FF2B5EF4-FFF2-40B4-BE49-F238E27FC236}">
                <a16:creationId xmlns:a16="http://schemas.microsoft.com/office/drawing/2014/main" id="{CA5B7977-D31F-4C52-9E07-76A647F17F53}"/>
              </a:ext>
            </a:extLst>
          </p:cNvPr>
          <p:cNvSpPr>
            <a:spLocks noGrp="1"/>
          </p:cNvSpPr>
          <p:nvPr>
            <p:ph type="sldNum" sz="quarter" idx="12"/>
          </p:nvPr>
        </p:nvSpPr>
        <p:spPr/>
        <p:txBody>
          <a:bodyPr/>
          <a:lstStyle/>
          <a:p>
            <a:fld id="{8632C2C5-20A0-4062-ADB6-29D76B962CAE}" type="slidenum">
              <a:rPr lang="zh-TW" altLang="en-US" smtClean="0"/>
              <a:pPr/>
              <a:t>30</a:t>
            </a:fld>
            <a:endParaRPr lang="zh-TW" altLang="en-US"/>
          </a:p>
        </p:txBody>
      </p:sp>
      <p:sp>
        <p:nvSpPr>
          <p:cNvPr id="6" name="文字方塊 5">
            <a:extLst>
              <a:ext uri="{FF2B5EF4-FFF2-40B4-BE49-F238E27FC236}">
                <a16:creationId xmlns:a16="http://schemas.microsoft.com/office/drawing/2014/main" id="{DDC46020-6C85-4D8A-9D0E-0BEEA8A6A15B}"/>
              </a:ext>
            </a:extLst>
          </p:cNvPr>
          <p:cNvSpPr txBox="1"/>
          <p:nvPr/>
        </p:nvSpPr>
        <p:spPr>
          <a:xfrm>
            <a:off x="1700808" y="2204864"/>
            <a:ext cx="5742384" cy="1754326"/>
          </a:xfrm>
          <a:prstGeom prst="rect">
            <a:avLst/>
          </a:prstGeom>
          <a:noFill/>
        </p:spPr>
        <p:txBody>
          <a:bodyPr wrap="square">
            <a:spAutoFit/>
          </a:bodyPr>
          <a:lstStyle/>
          <a:p>
            <a:r>
              <a:rPr lang="zh-TW" altLang="en-US" dirty="0"/>
              <a:t>若 假設</a:t>
            </a:r>
            <a:r>
              <a:rPr lang="en-US" altLang="zh-TW" dirty="0"/>
              <a:t>H</a:t>
            </a:r>
            <a:r>
              <a:rPr lang="en-US" altLang="zh-TW" baseline="-25000" dirty="0"/>
              <a:t>0</a:t>
            </a:r>
            <a:r>
              <a:rPr lang="zh-TW" altLang="en-US" dirty="0"/>
              <a:t>為真，而</a:t>
            </a:r>
            <a:r>
              <a:rPr lang="en-US" altLang="zh-TW" dirty="0"/>
              <a:t>【</a:t>
            </a:r>
            <a:r>
              <a:rPr lang="zh-TW" altLang="en-US" dirty="0"/>
              <a:t>證據</a:t>
            </a:r>
            <a:r>
              <a:rPr lang="en-US" altLang="zh-TW" dirty="0"/>
              <a:t>】</a:t>
            </a:r>
            <a:r>
              <a:rPr lang="zh-TW" altLang="en-US" dirty="0"/>
              <a:t> 被算出來的機率很小，</a:t>
            </a:r>
            <a:endParaRPr lang="en-US" altLang="zh-TW" dirty="0"/>
          </a:p>
          <a:p>
            <a:r>
              <a:rPr lang="zh-TW" altLang="en-US" dirty="0">
                <a:solidFill>
                  <a:srgbClr val="FF0000"/>
                </a:solidFill>
              </a:rPr>
              <a:t>小於某個預設的門檻值 </a:t>
            </a:r>
            <a:r>
              <a:rPr lang="en-US" altLang="zh-TW" dirty="0">
                <a:solidFill>
                  <a:srgbClr val="FF0000"/>
                </a:solidFill>
              </a:rPr>
              <a:t>(</a:t>
            </a:r>
            <a:r>
              <a:rPr lang="el-GR" altLang="zh-TW" dirty="0">
                <a:solidFill>
                  <a:srgbClr val="FF0000"/>
                </a:solidFill>
              </a:rPr>
              <a:t>α</a:t>
            </a:r>
            <a:r>
              <a:rPr lang="en-US" altLang="zh-TW" dirty="0">
                <a:solidFill>
                  <a:srgbClr val="FF0000"/>
                </a:solidFill>
              </a:rPr>
              <a:t> </a:t>
            </a:r>
            <a:r>
              <a:rPr lang="el-GR" altLang="zh-TW" dirty="0">
                <a:solidFill>
                  <a:srgbClr val="FF0000"/>
                </a:solidFill>
              </a:rPr>
              <a:t>= .05</a:t>
            </a:r>
            <a:r>
              <a:rPr lang="en-US" altLang="zh-TW" dirty="0">
                <a:solidFill>
                  <a:srgbClr val="FF0000"/>
                </a:solidFill>
              </a:rPr>
              <a:t> or 5%)</a:t>
            </a:r>
            <a:r>
              <a:rPr lang="zh-TW" altLang="en-US" dirty="0"/>
              <a:t>，</a:t>
            </a:r>
            <a:endParaRPr lang="en-US" altLang="zh-TW" dirty="0"/>
          </a:p>
          <a:p>
            <a:endParaRPr lang="en-US" altLang="zh-TW" dirty="0"/>
          </a:p>
          <a:p>
            <a:r>
              <a:rPr lang="zh-TW" altLang="en-US" dirty="0"/>
              <a:t>我們就可解釋為：</a:t>
            </a:r>
            <a:endParaRPr lang="en-US" altLang="zh-TW" dirty="0"/>
          </a:p>
          <a:p>
            <a:r>
              <a:rPr lang="zh-TW" altLang="en-US" dirty="0">
                <a:solidFill>
                  <a:srgbClr val="FF0000"/>
                </a:solidFill>
                <a:highlight>
                  <a:srgbClr val="FFFF00"/>
                </a:highlight>
              </a:rPr>
              <a:t>在假設</a:t>
            </a:r>
            <a:r>
              <a:rPr lang="en-US" altLang="zh-TW" dirty="0">
                <a:solidFill>
                  <a:srgbClr val="FF0000"/>
                </a:solidFill>
                <a:highlight>
                  <a:srgbClr val="FFFF00"/>
                </a:highlight>
              </a:rPr>
              <a:t>H</a:t>
            </a:r>
            <a:r>
              <a:rPr lang="en-US" altLang="zh-TW" baseline="-25000" dirty="0">
                <a:solidFill>
                  <a:srgbClr val="FF0000"/>
                </a:solidFill>
                <a:highlight>
                  <a:srgbClr val="FFFF00"/>
                </a:highlight>
              </a:rPr>
              <a:t>0 </a:t>
            </a:r>
            <a:r>
              <a:rPr lang="zh-TW" altLang="en-US" dirty="0">
                <a:solidFill>
                  <a:srgbClr val="FF0000"/>
                </a:solidFill>
                <a:highlight>
                  <a:srgbClr val="FFFF00"/>
                </a:highlight>
              </a:rPr>
              <a:t>為真之前題下， </a:t>
            </a:r>
            <a:endParaRPr lang="en-US" altLang="zh-TW" dirty="0">
              <a:solidFill>
                <a:srgbClr val="FF0000"/>
              </a:solidFill>
              <a:highlight>
                <a:srgbClr val="FFFF00"/>
              </a:highlight>
            </a:endParaRPr>
          </a:p>
          <a:p>
            <a:r>
              <a:rPr lang="zh-TW" altLang="en-US" dirty="0">
                <a:solidFill>
                  <a:srgbClr val="FF0000"/>
                </a:solidFill>
                <a:highlight>
                  <a:srgbClr val="FFFF00"/>
                </a:highlight>
              </a:rPr>
              <a:t>該</a:t>
            </a:r>
            <a:r>
              <a:rPr lang="en-US" altLang="zh-TW" dirty="0">
                <a:solidFill>
                  <a:srgbClr val="FF0000"/>
                </a:solidFill>
                <a:highlight>
                  <a:srgbClr val="FFFF00"/>
                </a:highlight>
              </a:rPr>
              <a:t>【</a:t>
            </a:r>
            <a:r>
              <a:rPr lang="zh-TW" altLang="en-US" dirty="0">
                <a:solidFill>
                  <a:srgbClr val="FF0000"/>
                </a:solidFill>
                <a:highlight>
                  <a:srgbClr val="FFFF00"/>
                </a:highlight>
              </a:rPr>
              <a:t>證據</a:t>
            </a:r>
            <a:r>
              <a:rPr lang="en-US" altLang="zh-TW" dirty="0">
                <a:solidFill>
                  <a:srgbClr val="FF0000"/>
                </a:solidFill>
                <a:highlight>
                  <a:srgbClr val="FFFF00"/>
                </a:highlight>
              </a:rPr>
              <a:t>】</a:t>
            </a:r>
            <a:r>
              <a:rPr lang="zh-TW" altLang="en-US" dirty="0">
                <a:solidFill>
                  <a:srgbClr val="FF0000"/>
                </a:solidFill>
                <a:highlight>
                  <a:srgbClr val="FFFF00"/>
                </a:highlight>
              </a:rPr>
              <a:t> 幾乎不會發生。</a:t>
            </a:r>
            <a:r>
              <a:rPr lang="en-US" altLang="zh-TW" dirty="0">
                <a:solidFill>
                  <a:srgbClr val="FF0000"/>
                </a:solidFill>
                <a:highlight>
                  <a:srgbClr val="FFFF00"/>
                </a:highlight>
              </a:rPr>
              <a:t> </a:t>
            </a:r>
            <a:endParaRPr lang="zh-TW" altLang="en-US" dirty="0"/>
          </a:p>
        </p:txBody>
      </p:sp>
      <p:sp>
        <p:nvSpPr>
          <p:cNvPr id="7" name="文字方塊 6">
            <a:extLst>
              <a:ext uri="{FF2B5EF4-FFF2-40B4-BE49-F238E27FC236}">
                <a16:creationId xmlns:a16="http://schemas.microsoft.com/office/drawing/2014/main" id="{6E4DC2C3-C7FB-4EA1-8CF8-E9881306AF80}"/>
              </a:ext>
            </a:extLst>
          </p:cNvPr>
          <p:cNvSpPr txBox="1"/>
          <p:nvPr/>
        </p:nvSpPr>
        <p:spPr>
          <a:xfrm>
            <a:off x="1700808" y="4365104"/>
            <a:ext cx="5079776" cy="1200329"/>
          </a:xfrm>
          <a:prstGeom prst="rect">
            <a:avLst/>
          </a:prstGeom>
          <a:noFill/>
        </p:spPr>
        <p:txBody>
          <a:bodyPr wrap="square" rtlCol="0">
            <a:spAutoFit/>
          </a:bodyPr>
          <a:lstStyle/>
          <a:p>
            <a:r>
              <a:rPr lang="zh-TW" altLang="en-US" dirty="0"/>
              <a:t>現實是，</a:t>
            </a:r>
            <a:r>
              <a:rPr lang="en-US" altLang="zh-TW" dirty="0"/>
              <a:t>【</a:t>
            </a:r>
            <a:r>
              <a:rPr lang="zh-TW" altLang="en-US" dirty="0"/>
              <a:t>證據</a:t>
            </a:r>
            <a:r>
              <a:rPr lang="en-US" altLang="zh-TW" dirty="0"/>
              <a:t>】</a:t>
            </a:r>
            <a:r>
              <a:rPr lang="zh-TW" altLang="en-US" dirty="0"/>
              <a:t>確實發生了</a:t>
            </a:r>
            <a:r>
              <a:rPr lang="en-US" altLang="zh-TW" dirty="0"/>
              <a:t>(</a:t>
            </a:r>
            <a:r>
              <a:rPr lang="zh-TW" altLang="en-US" dirty="0"/>
              <a:t>所謂鐵證如山</a:t>
            </a:r>
            <a:r>
              <a:rPr lang="en-US" altLang="zh-TW" dirty="0"/>
              <a:t>)</a:t>
            </a:r>
            <a:r>
              <a:rPr lang="zh-TW" altLang="en-US" dirty="0"/>
              <a:t>！</a:t>
            </a:r>
            <a:endParaRPr lang="en-US" altLang="zh-TW" dirty="0"/>
          </a:p>
          <a:p>
            <a:r>
              <a:rPr lang="zh-TW" altLang="en-US" dirty="0"/>
              <a:t>你是法官，如何下結論！</a:t>
            </a:r>
            <a:endParaRPr lang="en-US" altLang="zh-TW" dirty="0"/>
          </a:p>
          <a:p>
            <a:endParaRPr lang="en-US" altLang="zh-TW" dirty="0"/>
          </a:p>
          <a:p>
            <a:r>
              <a:rPr lang="zh-TW" altLang="en-US" dirty="0"/>
              <a:t>把</a:t>
            </a:r>
            <a:r>
              <a:rPr lang="en-US" altLang="zh-TW" dirty="0">
                <a:solidFill>
                  <a:srgbClr val="FF0000"/>
                </a:solidFill>
                <a:highlight>
                  <a:srgbClr val="FFFF00"/>
                </a:highlight>
              </a:rPr>
              <a:t>【</a:t>
            </a:r>
            <a:r>
              <a:rPr lang="zh-TW" altLang="en-US" dirty="0">
                <a:solidFill>
                  <a:srgbClr val="FF0000"/>
                </a:solidFill>
                <a:highlight>
                  <a:srgbClr val="FFFF00"/>
                </a:highlight>
              </a:rPr>
              <a:t>假設</a:t>
            </a:r>
            <a:r>
              <a:rPr lang="en-US" altLang="zh-TW" dirty="0">
                <a:solidFill>
                  <a:srgbClr val="FF0000"/>
                </a:solidFill>
                <a:highlight>
                  <a:srgbClr val="FFFF00"/>
                </a:highlight>
              </a:rPr>
              <a:t>H</a:t>
            </a:r>
            <a:r>
              <a:rPr lang="en-US" altLang="zh-TW" baseline="-25000" dirty="0">
                <a:solidFill>
                  <a:srgbClr val="FF0000"/>
                </a:solidFill>
                <a:highlight>
                  <a:srgbClr val="FFFF00"/>
                </a:highlight>
              </a:rPr>
              <a:t>0 </a:t>
            </a:r>
            <a:r>
              <a:rPr lang="zh-TW" altLang="en-US" dirty="0">
                <a:solidFill>
                  <a:srgbClr val="FF0000"/>
                </a:solidFill>
                <a:highlight>
                  <a:srgbClr val="FFFF00"/>
                </a:highlight>
              </a:rPr>
              <a:t>為真 </a:t>
            </a:r>
            <a:r>
              <a:rPr lang="en-US" altLang="zh-TW" dirty="0">
                <a:solidFill>
                  <a:srgbClr val="FF0000"/>
                </a:solidFill>
                <a:highlight>
                  <a:srgbClr val="FFFF00"/>
                </a:highlight>
              </a:rPr>
              <a:t>】</a:t>
            </a:r>
            <a:r>
              <a:rPr lang="zh-TW" altLang="en-US" dirty="0">
                <a:solidFill>
                  <a:srgbClr val="FF0000"/>
                </a:solidFill>
                <a:highlight>
                  <a:srgbClr val="FFFF00"/>
                </a:highlight>
              </a:rPr>
              <a:t> </a:t>
            </a:r>
            <a:r>
              <a:rPr lang="zh-TW" altLang="en-US" dirty="0"/>
              <a:t>這個前提 </a:t>
            </a:r>
            <a:r>
              <a:rPr lang="en-US" altLang="zh-TW" dirty="0"/>
              <a:t>【</a:t>
            </a:r>
            <a:r>
              <a:rPr lang="zh-TW" altLang="en-US" dirty="0"/>
              <a:t>否決</a:t>
            </a:r>
            <a:r>
              <a:rPr lang="en-US" altLang="zh-TW" dirty="0"/>
              <a:t>】</a:t>
            </a:r>
            <a:r>
              <a:rPr lang="zh-TW" altLang="en-US" dirty="0"/>
              <a:t>！！！</a:t>
            </a:r>
            <a:endParaRPr lang="en-US" altLang="zh-TW" dirty="0"/>
          </a:p>
        </p:txBody>
      </p:sp>
    </p:spTree>
    <p:extLst>
      <p:ext uri="{BB962C8B-B14F-4D97-AF65-F5344CB8AC3E}">
        <p14:creationId xmlns:p14="http://schemas.microsoft.com/office/powerpoint/2010/main" val="14157801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3.5</a:t>
            </a:r>
            <a:endParaRPr lang="zh-TW" altLang="en-US" dirty="0"/>
          </a:p>
        </p:txBody>
      </p:sp>
      <p:pic>
        <p:nvPicPr>
          <p:cNvPr id="10242" name="Picture 2"/>
          <p:cNvPicPr>
            <a:picLocks noGrp="1" noChangeAspect="1" noChangeArrowheads="1"/>
          </p:cNvPicPr>
          <p:nvPr>
            <p:ph idx="1"/>
          </p:nvPr>
        </p:nvPicPr>
        <p:blipFill>
          <a:blip r:embed="rId2" cstate="print"/>
          <a:stretch>
            <a:fillRect/>
          </a:stretch>
        </p:blipFill>
        <p:spPr bwMode="auto">
          <a:xfrm>
            <a:off x="323850" y="1327968"/>
            <a:ext cx="8496300" cy="499422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D8B21BB2-D5A3-4835-864D-C292049FC19E}"/>
              </a:ext>
            </a:extLst>
          </p:cNvPr>
          <p:cNvSpPr>
            <a:spLocks noGrp="1"/>
          </p:cNvSpPr>
          <p:nvPr>
            <p:ph type="sldNum" sz="quarter" idx="12"/>
          </p:nvPr>
        </p:nvSpPr>
        <p:spPr/>
        <p:txBody>
          <a:bodyPr/>
          <a:lstStyle/>
          <a:p>
            <a:fld id="{8632C2C5-20A0-4062-ADB6-29D76B962CAE}" type="slidenum">
              <a:rPr lang="zh-TW" altLang="en-US" smtClean="0"/>
              <a:pPr/>
              <a:t>31</a:t>
            </a:fld>
            <a:endParaRPr lang="zh-TW" altLang="en-US"/>
          </a:p>
        </p:txBody>
      </p:sp>
      <p:pic>
        <p:nvPicPr>
          <p:cNvPr id="5" name="Picture 2"/>
          <p:cNvPicPr>
            <a:picLocks noChangeAspect="1" noChangeArrowheads="1"/>
          </p:cNvPicPr>
          <p:nvPr/>
        </p:nvPicPr>
        <p:blipFill>
          <a:blip r:embed="rId2" cstate="print"/>
          <a:srcRect b="66838"/>
          <a:stretch>
            <a:fillRect/>
          </a:stretch>
        </p:blipFill>
        <p:spPr bwMode="auto">
          <a:xfrm>
            <a:off x="323528" y="1340768"/>
            <a:ext cx="8496300" cy="1656184"/>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dissolve">
                                      <p:cBhvr>
                                        <p:cTn id="7" dur="5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C2DC00-AFD0-48AA-9313-03107BFB6995}"/>
              </a:ext>
            </a:extLst>
          </p:cNvPr>
          <p:cNvSpPr>
            <a:spLocks noGrp="1"/>
          </p:cNvSpPr>
          <p:nvPr>
            <p:ph type="title"/>
          </p:nvPr>
        </p:nvSpPr>
        <p:spPr>
          <a:xfrm>
            <a:off x="323528" y="44624"/>
            <a:ext cx="8496944" cy="936104"/>
          </a:xfrm>
        </p:spPr>
        <p:txBody>
          <a:bodyPr/>
          <a:lstStyle/>
          <a:p>
            <a:r>
              <a:rPr lang="en-US" altLang="zh-TW" dirty="0"/>
              <a:t>Example b5.6, s3.5:</a:t>
            </a:r>
            <a:br>
              <a:rPr lang="en-US" altLang="zh-TW" dirty="0"/>
            </a:br>
            <a:r>
              <a:rPr lang="en-US" altLang="zh-TW" dirty="0"/>
              <a:t>(a Hypothesis Testing)</a:t>
            </a:r>
            <a:endParaRPr lang="zh-TW" altLang="en-US" dirty="0"/>
          </a:p>
        </p:txBody>
      </p:sp>
      <p:sp>
        <p:nvSpPr>
          <p:cNvPr id="4" name="投影片編號版面配置區 3">
            <a:extLst>
              <a:ext uri="{FF2B5EF4-FFF2-40B4-BE49-F238E27FC236}">
                <a16:creationId xmlns:a16="http://schemas.microsoft.com/office/drawing/2014/main" id="{C9CF048B-162A-4D7D-9A3A-ABB1390D0D9A}"/>
              </a:ext>
            </a:extLst>
          </p:cNvPr>
          <p:cNvSpPr>
            <a:spLocks noGrp="1"/>
          </p:cNvSpPr>
          <p:nvPr>
            <p:ph type="sldNum" sz="quarter" idx="12"/>
          </p:nvPr>
        </p:nvSpPr>
        <p:spPr/>
        <p:txBody>
          <a:bodyPr/>
          <a:lstStyle/>
          <a:p>
            <a:fld id="{8632C2C5-20A0-4062-ADB6-29D76B962CAE}" type="slidenum">
              <a:rPr lang="zh-TW" altLang="en-US" smtClean="0"/>
              <a:pPr/>
              <a:t>32</a:t>
            </a:fld>
            <a:endParaRPr lang="zh-TW" altLang="en-US"/>
          </a:p>
        </p:txBody>
      </p:sp>
      <p:sp>
        <p:nvSpPr>
          <p:cNvPr id="7" name="文字方塊 6">
            <a:extLst>
              <a:ext uri="{FF2B5EF4-FFF2-40B4-BE49-F238E27FC236}">
                <a16:creationId xmlns:a16="http://schemas.microsoft.com/office/drawing/2014/main" id="{B8533C35-CB46-4114-B8B4-A5ADFB60D5C5}"/>
              </a:ext>
            </a:extLst>
          </p:cNvPr>
          <p:cNvSpPr txBox="1"/>
          <p:nvPr/>
        </p:nvSpPr>
        <p:spPr>
          <a:xfrm>
            <a:off x="291360" y="1124744"/>
            <a:ext cx="3776584" cy="4801314"/>
          </a:xfrm>
          <a:prstGeom prst="rect">
            <a:avLst/>
          </a:prstGeom>
          <a:noFill/>
        </p:spPr>
        <p:txBody>
          <a:bodyPr wrap="square">
            <a:spAutoFit/>
          </a:bodyPr>
          <a:lstStyle/>
          <a:p>
            <a:endParaRPr lang="en-US" altLang="zh-TW" dirty="0"/>
          </a:p>
          <a:p>
            <a:r>
              <a:rPr lang="en-US" altLang="zh-TW" dirty="0"/>
              <a:t>Consider the situation of Example b5.4.</a:t>
            </a:r>
          </a:p>
          <a:p>
            <a:endParaRPr lang="en-US" altLang="zh-TW" dirty="0"/>
          </a:p>
          <a:p>
            <a:r>
              <a:rPr lang="en-US" altLang="zh-TW" dirty="0"/>
              <a:t>The notion that </a:t>
            </a:r>
            <a:r>
              <a:rPr lang="en-US" altLang="zh-TW" dirty="0">
                <a:solidFill>
                  <a:srgbClr val="FF0000"/>
                </a:solidFill>
              </a:rPr>
              <a:t>30% </a:t>
            </a:r>
            <a:r>
              <a:rPr lang="en-US" altLang="zh-TW" dirty="0"/>
              <a:t>of the wells are impure is merely a </a:t>
            </a:r>
            <a:r>
              <a:rPr lang="en-US" altLang="zh-TW" dirty="0">
                <a:solidFill>
                  <a:srgbClr val="FF0000"/>
                </a:solidFill>
              </a:rPr>
              <a:t>conjecture</a:t>
            </a:r>
            <a:r>
              <a:rPr lang="en-US" altLang="zh-TW" dirty="0"/>
              <a:t> (</a:t>
            </a:r>
            <a:r>
              <a:rPr lang="zh-TW" altLang="en-US" dirty="0"/>
              <a:t>推測</a:t>
            </a:r>
            <a:r>
              <a:rPr lang="en-US" altLang="zh-TW" dirty="0"/>
              <a:t>, or </a:t>
            </a:r>
            <a:r>
              <a:rPr lang="en-US" altLang="zh-TW" dirty="0">
                <a:solidFill>
                  <a:srgbClr val="FF0000"/>
                </a:solidFill>
              </a:rPr>
              <a:t>hypothesis</a:t>
            </a:r>
            <a:r>
              <a:rPr lang="en-US" altLang="zh-TW" dirty="0"/>
              <a:t>, </a:t>
            </a:r>
            <a:r>
              <a:rPr lang="zh-TW" altLang="en-US" dirty="0"/>
              <a:t>假設</a:t>
            </a:r>
            <a:r>
              <a:rPr lang="en-US" altLang="zh-TW" dirty="0"/>
              <a:t>) put forth by the area water board (committee, </a:t>
            </a:r>
            <a:r>
              <a:rPr lang="zh-TW" altLang="en-US" dirty="0"/>
              <a:t>委員會</a:t>
            </a:r>
            <a:r>
              <a:rPr lang="en-US" altLang="zh-TW" dirty="0"/>
              <a:t>).</a:t>
            </a:r>
          </a:p>
          <a:p>
            <a:endParaRPr lang="en-US" altLang="zh-TW" dirty="0"/>
          </a:p>
          <a:p>
            <a:r>
              <a:rPr lang="en-US" altLang="zh-TW" dirty="0"/>
              <a:t>Suppose </a:t>
            </a:r>
            <a:r>
              <a:rPr lang="en-US" altLang="zh-TW" dirty="0">
                <a:solidFill>
                  <a:srgbClr val="FF0000"/>
                </a:solidFill>
              </a:rPr>
              <a:t>10</a:t>
            </a:r>
            <a:r>
              <a:rPr lang="en-US" altLang="zh-TW" dirty="0"/>
              <a:t> wells are randomly selected and </a:t>
            </a:r>
            <a:r>
              <a:rPr lang="en-US" altLang="zh-TW" dirty="0">
                <a:solidFill>
                  <a:srgbClr val="FF0000"/>
                </a:solidFill>
              </a:rPr>
              <a:t>6 are found </a:t>
            </a:r>
            <a:r>
              <a:rPr lang="en-US" altLang="zh-TW" dirty="0"/>
              <a:t>to contain the impurity. </a:t>
            </a:r>
          </a:p>
          <a:p>
            <a:endParaRPr lang="en-US" altLang="zh-TW" dirty="0"/>
          </a:p>
          <a:p>
            <a:r>
              <a:rPr lang="en-US" altLang="zh-TW" dirty="0">
                <a:solidFill>
                  <a:srgbClr val="FF0000"/>
                </a:solidFill>
              </a:rPr>
              <a:t>What does this imply about the conjecture</a:t>
            </a:r>
            <a:r>
              <a:rPr lang="en-US" altLang="zh-TW" dirty="0"/>
              <a:t>? </a:t>
            </a:r>
            <a:r>
              <a:rPr lang="zh-TW" altLang="en-US" dirty="0">
                <a:solidFill>
                  <a:srgbClr val="FF0000"/>
                </a:solidFill>
                <a:highlight>
                  <a:srgbClr val="FFFF00"/>
                </a:highlight>
              </a:rPr>
              <a:t> </a:t>
            </a:r>
            <a:r>
              <a:rPr lang="en-US" altLang="zh-TW" dirty="0">
                <a:solidFill>
                  <a:srgbClr val="FF0000"/>
                </a:solidFill>
                <a:highlight>
                  <a:srgbClr val="FFFF00"/>
                </a:highlight>
              </a:rPr>
              <a:t>Accept or Reject it ?  </a:t>
            </a:r>
            <a:r>
              <a:rPr lang="en-US" altLang="zh-TW" dirty="0"/>
              <a:t> </a:t>
            </a:r>
          </a:p>
          <a:p>
            <a:endParaRPr lang="en-US" altLang="zh-TW" dirty="0"/>
          </a:p>
          <a:p>
            <a:r>
              <a:rPr lang="en-US" altLang="zh-TW" dirty="0"/>
              <a:t>Let’s use a probability statement to make an inference.</a:t>
            </a:r>
            <a:endParaRPr lang="zh-TW" altLang="en-US" dirty="0"/>
          </a:p>
        </p:txBody>
      </p:sp>
      <p:grpSp>
        <p:nvGrpSpPr>
          <p:cNvPr id="15" name="群組 14">
            <a:extLst>
              <a:ext uri="{FF2B5EF4-FFF2-40B4-BE49-F238E27FC236}">
                <a16:creationId xmlns:a16="http://schemas.microsoft.com/office/drawing/2014/main" id="{782CEA6A-08F8-428B-ABFC-17F2CB5B4B67}"/>
              </a:ext>
            </a:extLst>
          </p:cNvPr>
          <p:cNvGrpSpPr/>
          <p:nvPr/>
        </p:nvGrpSpPr>
        <p:grpSpPr>
          <a:xfrm>
            <a:off x="3851920" y="1495781"/>
            <a:ext cx="5292080" cy="4796761"/>
            <a:chOff x="4723563" y="1428308"/>
            <a:chExt cx="4115119" cy="4796761"/>
          </a:xfrm>
        </p:grpSpPr>
        <p:sp>
          <p:nvSpPr>
            <p:cNvPr id="9" name="文字方塊 8">
              <a:extLst>
                <a:ext uri="{FF2B5EF4-FFF2-40B4-BE49-F238E27FC236}">
                  <a16:creationId xmlns:a16="http://schemas.microsoft.com/office/drawing/2014/main" id="{56A8ABEB-B983-4F1D-B411-0BE51D24E56A}"/>
                </a:ext>
              </a:extLst>
            </p:cNvPr>
            <p:cNvSpPr txBox="1"/>
            <p:nvPr/>
          </p:nvSpPr>
          <p:spPr>
            <a:xfrm>
              <a:off x="4932040" y="1428308"/>
              <a:ext cx="3741783" cy="2308324"/>
            </a:xfrm>
            <a:prstGeom prst="rect">
              <a:avLst/>
            </a:prstGeom>
            <a:noFill/>
            <a:ln>
              <a:solidFill>
                <a:schemeClr val="accent1"/>
              </a:solidFill>
            </a:ln>
          </p:spPr>
          <p:txBody>
            <a:bodyPr wrap="square">
              <a:spAutoFit/>
            </a:bodyPr>
            <a:lstStyle/>
            <a:p>
              <a:r>
                <a:rPr lang="en-US" altLang="zh-TW" dirty="0"/>
                <a:t>【</a:t>
              </a:r>
              <a:r>
                <a:rPr lang="en-US" altLang="zh-TW" dirty="0" err="1"/>
                <a:t>rySol</a:t>
              </a:r>
              <a:r>
                <a:rPr lang="en-US" altLang="zh-TW" dirty="0"/>
                <a:t>】</a:t>
              </a:r>
            </a:p>
            <a:p>
              <a:endParaRPr lang="en-US" altLang="zh-TW" dirty="0"/>
            </a:p>
            <a:p>
              <a:r>
                <a:rPr lang="zh-TW" altLang="en-US" dirty="0"/>
                <a:t>假設 </a:t>
              </a:r>
              <a:r>
                <a:rPr lang="en-US" altLang="zh-TW" dirty="0"/>
                <a:t>H</a:t>
              </a:r>
              <a:r>
                <a:rPr lang="en-US" altLang="zh-TW" baseline="-25000" dirty="0"/>
                <a:t>0</a:t>
              </a:r>
              <a:r>
                <a:rPr lang="en-US" altLang="zh-TW" dirty="0"/>
                <a:t>: "p</a:t>
              </a:r>
              <a:r>
                <a:rPr lang="en-US" altLang="zh-TW" baseline="-25000" dirty="0"/>
                <a:t>0</a:t>
              </a:r>
              <a:r>
                <a:rPr lang="en-US" altLang="zh-TW" dirty="0"/>
                <a:t> = 0.3 (or 30%)"</a:t>
              </a:r>
            </a:p>
            <a:p>
              <a:endParaRPr lang="en-US" altLang="zh-TW" dirty="0"/>
            </a:p>
            <a:p>
              <a:r>
                <a:rPr lang="zh-TW" altLang="en-US" dirty="0"/>
                <a:t>證據 </a:t>
              </a:r>
              <a:r>
                <a:rPr lang="en-US" altLang="zh-TW" dirty="0"/>
                <a:t>E</a:t>
              </a:r>
              <a:r>
                <a:rPr lang="zh-TW" altLang="en-US" dirty="0"/>
                <a:t>： </a:t>
              </a:r>
              <a:r>
                <a:rPr lang="en-US" altLang="zh-TW" dirty="0"/>
                <a:t>"X = 6"</a:t>
              </a:r>
            </a:p>
            <a:p>
              <a:endParaRPr lang="en-US" altLang="zh-TW" dirty="0"/>
            </a:p>
            <a:p>
              <a:r>
                <a:rPr lang="en-US" altLang="zh-TW" dirty="0"/>
                <a:t>prob("X = 6“ | H</a:t>
              </a:r>
              <a:r>
                <a:rPr lang="en-US" altLang="zh-TW" baseline="-25000" dirty="0"/>
                <a:t>0</a:t>
              </a:r>
              <a:r>
                <a:rPr lang="en-US" altLang="zh-TW" dirty="0"/>
                <a:t>) = ?  </a:t>
              </a:r>
              <a:r>
                <a:rPr lang="en-US" altLang="zh-TW" dirty="0">
                  <a:sym typeface="Wingdings" panose="05000000000000000000" pitchFamily="2" charset="2"/>
                </a:rPr>
                <a:t> .</a:t>
              </a:r>
              <a:r>
                <a:rPr lang="en-US" altLang="zh-TW" dirty="0" err="1">
                  <a:sym typeface="Wingdings" panose="05000000000000000000" pitchFamily="2" charset="2"/>
                </a:rPr>
                <a:t>pmf</a:t>
              </a:r>
              <a:r>
                <a:rPr lang="en-US" altLang="zh-TW" dirty="0">
                  <a:sym typeface="Wingdings" panose="05000000000000000000" pitchFamily="2" charset="2"/>
                </a:rPr>
                <a:t>()=.037</a:t>
              </a:r>
              <a:endParaRPr lang="en-US" altLang="zh-TW" dirty="0"/>
            </a:p>
            <a:p>
              <a:r>
                <a:rPr lang="en-US" altLang="zh-TW" dirty="0"/>
                <a:t>prob(“X &gt;= 6“| H</a:t>
              </a:r>
              <a:r>
                <a:rPr lang="en-US" altLang="zh-TW" baseline="-25000" dirty="0"/>
                <a:t>0</a:t>
              </a:r>
              <a:r>
                <a:rPr lang="en-US" altLang="zh-TW" dirty="0"/>
                <a:t>) = ? </a:t>
              </a:r>
              <a:r>
                <a:rPr lang="en-US" altLang="zh-TW" dirty="0">
                  <a:sym typeface="Wingdings" panose="05000000000000000000" pitchFamily="2" charset="2"/>
                </a:rPr>
                <a:t> .sf()=</a:t>
              </a:r>
              <a:r>
                <a:rPr lang="zh-TW" altLang="en-US" dirty="0">
                  <a:sym typeface="Wingdings" panose="05000000000000000000" pitchFamily="2" charset="2"/>
                </a:rPr>
                <a:t>   </a:t>
              </a:r>
              <a:r>
                <a:rPr lang="en-US" altLang="zh-TW" dirty="0">
                  <a:sym typeface="Wingdings" panose="05000000000000000000" pitchFamily="2" charset="2"/>
                </a:rPr>
                <a:t>.047</a:t>
              </a:r>
              <a:endParaRPr lang="zh-TW" altLang="en-US" dirty="0"/>
            </a:p>
          </p:txBody>
        </p:sp>
        <p:sp>
          <p:nvSpPr>
            <p:cNvPr id="12" name="文字方塊 11">
              <a:extLst>
                <a:ext uri="{FF2B5EF4-FFF2-40B4-BE49-F238E27FC236}">
                  <a16:creationId xmlns:a16="http://schemas.microsoft.com/office/drawing/2014/main" id="{F37CE399-5970-4EB5-B802-3E74CD80FEE3}"/>
                </a:ext>
              </a:extLst>
            </p:cNvPr>
            <p:cNvSpPr txBox="1"/>
            <p:nvPr/>
          </p:nvSpPr>
          <p:spPr>
            <a:xfrm>
              <a:off x="4932040" y="3868609"/>
              <a:ext cx="3661870" cy="369332"/>
            </a:xfrm>
            <a:prstGeom prst="rect">
              <a:avLst/>
            </a:prstGeom>
            <a:noFill/>
            <a:ln>
              <a:solidFill>
                <a:schemeClr val="accent1"/>
              </a:solidFill>
            </a:ln>
          </p:spPr>
          <p:txBody>
            <a:bodyPr wrap="square">
              <a:spAutoFit/>
            </a:bodyPr>
            <a:lstStyle/>
            <a:p>
              <a:r>
                <a:rPr lang="en-US" altLang="zh-TW" dirty="0"/>
                <a:t>      prob(“X = 6“ | H</a:t>
              </a:r>
              <a:r>
                <a:rPr lang="en-US" altLang="zh-TW" baseline="-25000" dirty="0"/>
                <a:t>0</a:t>
              </a:r>
              <a:r>
                <a:rPr lang="en-US" altLang="zh-TW" dirty="0"/>
                <a:t>)</a:t>
              </a:r>
              <a:r>
                <a:rPr lang="zh-TW" altLang="en-US" dirty="0"/>
                <a:t> </a:t>
              </a:r>
              <a:r>
                <a:rPr lang="en-US" altLang="zh-TW" dirty="0"/>
                <a:t>&lt;=  prob("X &gt;= 6“| H</a:t>
              </a:r>
              <a:r>
                <a:rPr lang="en-US" altLang="zh-TW" baseline="-25000" dirty="0"/>
                <a:t>0</a:t>
              </a:r>
              <a:r>
                <a:rPr lang="en-US" altLang="zh-TW" dirty="0"/>
                <a:t>) </a:t>
              </a:r>
              <a:endParaRPr lang="zh-TW" altLang="en-US" dirty="0"/>
            </a:p>
          </p:txBody>
        </p:sp>
        <p:sp>
          <p:nvSpPr>
            <p:cNvPr id="13" name="文字方塊 12">
              <a:extLst>
                <a:ext uri="{FF2B5EF4-FFF2-40B4-BE49-F238E27FC236}">
                  <a16:creationId xmlns:a16="http://schemas.microsoft.com/office/drawing/2014/main" id="{62A64E42-88DF-44F5-B6CC-BEA8DA96094B}"/>
                </a:ext>
              </a:extLst>
            </p:cNvPr>
            <p:cNvSpPr txBox="1"/>
            <p:nvPr/>
          </p:nvSpPr>
          <p:spPr>
            <a:xfrm>
              <a:off x="4723563" y="4470743"/>
              <a:ext cx="4115119" cy="1754326"/>
            </a:xfrm>
            <a:prstGeom prst="rect">
              <a:avLst/>
            </a:prstGeom>
            <a:noFill/>
            <a:ln>
              <a:solidFill>
                <a:schemeClr val="accent1"/>
              </a:solidFill>
            </a:ln>
          </p:spPr>
          <p:txBody>
            <a:bodyPr wrap="square" rtlCol="0">
              <a:spAutoFit/>
            </a:bodyPr>
            <a:lstStyle/>
            <a:p>
              <a:r>
                <a:rPr lang="zh-TW" altLang="en-US" dirty="0"/>
                <a:t>若 </a:t>
              </a:r>
              <a:r>
                <a:rPr lang="en-US" altLang="zh-TW" dirty="0"/>
                <a:t>prob(“X &gt;= 6“| H</a:t>
              </a:r>
              <a:r>
                <a:rPr lang="en-US" altLang="zh-TW" baseline="-25000" dirty="0"/>
                <a:t>0</a:t>
              </a:r>
              <a:r>
                <a:rPr lang="en-US" altLang="zh-TW" dirty="0"/>
                <a:t>)</a:t>
              </a:r>
              <a:r>
                <a:rPr lang="zh-TW" altLang="en-US" dirty="0"/>
                <a:t> 算出來很小，</a:t>
              </a:r>
              <a:endParaRPr lang="en-US" altLang="zh-TW" dirty="0"/>
            </a:p>
            <a:p>
              <a:r>
                <a:rPr lang="zh-TW" altLang="en-US" dirty="0">
                  <a:solidFill>
                    <a:srgbClr val="FF0000"/>
                  </a:solidFill>
                </a:rPr>
                <a:t>小於某個預設的門檻值</a:t>
              </a:r>
              <a:r>
                <a:rPr lang="en-US" altLang="zh-TW" dirty="0">
                  <a:solidFill>
                    <a:srgbClr val="FF0000"/>
                  </a:solidFill>
                </a:rPr>
                <a:t>(</a:t>
              </a:r>
              <a:r>
                <a:rPr lang="el-GR" altLang="zh-TW" dirty="0">
                  <a:solidFill>
                    <a:srgbClr val="FF0000"/>
                  </a:solidFill>
                </a:rPr>
                <a:t>α</a:t>
              </a:r>
              <a:r>
                <a:rPr lang="en-US" altLang="zh-TW" dirty="0">
                  <a:solidFill>
                    <a:srgbClr val="FF0000"/>
                  </a:solidFill>
                </a:rPr>
                <a:t> </a:t>
              </a:r>
              <a:r>
                <a:rPr lang="el-GR" altLang="zh-TW" dirty="0">
                  <a:solidFill>
                    <a:srgbClr val="FF0000"/>
                  </a:solidFill>
                </a:rPr>
                <a:t>= .05</a:t>
              </a:r>
              <a:r>
                <a:rPr lang="en-US" altLang="zh-TW" dirty="0">
                  <a:solidFill>
                    <a:srgbClr val="FF0000"/>
                  </a:solidFill>
                </a:rPr>
                <a:t> or 5%)</a:t>
              </a:r>
              <a:r>
                <a:rPr lang="zh-TW" altLang="en-US" dirty="0"/>
                <a:t>，</a:t>
              </a:r>
              <a:endParaRPr lang="en-US" altLang="zh-TW" dirty="0"/>
            </a:p>
            <a:p>
              <a:r>
                <a:rPr lang="zh-TW" altLang="en-US" dirty="0"/>
                <a:t>我們就可解釋為：</a:t>
              </a:r>
              <a:endParaRPr lang="en-US" altLang="zh-TW" dirty="0"/>
            </a:p>
            <a:p>
              <a:r>
                <a:rPr lang="zh-TW" altLang="en-US" dirty="0">
                  <a:solidFill>
                    <a:srgbClr val="FF0000"/>
                  </a:solidFill>
                  <a:highlight>
                    <a:srgbClr val="FFFF00"/>
                  </a:highlight>
                </a:rPr>
                <a:t>在假設</a:t>
              </a:r>
              <a:r>
                <a:rPr lang="en-US" altLang="zh-TW" dirty="0">
                  <a:solidFill>
                    <a:srgbClr val="FF0000"/>
                  </a:solidFill>
                  <a:highlight>
                    <a:srgbClr val="FFFF00"/>
                  </a:highlight>
                </a:rPr>
                <a:t>H</a:t>
              </a:r>
              <a:r>
                <a:rPr lang="en-US" altLang="zh-TW" baseline="-25000" dirty="0">
                  <a:solidFill>
                    <a:srgbClr val="FF0000"/>
                  </a:solidFill>
                  <a:highlight>
                    <a:srgbClr val="FFFF00"/>
                  </a:highlight>
                </a:rPr>
                <a:t>0 </a:t>
              </a:r>
              <a:r>
                <a:rPr lang="zh-TW" altLang="en-US" dirty="0">
                  <a:solidFill>
                    <a:srgbClr val="FF0000"/>
                  </a:solidFill>
                  <a:highlight>
                    <a:srgbClr val="FFFF00"/>
                  </a:highlight>
                </a:rPr>
                <a:t>為真之前題下，</a:t>
              </a:r>
              <a:endParaRPr lang="en-US" altLang="zh-TW" dirty="0">
                <a:solidFill>
                  <a:srgbClr val="FF0000"/>
                </a:solidFill>
                <a:highlight>
                  <a:srgbClr val="FFFF00"/>
                </a:highlight>
              </a:endParaRPr>
            </a:p>
            <a:p>
              <a:r>
                <a:rPr lang="zh-TW" altLang="en-US" dirty="0">
                  <a:solidFill>
                    <a:srgbClr val="FF0000"/>
                  </a:solidFill>
                  <a:highlight>
                    <a:srgbClr val="FFFF00"/>
                  </a:highlight>
                </a:rPr>
                <a:t> </a:t>
              </a:r>
              <a:r>
                <a:rPr lang="en-US" altLang="zh-TW" dirty="0">
                  <a:solidFill>
                    <a:srgbClr val="FF0000"/>
                  </a:solidFill>
                  <a:highlight>
                    <a:srgbClr val="FFFF00"/>
                  </a:highlight>
                </a:rPr>
                <a:t>“X &gt;= 6“</a:t>
              </a:r>
              <a:r>
                <a:rPr lang="zh-TW" altLang="en-US" dirty="0">
                  <a:solidFill>
                    <a:srgbClr val="FF0000"/>
                  </a:solidFill>
                  <a:highlight>
                    <a:srgbClr val="FFFF00"/>
                  </a:highlight>
                </a:rPr>
                <a:t> 幾乎不會發生。</a:t>
              </a:r>
              <a:endParaRPr lang="en-US" altLang="zh-TW" dirty="0">
                <a:solidFill>
                  <a:srgbClr val="FF0000"/>
                </a:solidFill>
                <a:highlight>
                  <a:srgbClr val="FFFF00"/>
                </a:highlight>
              </a:endParaRPr>
            </a:p>
            <a:p>
              <a:r>
                <a:rPr lang="en-US" altLang="zh-TW" dirty="0">
                  <a:solidFill>
                    <a:srgbClr val="FF0000"/>
                  </a:solidFill>
                  <a:highlight>
                    <a:srgbClr val="FFFF00"/>
                  </a:highlight>
                </a:rPr>
                <a:t> “X == 6“ </a:t>
              </a:r>
              <a:r>
                <a:rPr lang="zh-TW" altLang="en-US" dirty="0">
                  <a:solidFill>
                    <a:srgbClr val="FF0000"/>
                  </a:solidFill>
                  <a:highlight>
                    <a:srgbClr val="FFFF00"/>
                  </a:highlight>
                </a:rPr>
                <a:t>更不可能發生！</a:t>
              </a:r>
            </a:p>
          </p:txBody>
        </p:sp>
      </p:grpSp>
    </p:spTree>
    <p:extLst>
      <p:ext uri="{BB962C8B-B14F-4D97-AF65-F5344CB8AC3E}">
        <p14:creationId xmlns:p14="http://schemas.microsoft.com/office/powerpoint/2010/main" val="111151365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14B7DC-DB6E-4B3F-9A57-A08CC741464E}"/>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31DF15E1-DC09-4F63-B17A-332F30B4A91B}"/>
              </a:ext>
            </a:extLst>
          </p:cNvPr>
          <p:cNvSpPr>
            <a:spLocks noGrp="1"/>
          </p:cNvSpPr>
          <p:nvPr>
            <p:ph type="sldNum" sz="quarter" idx="12"/>
          </p:nvPr>
        </p:nvSpPr>
        <p:spPr/>
        <p:txBody>
          <a:bodyPr/>
          <a:lstStyle/>
          <a:p>
            <a:fld id="{8632C2C5-20A0-4062-ADB6-29D76B962CAE}" type="slidenum">
              <a:rPr lang="zh-TW" altLang="en-US" smtClean="0"/>
              <a:pPr/>
              <a:t>33</a:t>
            </a:fld>
            <a:endParaRPr lang="zh-TW" altLang="en-US"/>
          </a:p>
        </p:txBody>
      </p:sp>
      <p:sp>
        <p:nvSpPr>
          <p:cNvPr id="5" name="文字方塊 4">
            <a:extLst>
              <a:ext uri="{FF2B5EF4-FFF2-40B4-BE49-F238E27FC236}">
                <a16:creationId xmlns:a16="http://schemas.microsoft.com/office/drawing/2014/main" id="{0CF81997-4B63-4437-BE20-7E3806F8F36C}"/>
              </a:ext>
            </a:extLst>
          </p:cNvPr>
          <p:cNvSpPr txBox="1"/>
          <p:nvPr/>
        </p:nvSpPr>
        <p:spPr>
          <a:xfrm>
            <a:off x="2490340" y="1988840"/>
            <a:ext cx="4163319" cy="3139321"/>
          </a:xfrm>
          <a:prstGeom prst="rect">
            <a:avLst/>
          </a:prstGeom>
          <a:noFill/>
        </p:spPr>
        <p:txBody>
          <a:bodyPr wrap="none" rtlCol="0">
            <a:spAutoFit/>
          </a:bodyPr>
          <a:lstStyle/>
          <a:p>
            <a:r>
              <a:rPr lang="zh-TW" altLang="en-US" dirty="0"/>
              <a:t>但，</a:t>
            </a:r>
            <a:endParaRPr lang="en-US" altLang="zh-TW" dirty="0"/>
          </a:p>
          <a:p>
            <a:endParaRPr lang="en-US" altLang="zh-TW" dirty="0">
              <a:solidFill>
                <a:srgbClr val="FF0000"/>
              </a:solidFill>
              <a:highlight>
                <a:srgbClr val="FFFF00"/>
              </a:highlight>
            </a:endParaRPr>
          </a:p>
          <a:p>
            <a:r>
              <a:rPr lang="en-US" altLang="zh-TW" dirty="0">
                <a:solidFill>
                  <a:srgbClr val="FF0000"/>
                </a:solidFill>
                <a:highlight>
                  <a:srgbClr val="FFFF00"/>
                </a:highlight>
              </a:rPr>
              <a:t>“X == 6“</a:t>
            </a:r>
            <a:r>
              <a:rPr lang="zh-TW" altLang="en-US" dirty="0">
                <a:solidFill>
                  <a:srgbClr val="FF0000"/>
                </a:solidFill>
                <a:highlight>
                  <a:srgbClr val="FFFF00"/>
                </a:highlight>
              </a:rPr>
              <a:t> 確實發生了，它被作為證據。</a:t>
            </a:r>
            <a:r>
              <a:rPr lang="en-US" altLang="zh-TW" dirty="0">
                <a:solidFill>
                  <a:srgbClr val="FF0000"/>
                </a:solidFill>
                <a:highlight>
                  <a:srgbClr val="FFFF00"/>
                </a:highlight>
              </a:rPr>
              <a:t> </a:t>
            </a:r>
            <a:endParaRPr lang="zh-TW" altLang="en-US" dirty="0">
              <a:solidFill>
                <a:srgbClr val="FF0000"/>
              </a:solidFill>
              <a:highlight>
                <a:srgbClr val="FFFF00"/>
              </a:highlight>
            </a:endParaRPr>
          </a:p>
          <a:p>
            <a:endParaRPr lang="en-US" altLang="zh-TW" dirty="0"/>
          </a:p>
          <a:p>
            <a:r>
              <a:rPr lang="zh-TW" altLang="en-US" dirty="0"/>
              <a:t>根據 </a:t>
            </a:r>
            <a:r>
              <a:rPr lang="en-US" altLang="zh-TW" dirty="0"/>
              <a:t>(</a:t>
            </a:r>
            <a:r>
              <a:rPr lang="zh-TW" altLang="en-US" dirty="0"/>
              <a:t>統計式的</a:t>
            </a:r>
            <a:r>
              <a:rPr lang="en-US" altLang="zh-TW" dirty="0"/>
              <a:t>)</a:t>
            </a:r>
            <a:r>
              <a:rPr lang="zh-TW" altLang="en-US" dirty="0"/>
              <a:t>推理， </a:t>
            </a:r>
            <a:endParaRPr lang="en-US" altLang="zh-TW" dirty="0"/>
          </a:p>
          <a:p>
            <a:endParaRPr lang="en-US" altLang="zh-TW" dirty="0"/>
          </a:p>
          <a:p>
            <a:r>
              <a:rPr lang="zh-TW" altLang="en-US" dirty="0"/>
              <a:t>得到的結論： </a:t>
            </a:r>
            <a:endParaRPr lang="en-US" altLang="zh-TW" dirty="0"/>
          </a:p>
          <a:p>
            <a:r>
              <a:rPr lang="zh-TW" altLang="en-US" dirty="0">
                <a:solidFill>
                  <a:srgbClr val="FF0000"/>
                </a:solidFill>
              </a:rPr>
              <a:t>    前提假設 </a:t>
            </a:r>
            <a:r>
              <a:rPr lang="en-US" altLang="zh-TW" dirty="0">
                <a:solidFill>
                  <a:srgbClr val="FF0000"/>
                </a:solidFill>
              </a:rPr>
              <a:t>H</a:t>
            </a:r>
            <a:r>
              <a:rPr lang="en-US" altLang="zh-TW" baseline="-25000" dirty="0">
                <a:solidFill>
                  <a:srgbClr val="FF0000"/>
                </a:solidFill>
              </a:rPr>
              <a:t>0</a:t>
            </a:r>
            <a:r>
              <a:rPr lang="zh-TW" altLang="en-US" baseline="-25000" dirty="0">
                <a:solidFill>
                  <a:srgbClr val="FF0000"/>
                </a:solidFill>
              </a:rPr>
              <a:t> </a:t>
            </a:r>
            <a:r>
              <a:rPr lang="zh-TW" altLang="en-US" dirty="0">
                <a:solidFill>
                  <a:srgbClr val="FF0000"/>
                </a:solidFill>
              </a:rPr>
              <a:t>不成立！</a:t>
            </a:r>
            <a:endParaRPr lang="en-US" altLang="zh-TW" dirty="0">
              <a:solidFill>
                <a:srgbClr val="FF0000"/>
              </a:solidFill>
            </a:endParaRPr>
          </a:p>
          <a:p>
            <a:endParaRPr lang="en-US" altLang="zh-TW" dirty="0">
              <a:solidFill>
                <a:srgbClr val="FF0000"/>
              </a:solidFill>
            </a:endParaRPr>
          </a:p>
          <a:p>
            <a:r>
              <a:rPr lang="zh-TW" altLang="en-US" dirty="0"/>
              <a:t>因此：</a:t>
            </a:r>
            <a:endParaRPr lang="en-US" altLang="zh-TW" dirty="0"/>
          </a:p>
          <a:p>
            <a:r>
              <a:rPr lang="zh-TW" altLang="en-US" dirty="0">
                <a:solidFill>
                  <a:srgbClr val="FF0000"/>
                </a:solidFill>
              </a:rPr>
              <a:t>    我們的決策是 </a:t>
            </a:r>
            <a:r>
              <a:rPr lang="en-US" altLang="zh-TW" dirty="0">
                <a:solidFill>
                  <a:srgbClr val="FF0000"/>
                </a:solidFill>
              </a:rPr>
              <a:t>“</a:t>
            </a:r>
            <a:r>
              <a:rPr lang="zh-TW" altLang="en-US" dirty="0">
                <a:solidFill>
                  <a:srgbClr val="FF0000"/>
                </a:solidFill>
              </a:rPr>
              <a:t>否決</a:t>
            </a:r>
            <a:r>
              <a:rPr lang="en-US" altLang="zh-TW" dirty="0">
                <a:solidFill>
                  <a:srgbClr val="FF0000"/>
                </a:solidFill>
              </a:rPr>
              <a:t> </a:t>
            </a:r>
            <a:r>
              <a:rPr lang="zh-TW" altLang="en-US" dirty="0">
                <a:solidFill>
                  <a:srgbClr val="FF0000"/>
                </a:solidFill>
              </a:rPr>
              <a:t> </a:t>
            </a:r>
            <a:r>
              <a:rPr lang="en-US" altLang="zh-TW" dirty="0">
                <a:solidFill>
                  <a:srgbClr val="FF0000"/>
                </a:solidFill>
              </a:rPr>
              <a:t>H</a:t>
            </a:r>
            <a:r>
              <a:rPr lang="en-US" altLang="zh-TW" baseline="-25000" dirty="0">
                <a:solidFill>
                  <a:srgbClr val="FF0000"/>
                </a:solidFill>
              </a:rPr>
              <a:t>0</a:t>
            </a:r>
            <a:r>
              <a:rPr lang="en-US" altLang="zh-TW" dirty="0">
                <a:solidFill>
                  <a:srgbClr val="FF0000"/>
                </a:solidFill>
              </a:rPr>
              <a:t>”</a:t>
            </a:r>
            <a:endParaRPr lang="zh-TW" altLang="en-US" dirty="0">
              <a:solidFill>
                <a:srgbClr val="FF0000"/>
              </a:solidFill>
            </a:endParaRPr>
          </a:p>
        </p:txBody>
      </p:sp>
    </p:spTree>
    <p:extLst>
      <p:ext uri="{BB962C8B-B14F-4D97-AF65-F5344CB8AC3E}">
        <p14:creationId xmlns:p14="http://schemas.microsoft.com/office/powerpoint/2010/main" val="187464449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DE1911-C3D4-4FFA-B70B-0A400650F108}"/>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D957E37F-960F-4787-A529-DC68E6BDD9D9}"/>
              </a:ext>
            </a:extLst>
          </p:cNvPr>
          <p:cNvSpPr>
            <a:spLocks noGrp="1"/>
          </p:cNvSpPr>
          <p:nvPr>
            <p:ph idx="1"/>
          </p:nvPr>
        </p:nvSpPr>
        <p:spPr>
          <a:xfrm>
            <a:off x="323528" y="1268760"/>
            <a:ext cx="8496944" cy="2736304"/>
          </a:xfrm>
        </p:spPr>
        <p:txBody>
          <a:bodyPr/>
          <a:lstStyle/>
          <a:p>
            <a:r>
              <a:rPr lang="zh-TW" altLang="en-US" dirty="0"/>
              <a:t>想想看：</a:t>
            </a:r>
            <a:endParaRPr lang="en-US" altLang="zh-TW" dirty="0"/>
          </a:p>
          <a:p>
            <a:pPr lvl="1"/>
            <a:r>
              <a:rPr lang="zh-TW" altLang="en-US" dirty="0"/>
              <a:t>若假設</a:t>
            </a:r>
            <a:r>
              <a:rPr lang="en-US" altLang="zh-TW" dirty="0"/>
              <a:t>H</a:t>
            </a:r>
            <a:r>
              <a:rPr lang="en-US" altLang="zh-TW" baseline="-25000" dirty="0"/>
              <a:t>0</a:t>
            </a:r>
            <a:r>
              <a:rPr lang="zh-TW" altLang="en-US" dirty="0"/>
              <a:t>為 </a:t>
            </a:r>
            <a:r>
              <a:rPr lang="en-US" altLang="zh-TW" dirty="0"/>
              <a:t>p</a:t>
            </a:r>
            <a:r>
              <a:rPr lang="en-US" altLang="zh-TW" baseline="-25000" dirty="0"/>
              <a:t>0</a:t>
            </a:r>
            <a:r>
              <a:rPr lang="en-US" altLang="zh-TW" dirty="0"/>
              <a:t>= 0.4</a:t>
            </a:r>
            <a:r>
              <a:rPr lang="zh-TW" altLang="en-US" dirty="0"/>
              <a:t>，我們得到的證據</a:t>
            </a:r>
            <a:r>
              <a:rPr lang="en-US" altLang="zh-TW" dirty="0"/>
              <a:t>:</a:t>
            </a:r>
            <a:r>
              <a:rPr lang="zh-TW" altLang="en-US" dirty="0"/>
              <a:t> </a:t>
            </a:r>
            <a:r>
              <a:rPr lang="en-US" altLang="zh-TW" dirty="0"/>
              <a:t>X=6</a:t>
            </a:r>
            <a:r>
              <a:rPr lang="zh-TW" altLang="en-US" dirty="0"/>
              <a:t>，該否決</a:t>
            </a:r>
            <a:r>
              <a:rPr lang="en-US" altLang="zh-TW" dirty="0"/>
              <a:t>H</a:t>
            </a:r>
            <a:r>
              <a:rPr lang="en-US" altLang="zh-TW" baseline="-25000" dirty="0"/>
              <a:t>0</a:t>
            </a:r>
            <a:r>
              <a:rPr lang="zh-TW" altLang="en-US" dirty="0"/>
              <a:t>假設嗎？</a:t>
            </a:r>
            <a:endParaRPr lang="en-US" altLang="zh-TW" dirty="0"/>
          </a:p>
          <a:p>
            <a:r>
              <a:rPr lang="zh-TW" altLang="en-US" dirty="0"/>
              <a:t>再想想看：</a:t>
            </a:r>
            <a:endParaRPr lang="en-US" altLang="zh-TW" dirty="0"/>
          </a:p>
          <a:p>
            <a:pPr lvl="1"/>
            <a:r>
              <a:rPr lang="zh-TW" altLang="en-US" dirty="0"/>
              <a:t>我們得到的證據</a:t>
            </a:r>
            <a:r>
              <a:rPr lang="en-US" altLang="zh-TW" dirty="0"/>
              <a:t>:</a:t>
            </a:r>
            <a:r>
              <a:rPr lang="zh-TW" altLang="en-US" dirty="0"/>
              <a:t> </a:t>
            </a:r>
            <a:r>
              <a:rPr lang="en-US" altLang="zh-TW" dirty="0"/>
              <a:t>X</a:t>
            </a:r>
            <a:r>
              <a:rPr lang="zh-TW" altLang="en-US" dirty="0"/>
              <a:t>至少為何？才能否決</a:t>
            </a:r>
            <a:r>
              <a:rPr lang="en-US" altLang="zh-TW" dirty="0"/>
              <a:t>H</a:t>
            </a:r>
            <a:r>
              <a:rPr lang="en-US" altLang="zh-TW" baseline="-25000" dirty="0"/>
              <a:t>0</a:t>
            </a:r>
            <a:endParaRPr lang="zh-TW" altLang="en-US" dirty="0"/>
          </a:p>
        </p:txBody>
      </p:sp>
      <p:sp>
        <p:nvSpPr>
          <p:cNvPr id="4" name="投影片編號版面配置區 3">
            <a:extLst>
              <a:ext uri="{FF2B5EF4-FFF2-40B4-BE49-F238E27FC236}">
                <a16:creationId xmlns:a16="http://schemas.microsoft.com/office/drawing/2014/main" id="{ABFAFD16-DB87-46DF-9F3A-92CE8A54AAF9}"/>
              </a:ext>
            </a:extLst>
          </p:cNvPr>
          <p:cNvSpPr>
            <a:spLocks noGrp="1"/>
          </p:cNvSpPr>
          <p:nvPr>
            <p:ph type="sldNum" sz="quarter" idx="12"/>
          </p:nvPr>
        </p:nvSpPr>
        <p:spPr/>
        <p:txBody>
          <a:bodyPr/>
          <a:lstStyle/>
          <a:p>
            <a:fld id="{8632C2C5-20A0-4062-ADB6-29D76B962CAE}" type="slidenum">
              <a:rPr lang="zh-TW" altLang="en-US" smtClean="0"/>
              <a:pPr/>
              <a:t>34</a:t>
            </a:fld>
            <a:endParaRPr lang="zh-TW" altLang="en-US"/>
          </a:p>
        </p:txBody>
      </p:sp>
      <p:pic>
        <p:nvPicPr>
          <p:cNvPr id="5" name="圖片 4">
            <a:extLst>
              <a:ext uri="{FF2B5EF4-FFF2-40B4-BE49-F238E27FC236}">
                <a16:creationId xmlns:a16="http://schemas.microsoft.com/office/drawing/2014/main" id="{DC93DD7B-7876-499B-AFE0-0DCB6E423AF2}"/>
              </a:ext>
            </a:extLst>
          </p:cNvPr>
          <p:cNvPicPr>
            <a:picLocks noChangeAspect="1"/>
          </p:cNvPicPr>
          <p:nvPr/>
        </p:nvPicPr>
        <p:blipFill>
          <a:blip r:embed="rId2"/>
          <a:stretch>
            <a:fillRect/>
          </a:stretch>
        </p:blipFill>
        <p:spPr>
          <a:xfrm>
            <a:off x="1672770" y="4569283"/>
            <a:ext cx="5353050" cy="1343025"/>
          </a:xfrm>
          <a:prstGeom prst="rect">
            <a:avLst/>
          </a:prstGeom>
        </p:spPr>
      </p:pic>
      <p:sp>
        <p:nvSpPr>
          <p:cNvPr id="8" name="文字方塊 7">
            <a:extLst>
              <a:ext uri="{FF2B5EF4-FFF2-40B4-BE49-F238E27FC236}">
                <a16:creationId xmlns:a16="http://schemas.microsoft.com/office/drawing/2014/main" id="{0ED31D08-06AA-4A27-A998-0757FF7C6E6E}"/>
              </a:ext>
            </a:extLst>
          </p:cNvPr>
          <p:cNvSpPr txBox="1"/>
          <p:nvPr/>
        </p:nvSpPr>
        <p:spPr>
          <a:xfrm>
            <a:off x="1644130" y="4039065"/>
            <a:ext cx="5472608" cy="369332"/>
          </a:xfrm>
          <a:prstGeom prst="rect">
            <a:avLst/>
          </a:prstGeom>
          <a:noFill/>
        </p:spPr>
        <p:txBody>
          <a:bodyPr wrap="square">
            <a:spAutoFit/>
          </a:bodyPr>
          <a:lstStyle/>
          <a:p>
            <a:r>
              <a:rPr lang="zh-TW" altLang="en-US" dirty="0">
                <a:solidFill>
                  <a:srgbClr val="FF0000"/>
                </a:solidFill>
              </a:rPr>
              <a:t>預設的門檻值</a:t>
            </a:r>
            <a:r>
              <a:rPr lang="en-US" altLang="zh-TW" dirty="0">
                <a:solidFill>
                  <a:srgbClr val="FF0000"/>
                </a:solidFill>
              </a:rPr>
              <a:t>(</a:t>
            </a:r>
            <a:r>
              <a:rPr lang="el-GR" altLang="zh-TW" dirty="0">
                <a:solidFill>
                  <a:srgbClr val="FF0000"/>
                </a:solidFill>
              </a:rPr>
              <a:t>α</a:t>
            </a:r>
            <a:r>
              <a:rPr lang="en-US" altLang="zh-TW" dirty="0">
                <a:solidFill>
                  <a:srgbClr val="FF0000"/>
                </a:solidFill>
              </a:rPr>
              <a:t> </a:t>
            </a:r>
            <a:r>
              <a:rPr lang="el-GR" altLang="zh-TW" dirty="0">
                <a:solidFill>
                  <a:srgbClr val="FF0000"/>
                </a:solidFill>
              </a:rPr>
              <a:t>= .05</a:t>
            </a:r>
            <a:r>
              <a:rPr lang="en-US" altLang="zh-TW" dirty="0">
                <a:solidFill>
                  <a:srgbClr val="FF0000"/>
                </a:solidFill>
              </a:rPr>
              <a:t> or 5%):</a:t>
            </a:r>
            <a:r>
              <a:rPr lang="zh-TW" altLang="en-US" dirty="0">
                <a:solidFill>
                  <a:srgbClr val="FF0000"/>
                </a:solidFill>
              </a:rPr>
              <a:t> </a:t>
            </a:r>
            <a:r>
              <a:rPr lang="en-US" altLang="zh-TW" b="1" i="0" dirty="0">
                <a:solidFill>
                  <a:srgbClr val="7030A0"/>
                </a:solidFill>
                <a:effectLst/>
                <a:highlight>
                  <a:srgbClr val="FFFF00"/>
                </a:highlight>
                <a:latin typeface="Georgia" panose="02040502050405020303" pitchFamily="18" charset="0"/>
              </a:rPr>
              <a:t>(significant  level)</a:t>
            </a:r>
            <a:endParaRPr lang="zh-TW" altLang="en-US" dirty="0">
              <a:solidFill>
                <a:srgbClr val="7030A0"/>
              </a:solidFill>
              <a:highlight>
                <a:srgbClr val="FFFF00"/>
              </a:highlight>
            </a:endParaRPr>
          </a:p>
        </p:txBody>
      </p:sp>
      <mc:AlternateContent xmlns:mc="http://schemas.openxmlformats.org/markup-compatibility/2006">
        <mc:Choice xmlns:p14="http://schemas.microsoft.com/office/powerpoint/2010/main" Requires="p14">
          <p:contentPart p14:bwMode="auto" r:id="rId3">
            <p14:nvContentPartPr>
              <p14:cNvPr id="17" name="筆跡 16">
                <a:extLst>
                  <a:ext uri="{FF2B5EF4-FFF2-40B4-BE49-F238E27FC236}">
                    <a16:creationId xmlns:a16="http://schemas.microsoft.com/office/drawing/2014/main" id="{515B079F-6F49-4984-B708-E6E9420D5880}"/>
                  </a:ext>
                </a:extLst>
              </p14:cNvPr>
              <p14:cNvContentPartPr/>
              <p14:nvPr/>
            </p14:nvContentPartPr>
            <p14:xfrm>
              <a:off x="2805348" y="6436177"/>
              <a:ext cx="130320" cy="133560"/>
            </p14:xfrm>
          </p:contentPart>
        </mc:Choice>
        <mc:Fallback>
          <p:pic>
            <p:nvPicPr>
              <p:cNvPr id="17" name="筆跡 16">
                <a:extLst>
                  <a:ext uri="{FF2B5EF4-FFF2-40B4-BE49-F238E27FC236}">
                    <a16:creationId xmlns:a16="http://schemas.microsoft.com/office/drawing/2014/main" id="{515B079F-6F49-4984-B708-E6E9420D5880}"/>
                  </a:ext>
                </a:extLst>
              </p:cNvPr>
              <p:cNvPicPr/>
              <p:nvPr/>
            </p:nvPicPr>
            <p:blipFill>
              <a:blip r:embed="rId4"/>
              <a:stretch>
                <a:fillRect/>
              </a:stretch>
            </p:blipFill>
            <p:spPr>
              <a:xfrm>
                <a:off x="2796708" y="6427177"/>
                <a:ext cx="147960" cy="151200"/>
              </a:xfrm>
              <a:prstGeom prst="rect">
                <a:avLst/>
              </a:prstGeom>
            </p:spPr>
          </p:pic>
        </mc:Fallback>
      </mc:AlternateContent>
      <p:grpSp>
        <p:nvGrpSpPr>
          <p:cNvPr id="43" name="群組 42">
            <a:extLst>
              <a:ext uri="{FF2B5EF4-FFF2-40B4-BE49-F238E27FC236}">
                <a16:creationId xmlns:a16="http://schemas.microsoft.com/office/drawing/2014/main" id="{2753AEE1-8C9E-45F1-8578-E7125FE5A577}"/>
              </a:ext>
            </a:extLst>
          </p:cNvPr>
          <p:cNvGrpSpPr/>
          <p:nvPr/>
        </p:nvGrpSpPr>
        <p:grpSpPr>
          <a:xfrm>
            <a:off x="2334108" y="5822017"/>
            <a:ext cx="2643120" cy="858600"/>
            <a:chOff x="2334108" y="5822017"/>
            <a:chExt cx="2643120" cy="858600"/>
          </a:xfrm>
        </p:grpSpPr>
        <mc:AlternateContent xmlns:mc="http://schemas.openxmlformats.org/markup-compatibility/2006">
          <mc:Choice xmlns:p14="http://schemas.microsoft.com/office/powerpoint/2010/main" Requires="p14">
            <p:contentPart p14:bwMode="auto" r:id="rId5">
              <p14:nvContentPartPr>
                <p14:cNvPr id="7" name="筆跡 6">
                  <a:extLst>
                    <a:ext uri="{FF2B5EF4-FFF2-40B4-BE49-F238E27FC236}">
                      <a16:creationId xmlns:a16="http://schemas.microsoft.com/office/drawing/2014/main" id="{BD9D8695-7912-4823-8E58-4F800BEA6A43}"/>
                    </a:ext>
                  </a:extLst>
                </p14:cNvPr>
                <p14:cNvContentPartPr/>
                <p14:nvPr/>
              </p14:nvContentPartPr>
              <p14:xfrm>
                <a:off x="2597988" y="5903377"/>
                <a:ext cx="10080" cy="268560"/>
              </p14:xfrm>
            </p:contentPart>
          </mc:Choice>
          <mc:Fallback>
            <p:pic>
              <p:nvPicPr>
                <p:cNvPr id="7" name="筆跡 6">
                  <a:extLst>
                    <a:ext uri="{FF2B5EF4-FFF2-40B4-BE49-F238E27FC236}">
                      <a16:creationId xmlns:a16="http://schemas.microsoft.com/office/drawing/2014/main" id="{BD9D8695-7912-4823-8E58-4F800BEA6A43}"/>
                    </a:ext>
                  </a:extLst>
                </p:cNvPr>
                <p:cNvPicPr/>
                <p:nvPr/>
              </p:nvPicPr>
              <p:blipFill>
                <a:blip r:embed="rId6"/>
                <a:stretch>
                  <a:fillRect/>
                </a:stretch>
              </p:blipFill>
              <p:spPr>
                <a:xfrm>
                  <a:off x="2588988" y="5894737"/>
                  <a:ext cx="27720" cy="2862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筆跡 8">
                  <a:extLst>
                    <a:ext uri="{FF2B5EF4-FFF2-40B4-BE49-F238E27FC236}">
                      <a16:creationId xmlns:a16="http://schemas.microsoft.com/office/drawing/2014/main" id="{4D89EF70-86BC-46AB-9A7E-1CA96E589776}"/>
                    </a:ext>
                  </a:extLst>
                </p14:cNvPr>
                <p14:cNvContentPartPr/>
                <p14:nvPr/>
              </p14:nvContentPartPr>
              <p14:xfrm>
                <a:off x="2513388" y="5859817"/>
                <a:ext cx="151200" cy="123120"/>
              </p14:xfrm>
            </p:contentPart>
          </mc:Choice>
          <mc:Fallback>
            <p:pic>
              <p:nvPicPr>
                <p:cNvPr id="9" name="筆跡 8">
                  <a:extLst>
                    <a:ext uri="{FF2B5EF4-FFF2-40B4-BE49-F238E27FC236}">
                      <a16:creationId xmlns:a16="http://schemas.microsoft.com/office/drawing/2014/main" id="{4D89EF70-86BC-46AB-9A7E-1CA96E589776}"/>
                    </a:ext>
                  </a:extLst>
                </p:cNvPr>
                <p:cNvPicPr/>
                <p:nvPr/>
              </p:nvPicPr>
              <p:blipFill>
                <a:blip r:embed="rId8"/>
                <a:stretch>
                  <a:fillRect/>
                </a:stretch>
              </p:blipFill>
              <p:spPr>
                <a:xfrm>
                  <a:off x="2504388" y="5850817"/>
                  <a:ext cx="16884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1" name="筆跡 10">
                  <a:extLst>
                    <a:ext uri="{FF2B5EF4-FFF2-40B4-BE49-F238E27FC236}">
                      <a16:creationId xmlns:a16="http://schemas.microsoft.com/office/drawing/2014/main" id="{6FB7DC5C-D188-422F-91E6-51DB80D82F76}"/>
                    </a:ext>
                  </a:extLst>
                </p14:cNvPr>
                <p14:cNvContentPartPr/>
                <p14:nvPr/>
              </p14:nvContentPartPr>
              <p14:xfrm>
                <a:off x="2345628" y="6328537"/>
                <a:ext cx="27360" cy="352080"/>
              </p14:xfrm>
            </p:contentPart>
          </mc:Choice>
          <mc:Fallback>
            <p:pic>
              <p:nvPicPr>
                <p:cNvPr id="11" name="筆跡 10">
                  <a:extLst>
                    <a:ext uri="{FF2B5EF4-FFF2-40B4-BE49-F238E27FC236}">
                      <a16:creationId xmlns:a16="http://schemas.microsoft.com/office/drawing/2014/main" id="{6FB7DC5C-D188-422F-91E6-51DB80D82F76}"/>
                    </a:ext>
                  </a:extLst>
                </p:cNvPr>
                <p:cNvPicPr/>
                <p:nvPr/>
              </p:nvPicPr>
              <p:blipFill>
                <a:blip r:embed="rId10"/>
                <a:stretch>
                  <a:fillRect/>
                </a:stretch>
              </p:blipFill>
              <p:spPr>
                <a:xfrm>
                  <a:off x="2336628" y="6319897"/>
                  <a:ext cx="45000" cy="3697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2" name="筆跡 11">
                  <a:extLst>
                    <a:ext uri="{FF2B5EF4-FFF2-40B4-BE49-F238E27FC236}">
                      <a16:creationId xmlns:a16="http://schemas.microsoft.com/office/drawing/2014/main" id="{BDB3C15D-3734-4444-905F-5AE71B4E8A27}"/>
                    </a:ext>
                  </a:extLst>
                </p14:cNvPr>
                <p14:cNvContentPartPr/>
                <p14:nvPr/>
              </p14:nvContentPartPr>
              <p14:xfrm>
                <a:off x="2334108" y="6342217"/>
                <a:ext cx="118440" cy="124200"/>
              </p14:xfrm>
            </p:contentPart>
          </mc:Choice>
          <mc:Fallback>
            <p:pic>
              <p:nvPicPr>
                <p:cNvPr id="12" name="筆跡 11">
                  <a:extLst>
                    <a:ext uri="{FF2B5EF4-FFF2-40B4-BE49-F238E27FC236}">
                      <a16:creationId xmlns:a16="http://schemas.microsoft.com/office/drawing/2014/main" id="{BDB3C15D-3734-4444-905F-5AE71B4E8A27}"/>
                    </a:ext>
                  </a:extLst>
                </p:cNvPr>
                <p:cNvPicPr/>
                <p:nvPr/>
              </p:nvPicPr>
              <p:blipFill>
                <a:blip r:embed="rId12"/>
                <a:stretch>
                  <a:fillRect/>
                </a:stretch>
              </p:blipFill>
              <p:spPr>
                <a:xfrm>
                  <a:off x="2325108" y="6333217"/>
                  <a:ext cx="13608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3" name="筆跡 12">
                  <a:extLst>
                    <a:ext uri="{FF2B5EF4-FFF2-40B4-BE49-F238E27FC236}">
                      <a16:creationId xmlns:a16="http://schemas.microsoft.com/office/drawing/2014/main" id="{41D076D3-3DC3-465A-A9CE-F158DF7F5B7A}"/>
                    </a:ext>
                  </a:extLst>
                </p14:cNvPr>
                <p14:cNvContentPartPr/>
                <p14:nvPr/>
              </p14:nvContentPartPr>
              <p14:xfrm>
                <a:off x="2475588" y="6310897"/>
                <a:ext cx="77760" cy="330120"/>
              </p14:xfrm>
            </p:contentPart>
          </mc:Choice>
          <mc:Fallback>
            <p:pic>
              <p:nvPicPr>
                <p:cNvPr id="13" name="筆跡 12">
                  <a:extLst>
                    <a:ext uri="{FF2B5EF4-FFF2-40B4-BE49-F238E27FC236}">
                      <a16:creationId xmlns:a16="http://schemas.microsoft.com/office/drawing/2014/main" id="{41D076D3-3DC3-465A-A9CE-F158DF7F5B7A}"/>
                    </a:ext>
                  </a:extLst>
                </p:cNvPr>
                <p:cNvPicPr/>
                <p:nvPr/>
              </p:nvPicPr>
              <p:blipFill>
                <a:blip r:embed="rId14"/>
                <a:stretch>
                  <a:fillRect/>
                </a:stretch>
              </p:blipFill>
              <p:spPr>
                <a:xfrm>
                  <a:off x="2466948" y="6301897"/>
                  <a:ext cx="95400" cy="3477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4" name="筆跡 13">
                  <a:extLst>
                    <a:ext uri="{FF2B5EF4-FFF2-40B4-BE49-F238E27FC236}">
                      <a16:creationId xmlns:a16="http://schemas.microsoft.com/office/drawing/2014/main" id="{55B75640-14C1-41EB-BAB2-7D403F8B855C}"/>
                    </a:ext>
                  </a:extLst>
                </p14:cNvPr>
                <p14:cNvContentPartPr/>
                <p14:nvPr/>
              </p14:nvContentPartPr>
              <p14:xfrm>
                <a:off x="2619228" y="6401257"/>
                <a:ext cx="154800" cy="146520"/>
              </p14:xfrm>
            </p:contentPart>
          </mc:Choice>
          <mc:Fallback>
            <p:pic>
              <p:nvPicPr>
                <p:cNvPr id="14" name="筆跡 13">
                  <a:extLst>
                    <a:ext uri="{FF2B5EF4-FFF2-40B4-BE49-F238E27FC236}">
                      <a16:creationId xmlns:a16="http://schemas.microsoft.com/office/drawing/2014/main" id="{55B75640-14C1-41EB-BAB2-7D403F8B855C}"/>
                    </a:ext>
                  </a:extLst>
                </p:cNvPr>
                <p:cNvPicPr/>
                <p:nvPr/>
              </p:nvPicPr>
              <p:blipFill>
                <a:blip r:embed="rId16"/>
                <a:stretch>
                  <a:fillRect/>
                </a:stretch>
              </p:blipFill>
              <p:spPr>
                <a:xfrm>
                  <a:off x="2610228" y="6392257"/>
                  <a:ext cx="17244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5" name="筆跡 14">
                  <a:extLst>
                    <a:ext uri="{FF2B5EF4-FFF2-40B4-BE49-F238E27FC236}">
                      <a16:creationId xmlns:a16="http://schemas.microsoft.com/office/drawing/2014/main" id="{D7D7C25D-ADCC-4899-9A66-849635322C43}"/>
                    </a:ext>
                  </a:extLst>
                </p14:cNvPr>
                <p14:cNvContentPartPr/>
                <p14:nvPr/>
              </p14:nvContentPartPr>
              <p14:xfrm>
                <a:off x="2655948" y="6406297"/>
                <a:ext cx="97560" cy="147240"/>
              </p14:xfrm>
            </p:contentPart>
          </mc:Choice>
          <mc:Fallback>
            <p:pic>
              <p:nvPicPr>
                <p:cNvPr id="15" name="筆跡 14">
                  <a:extLst>
                    <a:ext uri="{FF2B5EF4-FFF2-40B4-BE49-F238E27FC236}">
                      <a16:creationId xmlns:a16="http://schemas.microsoft.com/office/drawing/2014/main" id="{D7D7C25D-ADCC-4899-9A66-849635322C43}"/>
                    </a:ext>
                  </a:extLst>
                </p:cNvPr>
                <p:cNvPicPr/>
                <p:nvPr/>
              </p:nvPicPr>
              <p:blipFill>
                <a:blip r:embed="rId18"/>
                <a:stretch>
                  <a:fillRect/>
                </a:stretch>
              </p:blipFill>
              <p:spPr>
                <a:xfrm>
                  <a:off x="2647308" y="6397297"/>
                  <a:ext cx="11520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9" name="筆跡 18">
                  <a:extLst>
                    <a:ext uri="{FF2B5EF4-FFF2-40B4-BE49-F238E27FC236}">
                      <a16:creationId xmlns:a16="http://schemas.microsoft.com/office/drawing/2014/main" id="{33BE1CBF-7181-477F-B6EF-7C4915B18C79}"/>
                    </a:ext>
                  </a:extLst>
                </p14:cNvPr>
                <p14:cNvContentPartPr/>
                <p14:nvPr/>
              </p14:nvContentPartPr>
              <p14:xfrm>
                <a:off x="2805348" y="6628777"/>
                <a:ext cx="140040" cy="24120"/>
              </p14:xfrm>
            </p:contentPart>
          </mc:Choice>
          <mc:Fallback>
            <p:pic>
              <p:nvPicPr>
                <p:cNvPr id="19" name="筆跡 18">
                  <a:extLst>
                    <a:ext uri="{FF2B5EF4-FFF2-40B4-BE49-F238E27FC236}">
                      <a16:creationId xmlns:a16="http://schemas.microsoft.com/office/drawing/2014/main" id="{33BE1CBF-7181-477F-B6EF-7C4915B18C79}"/>
                    </a:ext>
                  </a:extLst>
                </p:cNvPr>
                <p:cNvPicPr/>
                <p:nvPr/>
              </p:nvPicPr>
              <p:blipFill>
                <a:blip r:embed="rId20"/>
                <a:stretch>
                  <a:fillRect/>
                </a:stretch>
              </p:blipFill>
              <p:spPr>
                <a:xfrm>
                  <a:off x="2796708" y="6619777"/>
                  <a:ext cx="15768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0" name="筆跡 19">
                  <a:extLst>
                    <a:ext uri="{FF2B5EF4-FFF2-40B4-BE49-F238E27FC236}">
                      <a16:creationId xmlns:a16="http://schemas.microsoft.com/office/drawing/2014/main" id="{B2037C6C-B1BE-4126-9770-2AE4EAC9E6A7}"/>
                    </a:ext>
                  </a:extLst>
                </p14:cNvPr>
                <p14:cNvContentPartPr/>
                <p14:nvPr/>
              </p14:nvContentPartPr>
              <p14:xfrm>
                <a:off x="3024948" y="6400177"/>
                <a:ext cx="94320" cy="141840"/>
              </p14:xfrm>
            </p:contentPart>
          </mc:Choice>
          <mc:Fallback>
            <p:pic>
              <p:nvPicPr>
                <p:cNvPr id="20" name="筆跡 19">
                  <a:extLst>
                    <a:ext uri="{FF2B5EF4-FFF2-40B4-BE49-F238E27FC236}">
                      <a16:creationId xmlns:a16="http://schemas.microsoft.com/office/drawing/2014/main" id="{B2037C6C-B1BE-4126-9770-2AE4EAC9E6A7}"/>
                    </a:ext>
                  </a:extLst>
                </p:cNvPr>
                <p:cNvPicPr/>
                <p:nvPr/>
              </p:nvPicPr>
              <p:blipFill>
                <a:blip r:embed="rId22"/>
                <a:stretch>
                  <a:fillRect/>
                </a:stretch>
              </p:blipFill>
              <p:spPr>
                <a:xfrm>
                  <a:off x="3015948" y="6391537"/>
                  <a:ext cx="11196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1" name="筆跡 20">
                  <a:extLst>
                    <a:ext uri="{FF2B5EF4-FFF2-40B4-BE49-F238E27FC236}">
                      <a16:creationId xmlns:a16="http://schemas.microsoft.com/office/drawing/2014/main" id="{9B91FEAF-0E3E-43B2-B485-31C6C8288FDF}"/>
                    </a:ext>
                  </a:extLst>
                </p14:cNvPr>
                <p14:cNvContentPartPr/>
                <p14:nvPr/>
              </p14:nvContentPartPr>
              <p14:xfrm>
                <a:off x="3148788" y="6348697"/>
                <a:ext cx="118800" cy="203040"/>
              </p14:xfrm>
            </p:contentPart>
          </mc:Choice>
          <mc:Fallback>
            <p:pic>
              <p:nvPicPr>
                <p:cNvPr id="21" name="筆跡 20">
                  <a:extLst>
                    <a:ext uri="{FF2B5EF4-FFF2-40B4-BE49-F238E27FC236}">
                      <a16:creationId xmlns:a16="http://schemas.microsoft.com/office/drawing/2014/main" id="{9B91FEAF-0E3E-43B2-B485-31C6C8288FDF}"/>
                    </a:ext>
                  </a:extLst>
                </p:cNvPr>
                <p:cNvPicPr/>
                <p:nvPr/>
              </p:nvPicPr>
              <p:blipFill>
                <a:blip r:embed="rId24"/>
                <a:stretch>
                  <a:fillRect/>
                </a:stretch>
              </p:blipFill>
              <p:spPr>
                <a:xfrm>
                  <a:off x="3140148" y="6339697"/>
                  <a:ext cx="13644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3" name="筆跡 22">
                  <a:extLst>
                    <a:ext uri="{FF2B5EF4-FFF2-40B4-BE49-F238E27FC236}">
                      <a16:creationId xmlns:a16="http://schemas.microsoft.com/office/drawing/2014/main" id="{271979B3-A074-43D5-AB47-CF3D6004BB46}"/>
                    </a:ext>
                  </a:extLst>
                </p14:cNvPr>
                <p14:cNvContentPartPr/>
                <p14:nvPr/>
              </p14:nvContentPartPr>
              <p14:xfrm>
                <a:off x="3546588" y="5823097"/>
                <a:ext cx="360" cy="198000"/>
              </p14:xfrm>
            </p:contentPart>
          </mc:Choice>
          <mc:Fallback>
            <p:pic>
              <p:nvPicPr>
                <p:cNvPr id="23" name="筆跡 22">
                  <a:extLst>
                    <a:ext uri="{FF2B5EF4-FFF2-40B4-BE49-F238E27FC236}">
                      <a16:creationId xmlns:a16="http://schemas.microsoft.com/office/drawing/2014/main" id="{271979B3-A074-43D5-AB47-CF3D6004BB46}"/>
                    </a:ext>
                  </a:extLst>
                </p:cNvPr>
                <p:cNvPicPr/>
                <p:nvPr/>
              </p:nvPicPr>
              <p:blipFill>
                <a:blip r:embed="rId26"/>
                <a:stretch>
                  <a:fillRect/>
                </a:stretch>
              </p:blipFill>
              <p:spPr>
                <a:xfrm>
                  <a:off x="3537948" y="5814097"/>
                  <a:ext cx="1800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4" name="筆跡 23">
                  <a:extLst>
                    <a:ext uri="{FF2B5EF4-FFF2-40B4-BE49-F238E27FC236}">
                      <a16:creationId xmlns:a16="http://schemas.microsoft.com/office/drawing/2014/main" id="{83C8563A-B3E5-46CB-A299-D2A483F11537}"/>
                    </a:ext>
                  </a:extLst>
                </p14:cNvPr>
                <p14:cNvContentPartPr/>
                <p14:nvPr/>
              </p14:nvContentPartPr>
              <p14:xfrm>
                <a:off x="3449748" y="5822017"/>
                <a:ext cx="97560" cy="99720"/>
              </p14:xfrm>
            </p:contentPart>
          </mc:Choice>
          <mc:Fallback>
            <p:pic>
              <p:nvPicPr>
                <p:cNvPr id="24" name="筆跡 23">
                  <a:extLst>
                    <a:ext uri="{FF2B5EF4-FFF2-40B4-BE49-F238E27FC236}">
                      <a16:creationId xmlns:a16="http://schemas.microsoft.com/office/drawing/2014/main" id="{83C8563A-B3E5-46CB-A299-D2A483F11537}"/>
                    </a:ext>
                  </a:extLst>
                </p:cNvPr>
                <p:cNvPicPr/>
                <p:nvPr/>
              </p:nvPicPr>
              <p:blipFill>
                <a:blip r:embed="rId28"/>
                <a:stretch>
                  <a:fillRect/>
                </a:stretch>
              </p:blipFill>
              <p:spPr>
                <a:xfrm>
                  <a:off x="3440748" y="5813377"/>
                  <a:ext cx="11520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5" name="筆跡 24">
                  <a:extLst>
                    <a:ext uri="{FF2B5EF4-FFF2-40B4-BE49-F238E27FC236}">
                      <a16:creationId xmlns:a16="http://schemas.microsoft.com/office/drawing/2014/main" id="{B44ED953-EA3E-4FBC-8E31-F4178330AAFC}"/>
                    </a:ext>
                  </a:extLst>
                </p14:cNvPr>
                <p14:cNvContentPartPr/>
                <p14:nvPr/>
              </p14:nvContentPartPr>
              <p14:xfrm>
                <a:off x="3546588" y="5822017"/>
                <a:ext cx="360" cy="360"/>
              </p14:xfrm>
            </p:contentPart>
          </mc:Choice>
          <mc:Fallback>
            <p:pic>
              <p:nvPicPr>
                <p:cNvPr id="25" name="筆跡 24">
                  <a:extLst>
                    <a:ext uri="{FF2B5EF4-FFF2-40B4-BE49-F238E27FC236}">
                      <a16:creationId xmlns:a16="http://schemas.microsoft.com/office/drawing/2014/main" id="{B44ED953-EA3E-4FBC-8E31-F4178330AAFC}"/>
                    </a:ext>
                  </a:extLst>
                </p:cNvPr>
                <p:cNvPicPr/>
                <p:nvPr/>
              </p:nvPicPr>
              <p:blipFill>
                <a:blip r:embed="rId30"/>
                <a:stretch>
                  <a:fillRect/>
                </a:stretch>
              </p:blipFill>
              <p:spPr>
                <a:xfrm>
                  <a:off x="3537948" y="5813377"/>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6" name="筆跡 25">
                  <a:extLst>
                    <a:ext uri="{FF2B5EF4-FFF2-40B4-BE49-F238E27FC236}">
                      <a16:creationId xmlns:a16="http://schemas.microsoft.com/office/drawing/2014/main" id="{1B666FD9-4829-4EB1-A294-8330EE795ED9}"/>
                    </a:ext>
                  </a:extLst>
                </p14:cNvPr>
                <p14:cNvContentPartPr/>
                <p14:nvPr/>
              </p14:nvContentPartPr>
              <p14:xfrm>
                <a:off x="3542988" y="5822017"/>
                <a:ext cx="78120" cy="68040"/>
              </p14:xfrm>
            </p:contentPart>
          </mc:Choice>
          <mc:Fallback>
            <p:pic>
              <p:nvPicPr>
                <p:cNvPr id="26" name="筆跡 25">
                  <a:extLst>
                    <a:ext uri="{FF2B5EF4-FFF2-40B4-BE49-F238E27FC236}">
                      <a16:creationId xmlns:a16="http://schemas.microsoft.com/office/drawing/2014/main" id="{1B666FD9-4829-4EB1-A294-8330EE795ED9}"/>
                    </a:ext>
                  </a:extLst>
                </p:cNvPr>
                <p:cNvPicPr/>
                <p:nvPr/>
              </p:nvPicPr>
              <p:blipFill>
                <a:blip r:embed="rId32"/>
                <a:stretch>
                  <a:fillRect/>
                </a:stretch>
              </p:blipFill>
              <p:spPr>
                <a:xfrm>
                  <a:off x="3533988" y="5813377"/>
                  <a:ext cx="9576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7" name="筆跡 26">
                  <a:extLst>
                    <a:ext uri="{FF2B5EF4-FFF2-40B4-BE49-F238E27FC236}">
                      <a16:creationId xmlns:a16="http://schemas.microsoft.com/office/drawing/2014/main" id="{3970778C-A8DC-4E3D-A652-3AB87D685723}"/>
                    </a:ext>
                  </a:extLst>
                </p14:cNvPr>
                <p14:cNvContentPartPr/>
                <p14:nvPr/>
              </p14:nvContentPartPr>
              <p14:xfrm>
                <a:off x="3496188" y="5883937"/>
                <a:ext cx="113040" cy="31680"/>
              </p14:xfrm>
            </p:contentPart>
          </mc:Choice>
          <mc:Fallback>
            <p:pic>
              <p:nvPicPr>
                <p:cNvPr id="27" name="筆跡 26">
                  <a:extLst>
                    <a:ext uri="{FF2B5EF4-FFF2-40B4-BE49-F238E27FC236}">
                      <a16:creationId xmlns:a16="http://schemas.microsoft.com/office/drawing/2014/main" id="{3970778C-A8DC-4E3D-A652-3AB87D685723}"/>
                    </a:ext>
                  </a:extLst>
                </p:cNvPr>
                <p:cNvPicPr/>
                <p:nvPr/>
              </p:nvPicPr>
              <p:blipFill>
                <a:blip r:embed="rId34"/>
                <a:stretch>
                  <a:fillRect/>
                </a:stretch>
              </p:blipFill>
              <p:spPr>
                <a:xfrm>
                  <a:off x="3487548" y="5875297"/>
                  <a:ext cx="13068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9" name="筆跡 28">
                  <a:extLst>
                    <a:ext uri="{FF2B5EF4-FFF2-40B4-BE49-F238E27FC236}">
                      <a16:creationId xmlns:a16="http://schemas.microsoft.com/office/drawing/2014/main" id="{BBEACD47-ECB9-45C3-9299-B09F1A950D2E}"/>
                    </a:ext>
                  </a:extLst>
                </p14:cNvPr>
                <p14:cNvContentPartPr/>
                <p14:nvPr/>
              </p14:nvContentPartPr>
              <p14:xfrm>
                <a:off x="3298548" y="6094177"/>
                <a:ext cx="15840" cy="199080"/>
              </p14:xfrm>
            </p:contentPart>
          </mc:Choice>
          <mc:Fallback>
            <p:pic>
              <p:nvPicPr>
                <p:cNvPr id="29" name="筆跡 28">
                  <a:extLst>
                    <a:ext uri="{FF2B5EF4-FFF2-40B4-BE49-F238E27FC236}">
                      <a16:creationId xmlns:a16="http://schemas.microsoft.com/office/drawing/2014/main" id="{BBEACD47-ECB9-45C3-9299-B09F1A950D2E}"/>
                    </a:ext>
                  </a:extLst>
                </p:cNvPr>
                <p:cNvPicPr/>
                <p:nvPr/>
              </p:nvPicPr>
              <p:blipFill>
                <a:blip r:embed="rId36"/>
                <a:stretch>
                  <a:fillRect/>
                </a:stretch>
              </p:blipFill>
              <p:spPr>
                <a:xfrm>
                  <a:off x="3289548" y="6085537"/>
                  <a:ext cx="3348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30" name="筆跡 29">
                  <a:extLst>
                    <a:ext uri="{FF2B5EF4-FFF2-40B4-BE49-F238E27FC236}">
                      <a16:creationId xmlns:a16="http://schemas.microsoft.com/office/drawing/2014/main" id="{70AF9C33-7FB0-4569-88FF-7656DBC97535}"/>
                    </a:ext>
                  </a:extLst>
                </p14:cNvPr>
                <p14:cNvContentPartPr/>
                <p14:nvPr/>
              </p14:nvContentPartPr>
              <p14:xfrm>
                <a:off x="3296388" y="6074017"/>
                <a:ext cx="117360" cy="104040"/>
              </p14:xfrm>
            </p:contentPart>
          </mc:Choice>
          <mc:Fallback>
            <p:pic>
              <p:nvPicPr>
                <p:cNvPr id="30" name="筆跡 29">
                  <a:extLst>
                    <a:ext uri="{FF2B5EF4-FFF2-40B4-BE49-F238E27FC236}">
                      <a16:creationId xmlns:a16="http://schemas.microsoft.com/office/drawing/2014/main" id="{70AF9C33-7FB0-4569-88FF-7656DBC97535}"/>
                    </a:ext>
                  </a:extLst>
                </p:cNvPr>
                <p:cNvPicPr/>
                <p:nvPr/>
              </p:nvPicPr>
              <p:blipFill>
                <a:blip r:embed="rId38"/>
                <a:stretch>
                  <a:fillRect/>
                </a:stretch>
              </p:blipFill>
              <p:spPr>
                <a:xfrm>
                  <a:off x="3287748" y="6065377"/>
                  <a:ext cx="13500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31" name="筆跡 30">
                  <a:extLst>
                    <a:ext uri="{FF2B5EF4-FFF2-40B4-BE49-F238E27FC236}">
                      <a16:creationId xmlns:a16="http://schemas.microsoft.com/office/drawing/2014/main" id="{9EB04226-F412-4742-BFDE-85B6DDFC0305}"/>
                    </a:ext>
                  </a:extLst>
                </p14:cNvPr>
                <p14:cNvContentPartPr/>
                <p14:nvPr/>
              </p14:nvContentPartPr>
              <p14:xfrm>
                <a:off x="3479988" y="6044497"/>
                <a:ext cx="28440" cy="210960"/>
              </p14:xfrm>
            </p:contentPart>
          </mc:Choice>
          <mc:Fallback>
            <p:pic>
              <p:nvPicPr>
                <p:cNvPr id="31" name="筆跡 30">
                  <a:extLst>
                    <a:ext uri="{FF2B5EF4-FFF2-40B4-BE49-F238E27FC236}">
                      <a16:creationId xmlns:a16="http://schemas.microsoft.com/office/drawing/2014/main" id="{9EB04226-F412-4742-BFDE-85B6DDFC0305}"/>
                    </a:ext>
                  </a:extLst>
                </p:cNvPr>
                <p:cNvPicPr/>
                <p:nvPr/>
              </p:nvPicPr>
              <p:blipFill>
                <a:blip r:embed="rId40"/>
                <a:stretch>
                  <a:fillRect/>
                </a:stretch>
              </p:blipFill>
              <p:spPr>
                <a:xfrm>
                  <a:off x="3470988" y="6035857"/>
                  <a:ext cx="4608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32" name="筆跡 31">
                  <a:extLst>
                    <a:ext uri="{FF2B5EF4-FFF2-40B4-BE49-F238E27FC236}">
                      <a16:creationId xmlns:a16="http://schemas.microsoft.com/office/drawing/2014/main" id="{D53CE98F-5D14-4801-B7D6-68D77566FDC2}"/>
                    </a:ext>
                  </a:extLst>
                </p14:cNvPr>
                <p14:cNvContentPartPr/>
                <p14:nvPr/>
              </p14:nvContentPartPr>
              <p14:xfrm>
                <a:off x="3544788" y="6108217"/>
                <a:ext cx="124560" cy="89640"/>
              </p14:xfrm>
            </p:contentPart>
          </mc:Choice>
          <mc:Fallback>
            <p:pic>
              <p:nvPicPr>
                <p:cNvPr id="32" name="筆跡 31">
                  <a:extLst>
                    <a:ext uri="{FF2B5EF4-FFF2-40B4-BE49-F238E27FC236}">
                      <a16:creationId xmlns:a16="http://schemas.microsoft.com/office/drawing/2014/main" id="{D53CE98F-5D14-4801-B7D6-68D77566FDC2}"/>
                    </a:ext>
                  </a:extLst>
                </p:cNvPr>
                <p:cNvPicPr/>
                <p:nvPr/>
              </p:nvPicPr>
              <p:blipFill>
                <a:blip r:embed="rId42"/>
                <a:stretch>
                  <a:fillRect/>
                </a:stretch>
              </p:blipFill>
              <p:spPr>
                <a:xfrm>
                  <a:off x="3536148" y="6099217"/>
                  <a:ext cx="14220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3" name="筆跡 32">
                  <a:extLst>
                    <a:ext uri="{FF2B5EF4-FFF2-40B4-BE49-F238E27FC236}">
                      <a16:creationId xmlns:a16="http://schemas.microsoft.com/office/drawing/2014/main" id="{298A4563-39A1-49E8-B161-9F52F17411E2}"/>
                    </a:ext>
                  </a:extLst>
                </p14:cNvPr>
                <p14:cNvContentPartPr/>
                <p14:nvPr/>
              </p14:nvContentPartPr>
              <p14:xfrm>
                <a:off x="3657468" y="6116137"/>
                <a:ext cx="360" cy="360"/>
              </p14:xfrm>
            </p:contentPart>
          </mc:Choice>
          <mc:Fallback>
            <p:pic>
              <p:nvPicPr>
                <p:cNvPr id="33" name="筆跡 32">
                  <a:extLst>
                    <a:ext uri="{FF2B5EF4-FFF2-40B4-BE49-F238E27FC236}">
                      <a16:creationId xmlns:a16="http://schemas.microsoft.com/office/drawing/2014/main" id="{298A4563-39A1-49E8-B161-9F52F17411E2}"/>
                    </a:ext>
                  </a:extLst>
                </p:cNvPr>
                <p:cNvPicPr/>
                <p:nvPr/>
              </p:nvPicPr>
              <p:blipFill>
                <a:blip r:embed="rId30"/>
                <a:stretch>
                  <a:fillRect/>
                </a:stretch>
              </p:blipFill>
              <p:spPr>
                <a:xfrm>
                  <a:off x="3648468" y="6107137"/>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4" name="筆跡 33">
                  <a:extLst>
                    <a:ext uri="{FF2B5EF4-FFF2-40B4-BE49-F238E27FC236}">
                      <a16:creationId xmlns:a16="http://schemas.microsoft.com/office/drawing/2014/main" id="{836000EF-8F63-45A7-9011-D104D16C4004}"/>
                    </a:ext>
                  </a:extLst>
                </p14:cNvPr>
                <p14:cNvContentPartPr/>
                <p14:nvPr/>
              </p14:nvContentPartPr>
              <p14:xfrm>
                <a:off x="3581508" y="6060337"/>
                <a:ext cx="110880" cy="129600"/>
              </p14:xfrm>
            </p:contentPart>
          </mc:Choice>
          <mc:Fallback>
            <p:pic>
              <p:nvPicPr>
                <p:cNvPr id="34" name="筆跡 33">
                  <a:extLst>
                    <a:ext uri="{FF2B5EF4-FFF2-40B4-BE49-F238E27FC236}">
                      <a16:creationId xmlns:a16="http://schemas.microsoft.com/office/drawing/2014/main" id="{836000EF-8F63-45A7-9011-D104D16C4004}"/>
                    </a:ext>
                  </a:extLst>
                </p:cNvPr>
                <p:cNvPicPr/>
                <p:nvPr/>
              </p:nvPicPr>
              <p:blipFill>
                <a:blip r:embed="rId45"/>
                <a:stretch>
                  <a:fillRect/>
                </a:stretch>
              </p:blipFill>
              <p:spPr>
                <a:xfrm>
                  <a:off x="3572868" y="6051697"/>
                  <a:ext cx="12852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5" name="筆跡 34">
                  <a:extLst>
                    <a:ext uri="{FF2B5EF4-FFF2-40B4-BE49-F238E27FC236}">
                      <a16:creationId xmlns:a16="http://schemas.microsoft.com/office/drawing/2014/main" id="{9AC89976-3527-4B3E-ACD9-6AE00631D445}"/>
                    </a:ext>
                  </a:extLst>
                </p14:cNvPr>
                <p14:cNvContentPartPr/>
                <p14:nvPr/>
              </p14:nvContentPartPr>
              <p14:xfrm>
                <a:off x="3734868" y="6070417"/>
                <a:ext cx="103320" cy="75960"/>
              </p14:xfrm>
            </p:contentPart>
          </mc:Choice>
          <mc:Fallback>
            <p:pic>
              <p:nvPicPr>
                <p:cNvPr id="35" name="筆跡 34">
                  <a:extLst>
                    <a:ext uri="{FF2B5EF4-FFF2-40B4-BE49-F238E27FC236}">
                      <a16:creationId xmlns:a16="http://schemas.microsoft.com/office/drawing/2014/main" id="{9AC89976-3527-4B3E-ACD9-6AE00631D445}"/>
                    </a:ext>
                  </a:extLst>
                </p:cNvPr>
                <p:cNvPicPr/>
                <p:nvPr/>
              </p:nvPicPr>
              <p:blipFill>
                <a:blip r:embed="rId47"/>
                <a:stretch>
                  <a:fillRect/>
                </a:stretch>
              </p:blipFill>
              <p:spPr>
                <a:xfrm>
                  <a:off x="3726228" y="6061417"/>
                  <a:ext cx="12096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6" name="筆跡 35">
                  <a:extLst>
                    <a:ext uri="{FF2B5EF4-FFF2-40B4-BE49-F238E27FC236}">
                      <a16:creationId xmlns:a16="http://schemas.microsoft.com/office/drawing/2014/main" id="{E61EE478-A47A-48A4-9401-C243DF94FD6F}"/>
                    </a:ext>
                  </a:extLst>
                </p14:cNvPr>
                <p14:cNvContentPartPr/>
                <p14:nvPr/>
              </p14:nvContentPartPr>
              <p14:xfrm>
                <a:off x="3715428" y="6167617"/>
                <a:ext cx="144000" cy="24120"/>
              </p14:xfrm>
            </p:contentPart>
          </mc:Choice>
          <mc:Fallback>
            <p:pic>
              <p:nvPicPr>
                <p:cNvPr id="36" name="筆跡 35">
                  <a:extLst>
                    <a:ext uri="{FF2B5EF4-FFF2-40B4-BE49-F238E27FC236}">
                      <a16:creationId xmlns:a16="http://schemas.microsoft.com/office/drawing/2014/main" id="{E61EE478-A47A-48A4-9401-C243DF94FD6F}"/>
                    </a:ext>
                  </a:extLst>
                </p:cNvPr>
                <p:cNvPicPr/>
                <p:nvPr/>
              </p:nvPicPr>
              <p:blipFill>
                <a:blip r:embed="rId49"/>
                <a:stretch>
                  <a:fillRect/>
                </a:stretch>
              </p:blipFill>
              <p:spPr>
                <a:xfrm>
                  <a:off x="3706788" y="6158977"/>
                  <a:ext cx="16164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7" name="筆跡 36">
                  <a:extLst>
                    <a:ext uri="{FF2B5EF4-FFF2-40B4-BE49-F238E27FC236}">
                      <a16:creationId xmlns:a16="http://schemas.microsoft.com/office/drawing/2014/main" id="{FD160EC5-762F-4C6C-863F-21A815E0F513}"/>
                    </a:ext>
                  </a:extLst>
                </p14:cNvPr>
                <p14:cNvContentPartPr/>
                <p14:nvPr/>
              </p14:nvContentPartPr>
              <p14:xfrm>
                <a:off x="3903708" y="6046657"/>
                <a:ext cx="116640" cy="179280"/>
              </p14:xfrm>
            </p:contentPart>
          </mc:Choice>
          <mc:Fallback>
            <p:pic>
              <p:nvPicPr>
                <p:cNvPr id="37" name="筆跡 36">
                  <a:extLst>
                    <a:ext uri="{FF2B5EF4-FFF2-40B4-BE49-F238E27FC236}">
                      <a16:creationId xmlns:a16="http://schemas.microsoft.com/office/drawing/2014/main" id="{FD160EC5-762F-4C6C-863F-21A815E0F513}"/>
                    </a:ext>
                  </a:extLst>
                </p:cNvPr>
                <p:cNvPicPr/>
                <p:nvPr/>
              </p:nvPicPr>
              <p:blipFill>
                <a:blip r:embed="rId51"/>
                <a:stretch>
                  <a:fillRect/>
                </a:stretch>
              </p:blipFill>
              <p:spPr>
                <a:xfrm>
                  <a:off x="3895068" y="6037657"/>
                  <a:ext cx="13428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8" name="筆跡 37">
                  <a:extLst>
                    <a:ext uri="{FF2B5EF4-FFF2-40B4-BE49-F238E27FC236}">
                      <a16:creationId xmlns:a16="http://schemas.microsoft.com/office/drawing/2014/main" id="{3D384564-480E-457E-BE69-DD778D775C3D}"/>
                    </a:ext>
                  </a:extLst>
                </p14:cNvPr>
                <p14:cNvContentPartPr/>
                <p14:nvPr/>
              </p14:nvContentPartPr>
              <p14:xfrm>
                <a:off x="4062828" y="5996977"/>
                <a:ext cx="82440" cy="234720"/>
              </p14:xfrm>
            </p:contentPart>
          </mc:Choice>
          <mc:Fallback>
            <p:pic>
              <p:nvPicPr>
                <p:cNvPr id="38" name="筆跡 37">
                  <a:extLst>
                    <a:ext uri="{FF2B5EF4-FFF2-40B4-BE49-F238E27FC236}">
                      <a16:creationId xmlns:a16="http://schemas.microsoft.com/office/drawing/2014/main" id="{3D384564-480E-457E-BE69-DD778D775C3D}"/>
                    </a:ext>
                  </a:extLst>
                </p:cNvPr>
                <p:cNvPicPr/>
                <p:nvPr/>
              </p:nvPicPr>
              <p:blipFill>
                <a:blip r:embed="rId53"/>
                <a:stretch>
                  <a:fillRect/>
                </a:stretch>
              </p:blipFill>
              <p:spPr>
                <a:xfrm>
                  <a:off x="4054188" y="5987977"/>
                  <a:ext cx="10008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0" name="筆跡 39">
                  <a:extLst>
                    <a:ext uri="{FF2B5EF4-FFF2-40B4-BE49-F238E27FC236}">
                      <a16:creationId xmlns:a16="http://schemas.microsoft.com/office/drawing/2014/main" id="{E945D8C8-2CC0-47FD-9C87-D31EB0030042}"/>
                    </a:ext>
                  </a:extLst>
                </p14:cNvPr>
                <p14:cNvContentPartPr/>
                <p14:nvPr/>
              </p14:nvContentPartPr>
              <p14:xfrm>
                <a:off x="4146348" y="5843617"/>
                <a:ext cx="830880" cy="36360"/>
              </p14:xfrm>
            </p:contentPart>
          </mc:Choice>
          <mc:Fallback>
            <p:pic>
              <p:nvPicPr>
                <p:cNvPr id="40" name="筆跡 39">
                  <a:extLst>
                    <a:ext uri="{FF2B5EF4-FFF2-40B4-BE49-F238E27FC236}">
                      <a16:creationId xmlns:a16="http://schemas.microsoft.com/office/drawing/2014/main" id="{E945D8C8-2CC0-47FD-9C87-D31EB0030042}"/>
                    </a:ext>
                  </a:extLst>
                </p:cNvPr>
                <p:cNvPicPr/>
                <p:nvPr/>
              </p:nvPicPr>
              <p:blipFill>
                <a:blip r:embed="rId55"/>
                <a:stretch>
                  <a:fillRect/>
                </a:stretch>
              </p:blipFill>
              <p:spPr>
                <a:xfrm>
                  <a:off x="4137708" y="5834977"/>
                  <a:ext cx="84852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1" name="筆跡 40">
                  <a:extLst>
                    <a:ext uri="{FF2B5EF4-FFF2-40B4-BE49-F238E27FC236}">
                      <a16:creationId xmlns:a16="http://schemas.microsoft.com/office/drawing/2014/main" id="{4F762F0A-7B0F-494C-B563-F1A726D02729}"/>
                    </a:ext>
                  </a:extLst>
                </p14:cNvPr>
                <p14:cNvContentPartPr/>
                <p14:nvPr/>
              </p14:nvContentPartPr>
              <p14:xfrm>
                <a:off x="4633428" y="5923537"/>
                <a:ext cx="10440" cy="274680"/>
              </p14:xfrm>
            </p:contentPart>
          </mc:Choice>
          <mc:Fallback>
            <p:pic>
              <p:nvPicPr>
                <p:cNvPr id="41" name="筆跡 40">
                  <a:extLst>
                    <a:ext uri="{FF2B5EF4-FFF2-40B4-BE49-F238E27FC236}">
                      <a16:creationId xmlns:a16="http://schemas.microsoft.com/office/drawing/2014/main" id="{4F762F0A-7B0F-494C-B563-F1A726D02729}"/>
                    </a:ext>
                  </a:extLst>
                </p:cNvPr>
                <p:cNvPicPr/>
                <p:nvPr/>
              </p:nvPicPr>
              <p:blipFill>
                <a:blip r:embed="rId57"/>
                <a:stretch>
                  <a:fillRect/>
                </a:stretch>
              </p:blipFill>
              <p:spPr>
                <a:xfrm>
                  <a:off x="4624428" y="5914537"/>
                  <a:ext cx="28080" cy="2923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2" name="筆跡 41">
                  <a:extLst>
                    <a:ext uri="{FF2B5EF4-FFF2-40B4-BE49-F238E27FC236}">
                      <a16:creationId xmlns:a16="http://schemas.microsoft.com/office/drawing/2014/main" id="{61F4C790-A4C5-4A00-9448-BE479FED9636}"/>
                    </a:ext>
                  </a:extLst>
                </p14:cNvPr>
                <p14:cNvContentPartPr/>
                <p14:nvPr/>
              </p14:nvContentPartPr>
              <p14:xfrm>
                <a:off x="4540188" y="5925337"/>
                <a:ext cx="182880" cy="73800"/>
              </p14:xfrm>
            </p:contentPart>
          </mc:Choice>
          <mc:Fallback>
            <p:pic>
              <p:nvPicPr>
                <p:cNvPr id="42" name="筆跡 41">
                  <a:extLst>
                    <a:ext uri="{FF2B5EF4-FFF2-40B4-BE49-F238E27FC236}">
                      <a16:creationId xmlns:a16="http://schemas.microsoft.com/office/drawing/2014/main" id="{61F4C790-A4C5-4A00-9448-BE479FED9636}"/>
                    </a:ext>
                  </a:extLst>
                </p:cNvPr>
                <p:cNvPicPr/>
                <p:nvPr/>
              </p:nvPicPr>
              <p:blipFill>
                <a:blip r:embed="rId59"/>
                <a:stretch>
                  <a:fillRect/>
                </a:stretch>
              </p:blipFill>
              <p:spPr>
                <a:xfrm>
                  <a:off x="4531548" y="5916697"/>
                  <a:ext cx="200520" cy="91440"/>
                </a:xfrm>
                <a:prstGeom prst="rect">
                  <a:avLst/>
                </a:prstGeom>
              </p:spPr>
            </p:pic>
          </mc:Fallback>
        </mc:AlternateContent>
      </p:grpSp>
      <p:grpSp>
        <p:nvGrpSpPr>
          <p:cNvPr id="53" name="群組 52">
            <a:extLst>
              <a:ext uri="{FF2B5EF4-FFF2-40B4-BE49-F238E27FC236}">
                <a16:creationId xmlns:a16="http://schemas.microsoft.com/office/drawing/2014/main" id="{94C5A984-E428-426B-93CC-32189DD8BB4B}"/>
              </a:ext>
            </a:extLst>
          </p:cNvPr>
          <p:cNvGrpSpPr/>
          <p:nvPr/>
        </p:nvGrpSpPr>
        <p:grpSpPr>
          <a:xfrm>
            <a:off x="4454868" y="6320617"/>
            <a:ext cx="1180080" cy="363960"/>
            <a:chOff x="4454868" y="6320617"/>
            <a:chExt cx="1180080" cy="363960"/>
          </a:xfrm>
        </p:grpSpPr>
        <mc:AlternateContent xmlns:mc="http://schemas.openxmlformats.org/markup-compatibility/2006">
          <mc:Choice xmlns:p14="http://schemas.microsoft.com/office/powerpoint/2010/main" Requires="p14">
            <p:contentPart p14:bwMode="auto" r:id="rId60">
              <p14:nvContentPartPr>
                <p14:cNvPr id="44" name="筆跡 43">
                  <a:extLst>
                    <a:ext uri="{FF2B5EF4-FFF2-40B4-BE49-F238E27FC236}">
                      <a16:creationId xmlns:a16="http://schemas.microsoft.com/office/drawing/2014/main" id="{D3EC67F1-2E77-4A27-B81B-8FD0A4E22827}"/>
                    </a:ext>
                  </a:extLst>
                </p14:cNvPr>
                <p14:cNvContentPartPr/>
                <p14:nvPr/>
              </p14:nvContentPartPr>
              <p14:xfrm>
                <a:off x="4480068" y="6352657"/>
                <a:ext cx="21600" cy="296280"/>
              </p14:xfrm>
            </p:contentPart>
          </mc:Choice>
          <mc:Fallback>
            <p:pic>
              <p:nvPicPr>
                <p:cNvPr id="44" name="筆跡 43">
                  <a:extLst>
                    <a:ext uri="{FF2B5EF4-FFF2-40B4-BE49-F238E27FC236}">
                      <a16:creationId xmlns:a16="http://schemas.microsoft.com/office/drawing/2014/main" id="{D3EC67F1-2E77-4A27-B81B-8FD0A4E22827}"/>
                    </a:ext>
                  </a:extLst>
                </p:cNvPr>
                <p:cNvPicPr/>
                <p:nvPr/>
              </p:nvPicPr>
              <p:blipFill>
                <a:blip r:embed="rId61"/>
                <a:stretch>
                  <a:fillRect/>
                </a:stretch>
              </p:blipFill>
              <p:spPr>
                <a:xfrm>
                  <a:off x="4471428" y="6343657"/>
                  <a:ext cx="39240" cy="3139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5" name="筆跡 44">
                  <a:extLst>
                    <a:ext uri="{FF2B5EF4-FFF2-40B4-BE49-F238E27FC236}">
                      <a16:creationId xmlns:a16="http://schemas.microsoft.com/office/drawing/2014/main" id="{9C14E442-4E0F-4DBF-A470-E31A38B68B7B}"/>
                    </a:ext>
                  </a:extLst>
                </p14:cNvPr>
                <p14:cNvContentPartPr/>
                <p14:nvPr/>
              </p14:nvContentPartPr>
              <p14:xfrm>
                <a:off x="4454868" y="6384337"/>
                <a:ext cx="131760" cy="105840"/>
              </p14:xfrm>
            </p:contentPart>
          </mc:Choice>
          <mc:Fallback>
            <p:pic>
              <p:nvPicPr>
                <p:cNvPr id="45" name="筆跡 44">
                  <a:extLst>
                    <a:ext uri="{FF2B5EF4-FFF2-40B4-BE49-F238E27FC236}">
                      <a16:creationId xmlns:a16="http://schemas.microsoft.com/office/drawing/2014/main" id="{9C14E442-4E0F-4DBF-A470-E31A38B68B7B}"/>
                    </a:ext>
                  </a:extLst>
                </p:cNvPr>
                <p:cNvPicPr/>
                <p:nvPr/>
              </p:nvPicPr>
              <p:blipFill>
                <a:blip r:embed="rId63"/>
                <a:stretch>
                  <a:fillRect/>
                </a:stretch>
              </p:blipFill>
              <p:spPr>
                <a:xfrm>
                  <a:off x="4446228" y="6375337"/>
                  <a:ext cx="14940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6" name="筆跡 45">
                  <a:extLst>
                    <a:ext uri="{FF2B5EF4-FFF2-40B4-BE49-F238E27FC236}">
                      <a16:creationId xmlns:a16="http://schemas.microsoft.com/office/drawing/2014/main" id="{3D62E676-41C8-429C-A7EE-59345A3AC01E}"/>
                    </a:ext>
                  </a:extLst>
                </p14:cNvPr>
                <p14:cNvContentPartPr/>
                <p14:nvPr/>
              </p14:nvContentPartPr>
              <p14:xfrm>
                <a:off x="4648548" y="6320617"/>
                <a:ext cx="78480" cy="280800"/>
              </p14:xfrm>
            </p:contentPart>
          </mc:Choice>
          <mc:Fallback>
            <p:pic>
              <p:nvPicPr>
                <p:cNvPr id="46" name="筆跡 45">
                  <a:extLst>
                    <a:ext uri="{FF2B5EF4-FFF2-40B4-BE49-F238E27FC236}">
                      <a16:creationId xmlns:a16="http://schemas.microsoft.com/office/drawing/2014/main" id="{3D62E676-41C8-429C-A7EE-59345A3AC01E}"/>
                    </a:ext>
                  </a:extLst>
                </p:cNvPr>
                <p:cNvPicPr/>
                <p:nvPr/>
              </p:nvPicPr>
              <p:blipFill>
                <a:blip r:embed="rId65"/>
                <a:stretch>
                  <a:fillRect/>
                </a:stretch>
              </p:blipFill>
              <p:spPr>
                <a:xfrm>
                  <a:off x="4639548" y="6311977"/>
                  <a:ext cx="9612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7" name="筆跡 46">
                  <a:extLst>
                    <a:ext uri="{FF2B5EF4-FFF2-40B4-BE49-F238E27FC236}">
                      <a16:creationId xmlns:a16="http://schemas.microsoft.com/office/drawing/2014/main" id="{567A1E12-E86A-4734-A916-4D6F8093BF4E}"/>
                    </a:ext>
                  </a:extLst>
                </p14:cNvPr>
                <p14:cNvContentPartPr/>
                <p14:nvPr/>
              </p14:nvContentPartPr>
              <p14:xfrm>
                <a:off x="4755828" y="6404857"/>
                <a:ext cx="189360" cy="170640"/>
              </p14:xfrm>
            </p:contentPart>
          </mc:Choice>
          <mc:Fallback>
            <p:pic>
              <p:nvPicPr>
                <p:cNvPr id="47" name="筆跡 46">
                  <a:extLst>
                    <a:ext uri="{FF2B5EF4-FFF2-40B4-BE49-F238E27FC236}">
                      <a16:creationId xmlns:a16="http://schemas.microsoft.com/office/drawing/2014/main" id="{567A1E12-E86A-4734-A916-4D6F8093BF4E}"/>
                    </a:ext>
                  </a:extLst>
                </p:cNvPr>
                <p:cNvPicPr/>
                <p:nvPr/>
              </p:nvPicPr>
              <p:blipFill>
                <a:blip r:embed="rId67"/>
                <a:stretch>
                  <a:fillRect/>
                </a:stretch>
              </p:blipFill>
              <p:spPr>
                <a:xfrm>
                  <a:off x="4746828" y="6395857"/>
                  <a:ext cx="20700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8" name="筆跡 47">
                  <a:extLst>
                    <a:ext uri="{FF2B5EF4-FFF2-40B4-BE49-F238E27FC236}">
                      <a16:creationId xmlns:a16="http://schemas.microsoft.com/office/drawing/2014/main" id="{82BF86E1-1350-4A01-ABB9-700C7A7D42C4}"/>
                    </a:ext>
                  </a:extLst>
                </p14:cNvPr>
                <p14:cNvContentPartPr/>
                <p14:nvPr/>
              </p14:nvContentPartPr>
              <p14:xfrm>
                <a:off x="4827468" y="6392257"/>
                <a:ext cx="110880" cy="155520"/>
              </p14:xfrm>
            </p:contentPart>
          </mc:Choice>
          <mc:Fallback>
            <p:pic>
              <p:nvPicPr>
                <p:cNvPr id="48" name="筆跡 47">
                  <a:extLst>
                    <a:ext uri="{FF2B5EF4-FFF2-40B4-BE49-F238E27FC236}">
                      <a16:creationId xmlns:a16="http://schemas.microsoft.com/office/drawing/2014/main" id="{82BF86E1-1350-4A01-ABB9-700C7A7D42C4}"/>
                    </a:ext>
                  </a:extLst>
                </p:cNvPr>
                <p:cNvPicPr/>
                <p:nvPr/>
              </p:nvPicPr>
              <p:blipFill>
                <a:blip r:embed="rId69"/>
                <a:stretch>
                  <a:fillRect/>
                </a:stretch>
              </p:blipFill>
              <p:spPr>
                <a:xfrm>
                  <a:off x="4818468" y="6383617"/>
                  <a:ext cx="12852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9" name="筆跡 48">
                  <a:extLst>
                    <a:ext uri="{FF2B5EF4-FFF2-40B4-BE49-F238E27FC236}">
                      <a16:creationId xmlns:a16="http://schemas.microsoft.com/office/drawing/2014/main" id="{8E0BBB50-5D7A-4DD5-9ABE-98B1B57E9997}"/>
                    </a:ext>
                  </a:extLst>
                </p14:cNvPr>
                <p14:cNvContentPartPr/>
                <p14:nvPr/>
              </p14:nvContentPartPr>
              <p14:xfrm>
                <a:off x="5064348" y="6378217"/>
                <a:ext cx="143640" cy="75960"/>
              </p14:xfrm>
            </p:contentPart>
          </mc:Choice>
          <mc:Fallback>
            <p:pic>
              <p:nvPicPr>
                <p:cNvPr id="49" name="筆跡 48">
                  <a:extLst>
                    <a:ext uri="{FF2B5EF4-FFF2-40B4-BE49-F238E27FC236}">
                      <a16:creationId xmlns:a16="http://schemas.microsoft.com/office/drawing/2014/main" id="{8E0BBB50-5D7A-4DD5-9ABE-98B1B57E9997}"/>
                    </a:ext>
                  </a:extLst>
                </p:cNvPr>
                <p:cNvPicPr/>
                <p:nvPr/>
              </p:nvPicPr>
              <p:blipFill>
                <a:blip r:embed="rId71"/>
                <a:stretch>
                  <a:fillRect/>
                </a:stretch>
              </p:blipFill>
              <p:spPr>
                <a:xfrm>
                  <a:off x="5055348" y="6369577"/>
                  <a:ext cx="16128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50" name="筆跡 49">
                  <a:extLst>
                    <a:ext uri="{FF2B5EF4-FFF2-40B4-BE49-F238E27FC236}">
                      <a16:creationId xmlns:a16="http://schemas.microsoft.com/office/drawing/2014/main" id="{9FFFC506-08D3-4425-8EBC-24B7C7DC893B}"/>
                    </a:ext>
                  </a:extLst>
                </p14:cNvPr>
                <p14:cNvContentPartPr/>
                <p14:nvPr/>
              </p14:nvContentPartPr>
              <p14:xfrm>
                <a:off x="5058228" y="6537337"/>
                <a:ext cx="171000" cy="14400"/>
              </p14:xfrm>
            </p:contentPart>
          </mc:Choice>
          <mc:Fallback>
            <p:pic>
              <p:nvPicPr>
                <p:cNvPr id="50" name="筆跡 49">
                  <a:extLst>
                    <a:ext uri="{FF2B5EF4-FFF2-40B4-BE49-F238E27FC236}">
                      <a16:creationId xmlns:a16="http://schemas.microsoft.com/office/drawing/2014/main" id="{9FFFC506-08D3-4425-8EBC-24B7C7DC893B}"/>
                    </a:ext>
                  </a:extLst>
                </p:cNvPr>
                <p:cNvPicPr/>
                <p:nvPr/>
              </p:nvPicPr>
              <p:blipFill>
                <a:blip r:embed="rId73"/>
                <a:stretch>
                  <a:fillRect/>
                </a:stretch>
              </p:blipFill>
              <p:spPr>
                <a:xfrm>
                  <a:off x="5049588" y="6528337"/>
                  <a:ext cx="18864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1" name="筆跡 50">
                  <a:extLst>
                    <a:ext uri="{FF2B5EF4-FFF2-40B4-BE49-F238E27FC236}">
                      <a16:creationId xmlns:a16="http://schemas.microsoft.com/office/drawing/2014/main" id="{8680C367-541D-42DE-BA0F-1E5D69992244}"/>
                    </a:ext>
                  </a:extLst>
                </p14:cNvPr>
                <p14:cNvContentPartPr/>
                <p14:nvPr/>
              </p14:nvContentPartPr>
              <p14:xfrm>
                <a:off x="5333268" y="6368497"/>
                <a:ext cx="173880" cy="196920"/>
              </p14:xfrm>
            </p:contentPart>
          </mc:Choice>
          <mc:Fallback>
            <p:pic>
              <p:nvPicPr>
                <p:cNvPr id="51" name="筆跡 50">
                  <a:extLst>
                    <a:ext uri="{FF2B5EF4-FFF2-40B4-BE49-F238E27FC236}">
                      <a16:creationId xmlns:a16="http://schemas.microsoft.com/office/drawing/2014/main" id="{8680C367-541D-42DE-BA0F-1E5D69992244}"/>
                    </a:ext>
                  </a:extLst>
                </p:cNvPr>
                <p:cNvPicPr/>
                <p:nvPr/>
              </p:nvPicPr>
              <p:blipFill>
                <a:blip r:embed="rId75"/>
                <a:stretch>
                  <a:fillRect/>
                </a:stretch>
              </p:blipFill>
              <p:spPr>
                <a:xfrm>
                  <a:off x="5324268" y="6359497"/>
                  <a:ext cx="19152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2" name="筆跡 51">
                  <a:extLst>
                    <a:ext uri="{FF2B5EF4-FFF2-40B4-BE49-F238E27FC236}">
                      <a16:creationId xmlns:a16="http://schemas.microsoft.com/office/drawing/2014/main" id="{FB0E6D75-E0CE-4EEA-B01F-28045156C933}"/>
                    </a:ext>
                  </a:extLst>
                </p14:cNvPr>
                <p14:cNvContentPartPr/>
                <p14:nvPr/>
              </p14:nvContentPartPr>
              <p14:xfrm>
                <a:off x="5551068" y="6338617"/>
                <a:ext cx="83880" cy="345960"/>
              </p14:xfrm>
            </p:contentPart>
          </mc:Choice>
          <mc:Fallback>
            <p:pic>
              <p:nvPicPr>
                <p:cNvPr id="52" name="筆跡 51">
                  <a:extLst>
                    <a:ext uri="{FF2B5EF4-FFF2-40B4-BE49-F238E27FC236}">
                      <a16:creationId xmlns:a16="http://schemas.microsoft.com/office/drawing/2014/main" id="{FB0E6D75-E0CE-4EEA-B01F-28045156C933}"/>
                    </a:ext>
                  </a:extLst>
                </p:cNvPr>
                <p:cNvPicPr/>
                <p:nvPr/>
              </p:nvPicPr>
              <p:blipFill>
                <a:blip r:embed="rId77"/>
                <a:stretch>
                  <a:fillRect/>
                </a:stretch>
              </p:blipFill>
              <p:spPr>
                <a:xfrm>
                  <a:off x="5542428" y="6329977"/>
                  <a:ext cx="101520" cy="363600"/>
                </a:xfrm>
                <a:prstGeom prst="rect">
                  <a:avLst/>
                </a:prstGeom>
              </p:spPr>
            </p:pic>
          </mc:Fallback>
        </mc:AlternateContent>
      </p:grpSp>
      <p:grpSp>
        <p:nvGrpSpPr>
          <p:cNvPr id="58" name="群組 57">
            <a:extLst>
              <a:ext uri="{FF2B5EF4-FFF2-40B4-BE49-F238E27FC236}">
                <a16:creationId xmlns:a16="http://schemas.microsoft.com/office/drawing/2014/main" id="{EC61A2F7-F884-4AB6-A5FB-24E3B2181F81}"/>
              </a:ext>
            </a:extLst>
          </p:cNvPr>
          <p:cNvGrpSpPr/>
          <p:nvPr/>
        </p:nvGrpSpPr>
        <p:grpSpPr>
          <a:xfrm>
            <a:off x="5829348" y="6242137"/>
            <a:ext cx="630360" cy="454680"/>
            <a:chOff x="5829348" y="6242137"/>
            <a:chExt cx="630360" cy="454680"/>
          </a:xfrm>
        </p:grpSpPr>
        <mc:AlternateContent xmlns:mc="http://schemas.openxmlformats.org/markup-compatibility/2006">
          <mc:Choice xmlns:p14="http://schemas.microsoft.com/office/powerpoint/2010/main" xmlns:aink="http://schemas.microsoft.com/office/drawing/2016/ink" Requires="p14 aink">
            <p:contentPart p14:bwMode="auto" r:id="rId78">
              <p14:nvContentPartPr>
                <p14:cNvPr id="54" name="筆跡 53">
                  <a:extLst>
                    <a:ext uri="{FF2B5EF4-FFF2-40B4-BE49-F238E27FC236}">
                      <a16:creationId xmlns:a16="http://schemas.microsoft.com/office/drawing/2014/main" id="{5BCA81C8-E51F-4322-ADB3-821344603388}"/>
                    </a:ext>
                  </a:extLst>
                </p14:cNvPr>
                <p14:cNvContentPartPr/>
                <p14:nvPr/>
              </p14:nvContentPartPr>
              <p14:xfrm>
                <a:off x="5829348" y="6242137"/>
                <a:ext cx="321840" cy="329400"/>
              </p14:xfrm>
            </p:contentPart>
          </mc:Choice>
          <mc:Fallback>
            <p:pic>
              <p:nvPicPr>
                <p:cNvPr id="54" name="筆跡 53">
                  <a:extLst>
                    <a:ext uri="{FF2B5EF4-FFF2-40B4-BE49-F238E27FC236}">
                      <a16:creationId xmlns:a16="http://schemas.microsoft.com/office/drawing/2014/main" id="{5BCA81C8-E51F-4322-ADB3-821344603388}"/>
                    </a:ext>
                  </a:extLst>
                </p:cNvPr>
                <p:cNvPicPr/>
                <p:nvPr/>
              </p:nvPicPr>
              <p:blipFill>
                <a:blip r:embed="rId79"/>
                <a:stretch>
                  <a:fillRect/>
                </a:stretch>
              </p:blipFill>
              <p:spPr>
                <a:xfrm>
                  <a:off x="5820708" y="6188137"/>
                  <a:ext cx="339480" cy="437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0">
              <p14:nvContentPartPr>
                <p14:cNvPr id="55" name="筆跡 54">
                  <a:extLst>
                    <a:ext uri="{FF2B5EF4-FFF2-40B4-BE49-F238E27FC236}">
                      <a16:creationId xmlns:a16="http://schemas.microsoft.com/office/drawing/2014/main" id="{9588FDC6-608B-48FD-A147-51AE3512CE92}"/>
                    </a:ext>
                  </a:extLst>
                </p14:cNvPr>
                <p14:cNvContentPartPr/>
                <p14:nvPr/>
              </p14:nvContentPartPr>
              <p14:xfrm>
                <a:off x="5859948" y="6684217"/>
                <a:ext cx="184320" cy="12600"/>
              </p14:xfrm>
            </p:contentPart>
          </mc:Choice>
          <mc:Fallback>
            <p:pic>
              <p:nvPicPr>
                <p:cNvPr id="55" name="筆跡 54">
                  <a:extLst>
                    <a:ext uri="{FF2B5EF4-FFF2-40B4-BE49-F238E27FC236}">
                      <a16:creationId xmlns:a16="http://schemas.microsoft.com/office/drawing/2014/main" id="{9588FDC6-608B-48FD-A147-51AE3512CE92}"/>
                    </a:ext>
                  </a:extLst>
                </p:cNvPr>
                <p:cNvPicPr/>
                <p:nvPr/>
              </p:nvPicPr>
              <p:blipFill>
                <a:blip r:embed="rId81"/>
                <a:stretch>
                  <a:fillRect/>
                </a:stretch>
              </p:blipFill>
              <p:spPr>
                <a:xfrm>
                  <a:off x="5850948" y="6630577"/>
                  <a:ext cx="201960" cy="120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2">
              <p14:nvContentPartPr>
                <p14:cNvPr id="57" name="筆跡 56">
                  <a:extLst>
                    <a:ext uri="{FF2B5EF4-FFF2-40B4-BE49-F238E27FC236}">
                      <a16:creationId xmlns:a16="http://schemas.microsoft.com/office/drawing/2014/main" id="{710E0F7D-4451-4CC3-B417-C26520172C5F}"/>
                    </a:ext>
                  </a:extLst>
                </p14:cNvPr>
                <p14:cNvContentPartPr/>
                <p14:nvPr/>
              </p14:nvContentPartPr>
              <p14:xfrm>
                <a:off x="6223908" y="6394057"/>
                <a:ext cx="235800" cy="221400"/>
              </p14:xfrm>
            </p:contentPart>
          </mc:Choice>
          <mc:Fallback>
            <p:pic>
              <p:nvPicPr>
                <p:cNvPr id="57" name="筆跡 56">
                  <a:extLst>
                    <a:ext uri="{FF2B5EF4-FFF2-40B4-BE49-F238E27FC236}">
                      <a16:creationId xmlns:a16="http://schemas.microsoft.com/office/drawing/2014/main" id="{710E0F7D-4451-4CC3-B417-C26520172C5F}"/>
                    </a:ext>
                  </a:extLst>
                </p:cNvPr>
                <p:cNvPicPr/>
                <p:nvPr/>
              </p:nvPicPr>
              <p:blipFill>
                <a:blip r:embed="rId83"/>
                <a:stretch>
                  <a:fillRect/>
                </a:stretch>
              </p:blipFill>
              <p:spPr>
                <a:xfrm>
                  <a:off x="6214908" y="6340057"/>
                  <a:ext cx="253440" cy="329040"/>
                </a:xfrm>
                <a:prstGeom prst="rect">
                  <a:avLst/>
                </a:prstGeom>
              </p:spPr>
            </p:pic>
          </mc:Fallback>
        </mc:AlternateContent>
      </p:grpSp>
      <p:grpSp>
        <p:nvGrpSpPr>
          <p:cNvPr id="98" name="群組 97">
            <a:extLst>
              <a:ext uri="{FF2B5EF4-FFF2-40B4-BE49-F238E27FC236}">
                <a16:creationId xmlns:a16="http://schemas.microsoft.com/office/drawing/2014/main" id="{E623CDA6-5A99-49CC-AA6C-E8B946211183}"/>
              </a:ext>
            </a:extLst>
          </p:cNvPr>
          <p:cNvGrpSpPr/>
          <p:nvPr/>
        </p:nvGrpSpPr>
        <p:grpSpPr>
          <a:xfrm>
            <a:off x="6107268" y="5891137"/>
            <a:ext cx="632160" cy="281160"/>
            <a:chOff x="6107268" y="5891137"/>
            <a:chExt cx="632160" cy="281160"/>
          </a:xfrm>
        </p:grpSpPr>
        <mc:AlternateContent xmlns:mc="http://schemas.openxmlformats.org/markup-compatibility/2006">
          <mc:Choice xmlns:p14="http://schemas.microsoft.com/office/powerpoint/2010/main" xmlns:aink="http://schemas.microsoft.com/office/drawing/2016/ink" Requires="p14 aink">
            <p:contentPart p14:bwMode="auto" r:id="rId84">
              <p14:nvContentPartPr>
                <p14:cNvPr id="59" name="筆跡 58">
                  <a:extLst>
                    <a:ext uri="{FF2B5EF4-FFF2-40B4-BE49-F238E27FC236}">
                      <a16:creationId xmlns:a16="http://schemas.microsoft.com/office/drawing/2014/main" id="{85081A79-F59D-4C83-8DE3-65A11653AEF1}"/>
                    </a:ext>
                  </a:extLst>
                </p14:cNvPr>
                <p14:cNvContentPartPr/>
                <p14:nvPr/>
              </p14:nvContentPartPr>
              <p14:xfrm>
                <a:off x="6107268" y="5891137"/>
                <a:ext cx="216720" cy="113760"/>
              </p14:xfrm>
            </p:contentPart>
          </mc:Choice>
          <mc:Fallback>
            <p:pic>
              <p:nvPicPr>
                <p:cNvPr id="59" name="筆跡 58">
                  <a:extLst>
                    <a:ext uri="{FF2B5EF4-FFF2-40B4-BE49-F238E27FC236}">
                      <a16:creationId xmlns:a16="http://schemas.microsoft.com/office/drawing/2014/main" id="{85081A79-F59D-4C83-8DE3-65A11653AEF1}"/>
                    </a:ext>
                  </a:extLst>
                </p:cNvPr>
                <p:cNvPicPr/>
                <p:nvPr/>
              </p:nvPicPr>
              <p:blipFill>
                <a:blip r:embed="rId85"/>
                <a:stretch>
                  <a:fillRect/>
                </a:stretch>
              </p:blipFill>
              <p:spPr>
                <a:xfrm>
                  <a:off x="6098628" y="5837497"/>
                  <a:ext cx="234360" cy="221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6">
              <p14:nvContentPartPr>
                <p14:cNvPr id="60" name="筆跡 59">
                  <a:extLst>
                    <a:ext uri="{FF2B5EF4-FFF2-40B4-BE49-F238E27FC236}">
                      <a16:creationId xmlns:a16="http://schemas.microsoft.com/office/drawing/2014/main" id="{E3E27426-CB2C-46BD-AA63-9236C4655235}"/>
                    </a:ext>
                  </a:extLst>
                </p14:cNvPr>
                <p14:cNvContentPartPr/>
                <p14:nvPr/>
              </p14:nvContentPartPr>
              <p14:xfrm>
                <a:off x="6127428" y="6040537"/>
                <a:ext cx="140040" cy="4680"/>
              </p14:xfrm>
            </p:contentPart>
          </mc:Choice>
          <mc:Fallback>
            <p:pic>
              <p:nvPicPr>
                <p:cNvPr id="60" name="筆跡 59">
                  <a:extLst>
                    <a:ext uri="{FF2B5EF4-FFF2-40B4-BE49-F238E27FC236}">
                      <a16:creationId xmlns:a16="http://schemas.microsoft.com/office/drawing/2014/main" id="{E3E27426-CB2C-46BD-AA63-9236C4655235}"/>
                    </a:ext>
                  </a:extLst>
                </p:cNvPr>
                <p:cNvPicPr/>
                <p:nvPr/>
              </p:nvPicPr>
              <p:blipFill>
                <a:blip r:embed="rId87"/>
                <a:stretch>
                  <a:fillRect/>
                </a:stretch>
              </p:blipFill>
              <p:spPr>
                <a:xfrm>
                  <a:off x="6118788" y="5986537"/>
                  <a:ext cx="157680" cy="112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8">
              <p14:nvContentPartPr>
                <p14:cNvPr id="61" name="筆跡 60">
                  <a:extLst>
                    <a:ext uri="{FF2B5EF4-FFF2-40B4-BE49-F238E27FC236}">
                      <a16:creationId xmlns:a16="http://schemas.microsoft.com/office/drawing/2014/main" id="{DC2CAC95-A593-45F5-88D1-57DB0DDB3450}"/>
                    </a:ext>
                  </a:extLst>
                </p14:cNvPr>
                <p14:cNvContentPartPr/>
                <p14:nvPr/>
              </p14:nvContentPartPr>
              <p14:xfrm>
                <a:off x="6127428" y="6017857"/>
                <a:ext cx="79200" cy="79920"/>
              </p14:xfrm>
            </p:contentPart>
          </mc:Choice>
          <mc:Fallback>
            <p:pic>
              <p:nvPicPr>
                <p:cNvPr id="61" name="筆跡 60">
                  <a:extLst>
                    <a:ext uri="{FF2B5EF4-FFF2-40B4-BE49-F238E27FC236}">
                      <a16:creationId xmlns:a16="http://schemas.microsoft.com/office/drawing/2014/main" id="{DC2CAC95-A593-45F5-88D1-57DB0DDB3450}"/>
                    </a:ext>
                  </a:extLst>
                </p:cNvPr>
                <p:cNvPicPr/>
                <p:nvPr/>
              </p:nvPicPr>
              <p:blipFill>
                <a:blip r:embed="rId89"/>
                <a:stretch>
                  <a:fillRect/>
                </a:stretch>
              </p:blipFill>
              <p:spPr>
                <a:xfrm>
                  <a:off x="6118788" y="5963857"/>
                  <a:ext cx="96840" cy="187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0">
              <p14:nvContentPartPr>
                <p14:cNvPr id="62" name="筆跡 61">
                  <a:extLst>
                    <a:ext uri="{FF2B5EF4-FFF2-40B4-BE49-F238E27FC236}">
                      <a16:creationId xmlns:a16="http://schemas.microsoft.com/office/drawing/2014/main" id="{305D8A91-F44B-4AB6-935B-FCD9919DD2CF}"/>
                    </a:ext>
                  </a:extLst>
                </p14:cNvPr>
                <p14:cNvContentPartPr/>
                <p14:nvPr/>
              </p14:nvContentPartPr>
              <p14:xfrm>
                <a:off x="6107988" y="6082657"/>
                <a:ext cx="199800" cy="19800"/>
              </p14:xfrm>
            </p:contentPart>
          </mc:Choice>
          <mc:Fallback>
            <p:pic>
              <p:nvPicPr>
                <p:cNvPr id="62" name="筆跡 61">
                  <a:extLst>
                    <a:ext uri="{FF2B5EF4-FFF2-40B4-BE49-F238E27FC236}">
                      <a16:creationId xmlns:a16="http://schemas.microsoft.com/office/drawing/2014/main" id="{305D8A91-F44B-4AB6-935B-FCD9919DD2CF}"/>
                    </a:ext>
                  </a:extLst>
                </p:cNvPr>
                <p:cNvPicPr/>
                <p:nvPr/>
              </p:nvPicPr>
              <p:blipFill>
                <a:blip r:embed="rId91"/>
                <a:stretch>
                  <a:fillRect/>
                </a:stretch>
              </p:blipFill>
              <p:spPr>
                <a:xfrm>
                  <a:off x="6099348" y="6028657"/>
                  <a:ext cx="217440" cy="127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2">
              <p14:nvContentPartPr>
                <p14:cNvPr id="63" name="筆跡 62">
                  <a:extLst>
                    <a:ext uri="{FF2B5EF4-FFF2-40B4-BE49-F238E27FC236}">
                      <a16:creationId xmlns:a16="http://schemas.microsoft.com/office/drawing/2014/main" id="{D68DE140-4EBB-4BB3-BE22-15B7A29D5A29}"/>
                    </a:ext>
                  </a:extLst>
                </p14:cNvPr>
                <p14:cNvContentPartPr/>
                <p14:nvPr/>
              </p14:nvContentPartPr>
              <p14:xfrm>
                <a:off x="6319308" y="5995897"/>
                <a:ext cx="10440" cy="63720"/>
              </p14:xfrm>
            </p:contentPart>
          </mc:Choice>
          <mc:Fallback>
            <p:pic>
              <p:nvPicPr>
                <p:cNvPr id="63" name="筆跡 62">
                  <a:extLst>
                    <a:ext uri="{FF2B5EF4-FFF2-40B4-BE49-F238E27FC236}">
                      <a16:creationId xmlns:a16="http://schemas.microsoft.com/office/drawing/2014/main" id="{D68DE140-4EBB-4BB3-BE22-15B7A29D5A29}"/>
                    </a:ext>
                  </a:extLst>
                </p:cNvPr>
                <p:cNvPicPr/>
                <p:nvPr/>
              </p:nvPicPr>
              <p:blipFill>
                <a:blip r:embed="rId93"/>
                <a:stretch>
                  <a:fillRect/>
                </a:stretch>
              </p:blipFill>
              <p:spPr>
                <a:xfrm>
                  <a:off x="6310308" y="5941897"/>
                  <a:ext cx="28080" cy="171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4">
              <p14:nvContentPartPr>
                <p14:cNvPr id="64" name="筆跡 63">
                  <a:extLst>
                    <a:ext uri="{FF2B5EF4-FFF2-40B4-BE49-F238E27FC236}">
                      <a16:creationId xmlns:a16="http://schemas.microsoft.com/office/drawing/2014/main" id="{1786108E-E40D-40D6-878F-F81ADDF36AC2}"/>
                    </a:ext>
                  </a:extLst>
                </p14:cNvPr>
                <p14:cNvContentPartPr/>
                <p14:nvPr/>
              </p14:nvContentPartPr>
              <p14:xfrm>
                <a:off x="6329388" y="6004897"/>
                <a:ext cx="360" cy="360"/>
              </p14:xfrm>
            </p:contentPart>
          </mc:Choice>
          <mc:Fallback>
            <p:pic>
              <p:nvPicPr>
                <p:cNvPr id="64" name="筆跡 63">
                  <a:extLst>
                    <a:ext uri="{FF2B5EF4-FFF2-40B4-BE49-F238E27FC236}">
                      <a16:creationId xmlns:a16="http://schemas.microsoft.com/office/drawing/2014/main" id="{1786108E-E40D-40D6-878F-F81ADDF36AC2}"/>
                    </a:ext>
                  </a:extLst>
                </p:cNvPr>
                <p:cNvPicPr/>
                <p:nvPr/>
              </p:nvPicPr>
              <p:blipFill>
                <a:blip r:embed="rId95"/>
                <a:stretch>
                  <a:fillRect/>
                </a:stretch>
              </p:blipFill>
              <p:spPr>
                <a:xfrm>
                  <a:off x="6320388" y="5950897"/>
                  <a:ext cx="18000" cy="108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6">
              <p14:nvContentPartPr>
                <p14:cNvPr id="65" name="筆跡 64">
                  <a:extLst>
                    <a:ext uri="{FF2B5EF4-FFF2-40B4-BE49-F238E27FC236}">
                      <a16:creationId xmlns:a16="http://schemas.microsoft.com/office/drawing/2014/main" id="{1A52A6BA-325B-41DC-95A3-B5EC33A0C153}"/>
                    </a:ext>
                  </a:extLst>
                </p14:cNvPr>
                <p14:cNvContentPartPr/>
                <p14:nvPr/>
              </p14:nvContentPartPr>
              <p14:xfrm>
                <a:off x="6329388" y="5937577"/>
                <a:ext cx="34200" cy="234720"/>
              </p14:xfrm>
            </p:contentPart>
          </mc:Choice>
          <mc:Fallback>
            <p:pic>
              <p:nvPicPr>
                <p:cNvPr id="65" name="筆跡 64">
                  <a:extLst>
                    <a:ext uri="{FF2B5EF4-FFF2-40B4-BE49-F238E27FC236}">
                      <a16:creationId xmlns:a16="http://schemas.microsoft.com/office/drawing/2014/main" id="{1A52A6BA-325B-41DC-95A3-B5EC33A0C153}"/>
                    </a:ext>
                  </a:extLst>
                </p:cNvPr>
                <p:cNvPicPr/>
                <p:nvPr/>
              </p:nvPicPr>
              <p:blipFill>
                <a:blip r:embed="rId97"/>
                <a:stretch>
                  <a:fillRect/>
                </a:stretch>
              </p:blipFill>
              <p:spPr>
                <a:xfrm>
                  <a:off x="6320388" y="5883577"/>
                  <a:ext cx="51840" cy="342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8">
              <p14:nvContentPartPr>
                <p14:cNvPr id="66" name="筆跡 65">
                  <a:extLst>
                    <a:ext uri="{FF2B5EF4-FFF2-40B4-BE49-F238E27FC236}">
                      <a16:creationId xmlns:a16="http://schemas.microsoft.com/office/drawing/2014/main" id="{9F7B7FD9-9975-4A89-9459-4EC833D892ED}"/>
                    </a:ext>
                  </a:extLst>
                </p14:cNvPr>
                <p14:cNvContentPartPr/>
                <p14:nvPr/>
              </p14:nvContentPartPr>
              <p14:xfrm>
                <a:off x="6498228" y="5975017"/>
                <a:ext cx="360" cy="119880"/>
              </p14:xfrm>
            </p:contentPart>
          </mc:Choice>
          <mc:Fallback>
            <p:pic>
              <p:nvPicPr>
                <p:cNvPr id="66" name="筆跡 65">
                  <a:extLst>
                    <a:ext uri="{FF2B5EF4-FFF2-40B4-BE49-F238E27FC236}">
                      <a16:creationId xmlns:a16="http://schemas.microsoft.com/office/drawing/2014/main" id="{9F7B7FD9-9975-4A89-9459-4EC833D892ED}"/>
                    </a:ext>
                  </a:extLst>
                </p:cNvPr>
                <p:cNvPicPr/>
                <p:nvPr/>
              </p:nvPicPr>
              <p:blipFill>
                <a:blip r:embed="rId99"/>
                <a:stretch>
                  <a:fillRect/>
                </a:stretch>
              </p:blipFill>
              <p:spPr>
                <a:xfrm>
                  <a:off x="6489228" y="5921377"/>
                  <a:ext cx="18000" cy="227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0">
              <p14:nvContentPartPr>
                <p14:cNvPr id="67" name="筆跡 66">
                  <a:extLst>
                    <a:ext uri="{FF2B5EF4-FFF2-40B4-BE49-F238E27FC236}">
                      <a16:creationId xmlns:a16="http://schemas.microsoft.com/office/drawing/2014/main" id="{42C4C4B7-08C8-41F3-83CD-E61A241B7A35}"/>
                    </a:ext>
                  </a:extLst>
                </p14:cNvPr>
                <p14:cNvContentPartPr/>
                <p14:nvPr/>
              </p14:nvContentPartPr>
              <p14:xfrm>
                <a:off x="6498228" y="5975017"/>
                <a:ext cx="87480" cy="77760"/>
              </p14:xfrm>
            </p:contentPart>
          </mc:Choice>
          <mc:Fallback>
            <p:pic>
              <p:nvPicPr>
                <p:cNvPr id="67" name="筆跡 66">
                  <a:extLst>
                    <a:ext uri="{FF2B5EF4-FFF2-40B4-BE49-F238E27FC236}">
                      <a16:creationId xmlns:a16="http://schemas.microsoft.com/office/drawing/2014/main" id="{42C4C4B7-08C8-41F3-83CD-E61A241B7A35}"/>
                    </a:ext>
                  </a:extLst>
                </p:cNvPr>
                <p:cNvPicPr/>
                <p:nvPr/>
              </p:nvPicPr>
              <p:blipFill>
                <a:blip r:embed="rId101"/>
                <a:stretch>
                  <a:fillRect/>
                </a:stretch>
              </p:blipFill>
              <p:spPr>
                <a:xfrm>
                  <a:off x="6489228" y="5921377"/>
                  <a:ext cx="105120" cy="185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2">
              <p14:nvContentPartPr>
                <p14:cNvPr id="68" name="筆跡 67">
                  <a:extLst>
                    <a:ext uri="{FF2B5EF4-FFF2-40B4-BE49-F238E27FC236}">
                      <a16:creationId xmlns:a16="http://schemas.microsoft.com/office/drawing/2014/main" id="{E4379E37-11CD-4C4F-84B3-732021797B37}"/>
                    </a:ext>
                  </a:extLst>
                </p14:cNvPr>
                <p14:cNvContentPartPr/>
                <p14:nvPr/>
              </p14:nvContentPartPr>
              <p14:xfrm>
                <a:off x="6420468" y="6026857"/>
                <a:ext cx="136440" cy="112680"/>
              </p14:xfrm>
            </p:contentPart>
          </mc:Choice>
          <mc:Fallback>
            <p:pic>
              <p:nvPicPr>
                <p:cNvPr id="68" name="筆跡 67">
                  <a:extLst>
                    <a:ext uri="{FF2B5EF4-FFF2-40B4-BE49-F238E27FC236}">
                      <a16:creationId xmlns:a16="http://schemas.microsoft.com/office/drawing/2014/main" id="{E4379E37-11CD-4C4F-84B3-732021797B37}"/>
                    </a:ext>
                  </a:extLst>
                </p:cNvPr>
                <p:cNvPicPr/>
                <p:nvPr/>
              </p:nvPicPr>
              <p:blipFill>
                <a:blip r:embed="rId103"/>
                <a:stretch>
                  <a:fillRect/>
                </a:stretch>
              </p:blipFill>
              <p:spPr>
                <a:xfrm>
                  <a:off x="6411828" y="5972857"/>
                  <a:ext cx="154080" cy="220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4">
              <p14:nvContentPartPr>
                <p14:cNvPr id="69" name="筆跡 68">
                  <a:extLst>
                    <a:ext uri="{FF2B5EF4-FFF2-40B4-BE49-F238E27FC236}">
                      <a16:creationId xmlns:a16="http://schemas.microsoft.com/office/drawing/2014/main" id="{A5F37A87-2DFF-475D-9D1D-346E4ED2803A}"/>
                    </a:ext>
                  </a:extLst>
                </p14:cNvPr>
                <p14:cNvContentPartPr/>
                <p14:nvPr/>
              </p14:nvContentPartPr>
              <p14:xfrm>
                <a:off x="6612348" y="5995897"/>
                <a:ext cx="127080" cy="38880"/>
              </p14:xfrm>
            </p:contentPart>
          </mc:Choice>
          <mc:Fallback>
            <p:pic>
              <p:nvPicPr>
                <p:cNvPr id="69" name="筆跡 68">
                  <a:extLst>
                    <a:ext uri="{FF2B5EF4-FFF2-40B4-BE49-F238E27FC236}">
                      <a16:creationId xmlns:a16="http://schemas.microsoft.com/office/drawing/2014/main" id="{A5F37A87-2DFF-475D-9D1D-346E4ED2803A}"/>
                    </a:ext>
                  </a:extLst>
                </p:cNvPr>
                <p:cNvPicPr/>
                <p:nvPr/>
              </p:nvPicPr>
              <p:blipFill>
                <a:blip r:embed="rId105"/>
                <a:stretch>
                  <a:fillRect/>
                </a:stretch>
              </p:blipFill>
              <p:spPr>
                <a:xfrm>
                  <a:off x="6603348" y="5942257"/>
                  <a:ext cx="144720" cy="146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6">
              <p14:nvContentPartPr>
                <p14:cNvPr id="70" name="筆跡 69">
                  <a:extLst>
                    <a:ext uri="{FF2B5EF4-FFF2-40B4-BE49-F238E27FC236}">
                      <a16:creationId xmlns:a16="http://schemas.microsoft.com/office/drawing/2014/main" id="{1916265E-2891-4E80-A51D-086A89AF8A5B}"/>
                    </a:ext>
                  </a:extLst>
                </p14:cNvPr>
                <p14:cNvContentPartPr/>
                <p14:nvPr/>
              </p14:nvContentPartPr>
              <p14:xfrm>
                <a:off x="6612708" y="6032617"/>
                <a:ext cx="360" cy="360"/>
              </p14:xfrm>
            </p:contentPart>
          </mc:Choice>
          <mc:Fallback>
            <p:pic>
              <p:nvPicPr>
                <p:cNvPr id="70" name="筆跡 69">
                  <a:extLst>
                    <a:ext uri="{FF2B5EF4-FFF2-40B4-BE49-F238E27FC236}">
                      <a16:creationId xmlns:a16="http://schemas.microsoft.com/office/drawing/2014/main" id="{1916265E-2891-4E80-A51D-086A89AF8A5B}"/>
                    </a:ext>
                  </a:extLst>
                </p:cNvPr>
                <p:cNvPicPr/>
                <p:nvPr/>
              </p:nvPicPr>
              <p:blipFill>
                <a:blip r:embed="rId107"/>
                <a:stretch>
                  <a:fillRect/>
                </a:stretch>
              </p:blipFill>
              <p:spPr>
                <a:xfrm>
                  <a:off x="6603708" y="5978977"/>
                  <a:ext cx="18000" cy="108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8">
              <p14:nvContentPartPr>
                <p14:cNvPr id="71" name="筆跡 70">
                  <a:extLst>
                    <a:ext uri="{FF2B5EF4-FFF2-40B4-BE49-F238E27FC236}">
                      <a16:creationId xmlns:a16="http://schemas.microsoft.com/office/drawing/2014/main" id="{3E1B555B-37AD-4624-9FB0-B6BC6F944019}"/>
                    </a:ext>
                  </a:extLst>
                </p14:cNvPr>
                <p14:cNvContentPartPr/>
                <p14:nvPr/>
              </p14:nvContentPartPr>
              <p14:xfrm>
                <a:off x="6591108" y="5978977"/>
                <a:ext cx="111960" cy="171000"/>
              </p14:xfrm>
            </p:contentPart>
          </mc:Choice>
          <mc:Fallback>
            <p:pic>
              <p:nvPicPr>
                <p:cNvPr id="71" name="筆跡 70">
                  <a:extLst>
                    <a:ext uri="{FF2B5EF4-FFF2-40B4-BE49-F238E27FC236}">
                      <a16:creationId xmlns:a16="http://schemas.microsoft.com/office/drawing/2014/main" id="{3E1B555B-37AD-4624-9FB0-B6BC6F944019}"/>
                    </a:ext>
                  </a:extLst>
                </p:cNvPr>
                <p:cNvPicPr/>
                <p:nvPr/>
              </p:nvPicPr>
              <p:blipFill>
                <a:blip r:embed="rId109"/>
                <a:stretch>
                  <a:fillRect/>
                </a:stretch>
              </p:blipFill>
              <p:spPr>
                <a:xfrm>
                  <a:off x="6582468" y="5924977"/>
                  <a:ext cx="129600" cy="278640"/>
                </a:xfrm>
                <a:prstGeom prst="rect">
                  <a:avLst/>
                </a:prstGeom>
              </p:spPr>
            </p:pic>
          </mc:Fallback>
        </mc:AlternateContent>
      </p:grpSp>
      <mc:AlternateContent xmlns:mc="http://schemas.openxmlformats.org/markup-compatibility/2006">
        <mc:Choice xmlns:p14="http://schemas.microsoft.com/office/powerpoint/2010/main" xmlns:aink="http://schemas.microsoft.com/office/drawing/2016/ink" Requires="p14 aink">
          <p:contentPart p14:bwMode="auto" r:id="rId110">
            <p14:nvContentPartPr>
              <p14:cNvPr id="106" name="筆跡 105">
                <a:extLst>
                  <a:ext uri="{FF2B5EF4-FFF2-40B4-BE49-F238E27FC236}">
                    <a16:creationId xmlns:a16="http://schemas.microsoft.com/office/drawing/2014/main" id="{5A82157C-1BC5-4A1C-AE66-9E70A8ED1B96}"/>
                  </a:ext>
                </a:extLst>
              </p14:cNvPr>
              <p14:cNvContentPartPr/>
              <p14:nvPr/>
            </p14:nvContentPartPr>
            <p14:xfrm>
              <a:off x="6745908" y="6169777"/>
              <a:ext cx="1080" cy="60840"/>
            </p14:xfrm>
          </p:contentPart>
        </mc:Choice>
        <mc:Fallback>
          <p:pic>
            <p:nvPicPr>
              <p:cNvPr id="106" name="筆跡 105">
                <a:extLst>
                  <a:ext uri="{FF2B5EF4-FFF2-40B4-BE49-F238E27FC236}">
                    <a16:creationId xmlns:a16="http://schemas.microsoft.com/office/drawing/2014/main" id="{5A82157C-1BC5-4A1C-AE66-9E70A8ED1B96}"/>
                  </a:ext>
                </a:extLst>
              </p:cNvPr>
              <p:cNvPicPr/>
              <p:nvPr/>
            </p:nvPicPr>
            <p:blipFill>
              <a:blip r:embed="rId111"/>
              <a:stretch>
                <a:fillRect/>
              </a:stretch>
            </p:blipFill>
            <p:spPr>
              <a:xfrm>
                <a:off x="6736908" y="6115777"/>
                <a:ext cx="18720" cy="168480"/>
              </a:xfrm>
              <a:prstGeom prst="rect">
                <a:avLst/>
              </a:prstGeom>
            </p:spPr>
          </p:pic>
        </mc:Fallback>
      </mc:AlternateContent>
      <p:grpSp>
        <p:nvGrpSpPr>
          <p:cNvPr id="111" name="群組 110">
            <a:extLst>
              <a:ext uri="{FF2B5EF4-FFF2-40B4-BE49-F238E27FC236}">
                <a16:creationId xmlns:a16="http://schemas.microsoft.com/office/drawing/2014/main" id="{F83C8C0C-89E3-4BE9-951D-626B485A54B6}"/>
              </a:ext>
            </a:extLst>
          </p:cNvPr>
          <p:cNvGrpSpPr/>
          <p:nvPr/>
        </p:nvGrpSpPr>
        <p:grpSpPr>
          <a:xfrm>
            <a:off x="6905748" y="5977177"/>
            <a:ext cx="272520" cy="311400"/>
            <a:chOff x="6905748" y="5977177"/>
            <a:chExt cx="272520" cy="311400"/>
          </a:xfrm>
        </p:grpSpPr>
        <mc:AlternateContent xmlns:mc="http://schemas.openxmlformats.org/markup-compatibility/2006">
          <mc:Choice xmlns:p14="http://schemas.microsoft.com/office/powerpoint/2010/main" xmlns:aink="http://schemas.microsoft.com/office/drawing/2016/ink" Requires="p14 aink">
            <p:contentPart p14:bwMode="auto" r:id="rId112">
              <p14:nvContentPartPr>
                <p14:cNvPr id="107" name="筆跡 106">
                  <a:extLst>
                    <a:ext uri="{FF2B5EF4-FFF2-40B4-BE49-F238E27FC236}">
                      <a16:creationId xmlns:a16="http://schemas.microsoft.com/office/drawing/2014/main" id="{1D8A9A6D-8081-4283-8DAA-68762E8B4B78}"/>
                    </a:ext>
                  </a:extLst>
                </p14:cNvPr>
                <p14:cNvContentPartPr/>
                <p14:nvPr/>
              </p14:nvContentPartPr>
              <p14:xfrm>
                <a:off x="6936708" y="6004537"/>
                <a:ext cx="241560" cy="74160"/>
              </p14:xfrm>
            </p:contentPart>
          </mc:Choice>
          <mc:Fallback>
            <p:pic>
              <p:nvPicPr>
                <p:cNvPr id="107" name="筆跡 106">
                  <a:extLst>
                    <a:ext uri="{FF2B5EF4-FFF2-40B4-BE49-F238E27FC236}">
                      <a16:creationId xmlns:a16="http://schemas.microsoft.com/office/drawing/2014/main" id="{1D8A9A6D-8081-4283-8DAA-68762E8B4B78}"/>
                    </a:ext>
                  </a:extLst>
                </p:cNvPr>
                <p:cNvPicPr/>
                <p:nvPr/>
              </p:nvPicPr>
              <p:blipFill>
                <a:blip r:embed="rId113"/>
                <a:stretch>
                  <a:fillRect/>
                </a:stretch>
              </p:blipFill>
              <p:spPr>
                <a:xfrm>
                  <a:off x="6928068" y="5950897"/>
                  <a:ext cx="259200" cy="181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4">
              <p14:nvContentPartPr>
                <p14:cNvPr id="108" name="筆跡 107">
                  <a:extLst>
                    <a:ext uri="{FF2B5EF4-FFF2-40B4-BE49-F238E27FC236}">
                      <a16:creationId xmlns:a16="http://schemas.microsoft.com/office/drawing/2014/main" id="{0C7C8BC8-16E5-4895-ABE4-C8603E9D699E}"/>
                    </a:ext>
                  </a:extLst>
                </p14:cNvPr>
                <p14:cNvContentPartPr/>
                <p14:nvPr/>
              </p14:nvContentPartPr>
              <p14:xfrm>
                <a:off x="7043628" y="5977177"/>
                <a:ext cx="10440" cy="311400"/>
              </p14:xfrm>
            </p:contentPart>
          </mc:Choice>
          <mc:Fallback>
            <p:pic>
              <p:nvPicPr>
                <p:cNvPr id="108" name="筆跡 107">
                  <a:extLst>
                    <a:ext uri="{FF2B5EF4-FFF2-40B4-BE49-F238E27FC236}">
                      <a16:creationId xmlns:a16="http://schemas.microsoft.com/office/drawing/2014/main" id="{0C7C8BC8-16E5-4895-ABE4-C8603E9D699E}"/>
                    </a:ext>
                  </a:extLst>
                </p:cNvPr>
                <p:cNvPicPr/>
                <p:nvPr/>
              </p:nvPicPr>
              <p:blipFill>
                <a:blip r:embed="rId115"/>
                <a:stretch>
                  <a:fillRect/>
                </a:stretch>
              </p:blipFill>
              <p:spPr>
                <a:xfrm>
                  <a:off x="7034628" y="5923177"/>
                  <a:ext cx="28080" cy="419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6">
              <p14:nvContentPartPr>
                <p14:cNvPr id="110" name="筆跡 109">
                  <a:extLst>
                    <a:ext uri="{FF2B5EF4-FFF2-40B4-BE49-F238E27FC236}">
                      <a16:creationId xmlns:a16="http://schemas.microsoft.com/office/drawing/2014/main" id="{2F1560D9-78AC-455C-879F-ACAADE6FFEDF}"/>
                    </a:ext>
                  </a:extLst>
                </p14:cNvPr>
                <p14:cNvContentPartPr/>
                <p14:nvPr/>
              </p14:nvContentPartPr>
              <p14:xfrm>
                <a:off x="6905748" y="6079417"/>
                <a:ext cx="136080" cy="147600"/>
              </p14:xfrm>
            </p:contentPart>
          </mc:Choice>
          <mc:Fallback>
            <p:pic>
              <p:nvPicPr>
                <p:cNvPr id="110" name="筆跡 109">
                  <a:extLst>
                    <a:ext uri="{FF2B5EF4-FFF2-40B4-BE49-F238E27FC236}">
                      <a16:creationId xmlns:a16="http://schemas.microsoft.com/office/drawing/2014/main" id="{2F1560D9-78AC-455C-879F-ACAADE6FFEDF}"/>
                    </a:ext>
                  </a:extLst>
                </p:cNvPr>
                <p:cNvPicPr/>
                <p:nvPr/>
              </p:nvPicPr>
              <p:blipFill>
                <a:blip r:embed="rId117"/>
                <a:stretch>
                  <a:fillRect/>
                </a:stretch>
              </p:blipFill>
              <p:spPr>
                <a:xfrm>
                  <a:off x="6897108" y="6025777"/>
                  <a:ext cx="153720" cy="255240"/>
                </a:xfrm>
                <a:prstGeom prst="rect">
                  <a:avLst/>
                </a:prstGeom>
              </p:spPr>
            </p:pic>
          </mc:Fallback>
        </mc:AlternateContent>
      </p:grpSp>
      <mc:AlternateContent xmlns:mc="http://schemas.openxmlformats.org/markup-compatibility/2006">
        <mc:Choice xmlns:p14="http://schemas.microsoft.com/office/powerpoint/2010/main" xmlns:aink="http://schemas.microsoft.com/office/drawing/2016/ink" Requires="p14 aink">
          <p:contentPart p14:bwMode="auto" r:id="rId118">
            <p14:nvContentPartPr>
              <p14:cNvPr id="103" name="筆跡 102">
                <a:extLst>
                  <a:ext uri="{FF2B5EF4-FFF2-40B4-BE49-F238E27FC236}">
                    <a16:creationId xmlns:a16="http://schemas.microsoft.com/office/drawing/2014/main" id="{9A1755DA-D191-4981-91E0-A7E9E88B9CB3}"/>
                  </a:ext>
                </a:extLst>
              </p14:cNvPr>
              <p14:cNvContentPartPr/>
              <p14:nvPr/>
            </p14:nvContentPartPr>
            <p14:xfrm>
              <a:off x="7456908" y="5833897"/>
              <a:ext cx="360" cy="360"/>
            </p14:xfrm>
          </p:contentPart>
        </mc:Choice>
        <mc:Fallback>
          <p:pic>
            <p:nvPicPr>
              <p:cNvPr id="103" name="筆跡 102">
                <a:extLst>
                  <a:ext uri="{FF2B5EF4-FFF2-40B4-BE49-F238E27FC236}">
                    <a16:creationId xmlns:a16="http://schemas.microsoft.com/office/drawing/2014/main" id="{9A1755DA-D191-4981-91E0-A7E9E88B9CB3}"/>
                  </a:ext>
                </a:extLst>
              </p:cNvPr>
              <p:cNvPicPr/>
              <p:nvPr/>
            </p:nvPicPr>
            <p:blipFill>
              <a:blip r:embed="rId119"/>
              <a:stretch>
                <a:fillRect/>
              </a:stretch>
            </p:blipFill>
            <p:spPr>
              <a:xfrm>
                <a:off x="7447908" y="5780257"/>
                <a:ext cx="18000" cy="108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0">
            <p14:nvContentPartPr>
              <p14:cNvPr id="104" name="筆跡 103">
                <a:extLst>
                  <a:ext uri="{FF2B5EF4-FFF2-40B4-BE49-F238E27FC236}">
                    <a16:creationId xmlns:a16="http://schemas.microsoft.com/office/drawing/2014/main" id="{B4101287-5643-4862-ACE6-2F62EF01ED50}"/>
                  </a:ext>
                </a:extLst>
              </p14:cNvPr>
              <p14:cNvContentPartPr/>
              <p14:nvPr/>
            </p14:nvContentPartPr>
            <p14:xfrm>
              <a:off x="7517028" y="5744617"/>
              <a:ext cx="360" cy="360"/>
            </p14:xfrm>
          </p:contentPart>
        </mc:Choice>
        <mc:Fallback>
          <p:pic>
            <p:nvPicPr>
              <p:cNvPr id="104" name="筆跡 103">
                <a:extLst>
                  <a:ext uri="{FF2B5EF4-FFF2-40B4-BE49-F238E27FC236}">
                    <a16:creationId xmlns:a16="http://schemas.microsoft.com/office/drawing/2014/main" id="{B4101287-5643-4862-ACE6-2F62EF01ED50}"/>
                  </a:ext>
                </a:extLst>
              </p:cNvPr>
              <p:cNvPicPr/>
              <p:nvPr/>
            </p:nvPicPr>
            <p:blipFill>
              <a:blip r:embed="rId121"/>
              <a:stretch>
                <a:fillRect/>
              </a:stretch>
            </p:blipFill>
            <p:spPr>
              <a:xfrm>
                <a:off x="7508028" y="5690617"/>
                <a:ext cx="18000" cy="108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2">
            <p14:nvContentPartPr>
              <p14:cNvPr id="112" name="筆跡 111">
                <a:extLst>
                  <a:ext uri="{FF2B5EF4-FFF2-40B4-BE49-F238E27FC236}">
                    <a16:creationId xmlns:a16="http://schemas.microsoft.com/office/drawing/2014/main" id="{8DB2D84E-0395-48BE-A850-1718B6CEEE9D}"/>
                  </a:ext>
                </a:extLst>
              </p14:cNvPr>
              <p14:cNvContentPartPr/>
              <p14:nvPr/>
            </p14:nvContentPartPr>
            <p14:xfrm>
              <a:off x="7309308" y="5811937"/>
              <a:ext cx="164520" cy="131040"/>
            </p14:xfrm>
          </p:contentPart>
        </mc:Choice>
        <mc:Fallback>
          <p:pic>
            <p:nvPicPr>
              <p:cNvPr id="112" name="筆跡 111">
                <a:extLst>
                  <a:ext uri="{FF2B5EF4-FFF2-40B4-BE49-F238E27FC236}">
                    <a16:creationId xmlns:a16="http://schemas.microsoft.com/office/drawing/2014/main" id="{8DB2D84E-0395-48BE-A850-1718B6CEEE9D}"/>
                  </a:ext>
                </a:extLst>
              </p:cNvPr>
              <p:cNvPicPr/>
              <p:nvPr/>
            </p:nvPicPr>
            <p:blipFill>
              <a:blip r:embed="rId123"/>
              <a:stretch>
                <a:fillRect/>
              </a:stretch>
            </p:blipFill>
            <p:spPr>
              <a:xfrm>
                <a:off x="7300308" y="5758297"/>
                <a:ext cx="182160" cy="238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4">
            <p14:nvContentPartPr>
              <p14:cNvPr id="113" name="筆跡 112">
                <a:extLst>
                  <a:ext uri="{FF2B5EF4-FFF2-40B4-BE49-F238E27FC236}">
                    <a16:creationId xmlns:a16="http://schemas.microsoft.com/office/drawing/2014/main" id="{C02F8338-F055-429C-AFBC-2B4E251D4AF0}"/>
                  </a:ext>
                </a:extLst>
              </p14:cNvPr>
              <p14:cNvContentPartPr/>
              <p14:nvPr/>
            </p14:nvContentPartPr>
            <p14:xfrm>
              <a:off x="7359708" y="5949097"/>
              <a:ext cx="24480" cy="59040"/>
            </p14:xfrm>
          </p:contentPart>
        </mc:Choice>
        <mc:Fallback>
          <p:pic>
            <p:nvPicPr>
              <p:cNvPr id="113" name="筆跡 112">
                <a:extLst>
                  <a:ext uri="{FF2B5EF4-FFF2-40B4-BE49-F238E27FC236}">
                    <a16:creationId xmlns:a16="http://schemas.microsoft.com/office/drawing/2014/main" id="{C02F8338-F055-429C-AFBC-2B4E251D4AF0}"/>
                  </a:ext>
                </a:extLst>
              </p:cNvPr>
              <p:cNvPicPr/>
              <p:nvPr/>
            </p:nvPicPr>
            <p:blipFill>
              <a:blip r:embed="rId125"/>
              <a:stretch>
                <a:fillRect/>
              </a:stretch>
            </p:blipFill>
            <p:spPr>
              <a:xfrm>
                <a:off x="7351068" y="5895457"/>
                <a:ext cx="42120" cy="166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6">
            <p14:nvContentPartPr>
              <p14:cNvPr id="114" name="筆跡 113">
                <a:extLst>
                  <a:ext uri="{FF2B5EF4-FFF2-40B4-BE49-F238E27FC236}">
                    <a16:creationId xmlns:a16="http://schemas.microsoft.com/office/drawing/2014/main" id="{52BB8ECD-073D-4C03-A141-57C9CA2B6369}"/>
                  </a:ext>
                </a:extLst>
              </p14:cNvPr>
              <p14:cNvContentPartPr/>
              <p14:nvPr/>
            </p14:nvContentPartPr>
            <p14:xfrm>
              <a:off x="7469868" y="5792137"/>
              <a:ext cx="196920" cy="99360"/>
            </p14:xfrm>
          </p:contentPart>
        </mc:Choice>
        <mc:Fallback>
          <p:pic>
            <p:nvPicPr>
              <p:cNvPr id="114" name="筆跡 113">
                <a:extLst>
                  <a:ext uri="{FF2B5EF4-FFF2-40B4-BE49-F238E27FC236}">
                    <a16:creationId xmlns:a16="http://schemas.microsoft.com/office/drawing/2014/main" id="{52BB8ECD-073D-4C03-A141-57C9CA2B6369}"/>
                  </a:ext>
                </a:extLst>
              </p:cNvPr>
              <p:cNvPicPr/>
              <p:nvPr/>
            </p:nvPicPr>
            <p:blipFill>
              <a:blip r:embed="rId127"/>
              <a:stretch>
                <a:fillRect/>
              </a:stretch>
            </p:blipFill>
            <p:spPr>
              <a:xfrm>
                <a:off x="7460868" y="5738497"/>
                <a:ext cx="214560" cy="207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8">
            <p14:nvContentPartPr>
              <p14:cNvPr id="115" name="筆跡 114">
                <a:extLst>
                  <a:ext uri="{FF2B5EF4-FFF2-40B4-BE49-F238E27FC236}">
                    <a16:creationId xmlns:a16="http://schemas.microsoft.com/office/drawing/2014/main" id="{BF37FE5B-A94B-4B3A-AC92-DCB1C46F7095}"/>
                  </a:ext>
                </a:extLst>
              </p14:cNvPr>
              <p14:cNvContentPartPr/>
              <p14:nvPr/>
            </p14:nvContentPartPr>
            <p14:xfrm>
              <a:off x="7485708" y="5792137"/>
              <a:ext cx="360" cy="360"/>
            </p14:xfrm>
          </p:contentPart>
        </mc:Choice>
        <mc:Fallback>
          <p:pic>
            <p:nvPicPr>
              <p:cNvPr id="115" name="筆跡 114">
                <a:extLst>
                  <a:ext uri="{FF2B5EF4-FFF2-40B4-BE49-F238E27FC236}">
                    <a16:creationId xmlns:a16="http://schemas.microsoft.com/office/drawing/2014/main" id="{BF37FE5B-A94B-4B3A-AC92-DCB1C46F7095}"/>
                  </a:ext>
                </a:extLst>
              </p:cNvPr>
              <p:cNvPicPr/>
              <p:nvPr/>
            </p:nvPicPr>
            <p:blipFill>
              <a:blip r:embed="rId129"/>
              <a:stretch>
                <a:fillRect/>
              </a:stretch>
            </p:blipFill>
            <p:spPr>
              <a:xfrm>
                <a:off x="7477068" y="5738497"/>
                <a:ext cx="18000" cy="108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0">
            <p14:nvContentPartPr>
              <p14:cNvPr id="116" name="筆跡 115">
                <a:extLst>
                  <a:ext uri="{FF2B5EF4-FFF2-40B4-BE49-F238E27FC236}">
                    <a16:creationId xmlns:a16="http://schemas.microsoft.com/office/drawing/2014/main" id="{ABA2548E-EC4F-4C9C-A41B-F29221213764}"/>
                  </a:ext>
                </a:extLst>
              </p14:cNvPr>
              <p14:cNvContentPartPr/>
              <p14:nvPr/>
            </p14:nvContentPartPr>
            <p14:xfrm>
              <a:off x="7485708" y="5792137"/>
              <a:ext cx="63000" cy="217080"/>
            </p14:xfrm>
          </p:contentPart>
        </mc:Choice>
        <mc:Fallback>
          <p:pic>
            <p:nvPicPr>
              <p:cNvPr id="116" name="筆跡 115">
                <a:extLst>
                  <a:ext uri="{FF2B5EF4-FFF2-40B4-BE49-F238E27FC236}">
                    <a16:creationId xmlns:a16="http://schemas.microsoft.com/office/drawing/2014/main" id="{ABA2548E-EC4F-4C9C-A41B-F29221213764}"/>
                  </a:ext>
                </a:extLst>
              </p:cNvPr>
              <p:cNvPicPr/>
              <p:nvPr/>
            </p:nvPicPr>
            <p:blipFill>
              <a:blip r:embed="rId131"/>
              <a:stretch>
                <a:fillRect/>
              </a:stretch>
            </p:blipFill>
            <p:spPr>
              <a:xfrm>
                <a:off x="7477068" y="5738497"/>
                <a:ext cx="80640" cy="324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2">
            <p14:nvContentPartPr>
              <p14:cNvPr id="117" name="筆跡 116">
                <a:extLst>
                  <a:ext uri="{FF2B5EF4-FFF2-40B4-BE49-F238E27FC236}">
                    <a16:creationId xmlns:a16="http://schemas.microsoft.com/office/drawing/2014/main" id="{CBBBAE13-F1DC-43AF-9E1A-35ECE084053E}"/>
                  </a:ext>
                </a:extLst>
              </p14:cNvPr>
              <p14:cNvContentPartPr/>
              <p14:nvPr/>
            </p14:nvContentPartPr>
            <p14:xfrm>
              <a:off x="7400028" y="5990857"/>
              <a:ext cx="28080" cy="193320"/>
            </p14:xfrm>
          </p:contentPart>
        </mc:Choice>
        <mc:Fallback>
          <p:pic>
            <p:nvPicPr>
              <p:cNvPr id="117" name="筆跡 116">
                <a:extLst>
                  <a:ext uri="{FF2B5EF4-FFF2-40B4-BE49-F238E27FC236}">
                    <a16:creationId xmlns:a16="http://schemas.microsoft.com/office/drawing/2014/main" id="{CBBBAE13-F1DC-43AF-9E1A-35ECE084053E}"/>
                  </a:ext>
                </a:extLst>
              </p:cNvPr>
              <p:cNvPicPr/>
              <p:nvPr/>
            </p:nvPicPr>
            <p:blipFill>
              <a:blip r:embed="rId133"/>
              <a:stretch>
                <a:fillRect/>
              </a:stretch>
            </p:blipFill>
            <p:spPr>
              <a:xfrm>
                <a:off x="7391028" y="5937217"/>
                <a:ext cx="45720" cy="300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4">
            <p14:nvContentPartPr>
              <p14:cNvPr id="118" name="筆跡 117">
                <a:extLst>
                  <a:ext uri="{FF2B5EF4-FFF2-40B4-BE49-F238E27FC236}">
                    <a16:creationId xmlns:a16="http://schemas.microsoft.com/office/drawing/2014/main" id="{F6EBD576-3FBD-4144-9761-418102768A83}"/>
                  </a:ext>
                </a:extLst>
              </p14:cNvPr>
              <p14:cNvContentPartPr/>
              <p14:nvPr/>
            </p14:nvContentPartPr>
            <p14:xfrm>
              <a:off x="7429548" y="6022537"/>
              <a:ext cx="63360" cy="152640"/>
            </p14:xfrm>
          </p:contentPart>
        </mc:Choice>
        <mc:Fallback>
          <p:pic>
            <p:nvPicPr>
              <p:cNvPr id="118" name="筆跡 117">
                <a:extLst>
                  <a:ext uri="{FF2B5EF4-FFF2-40B4-BE49-F238E27FC236}">
                    <a16:creationId xmlns:a16="http://schemas.microsoft.com/office/drawing/2014/main" id="{F6EBD576-3FBD-4144-9761-418102768A83}"/>
                  </a:ext>
                </a:extLst>
              </p:cNvPr>
              <p:cNvPicPr/>
              <p:nvPr/>
            </p:nvPicPr>
            <p:blipFill>
              <a:blip r:embed="rId135"/>
              <a:stretch>
                <a:fillRect/>
              </a:stretch>
            </p:blipFill>
            <p:spPr>
              <a:xfrm>
                <a:off x="7420908" y="5968897"/>
                <a:ext cx="81000" cy="260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6">
            <p14:nvContentPartPr>
              <p14:cNvPr id="119" name="筆跡 118">
                <a:extLst>
                  <a:ext uri="{FF2B5EF4-FFF2-40B4-BE49-F238E27FC236}">
                    <a16:creationId xmlns:a16="http://schemas.microsoft.com/office/drawing/2014/main" id="{90611A44-505E-48F8-8276-871AD586E8D9}"/>
                  </a:ext>
                </a:extLst>
              </p14:cNvPr>
              <p14:cNvContentPartPr/>
              <p14:nvPr/>
            </p14:nvContentPartPr>
            <p14:xfrm>
              <a:off x="7400388" y="6084097"/>
              <a:ext cx="76680" cy="2520"/>
            </p14:xfrm>
          </p:contentPart>
        </mc:Choice>
        <mc:Fallback>
          <p:pic>
            <p:nvPicPr>
              <p:cNvPr id="119" name="筆跡 118">
                <a:extLst>
                  <a:ext uri="{FF2B5EF4-FFF2-40B4-BE49-F238E27FC236}">
                    <a16:creationId xmlns:a16="http://schemas.microsoft.com/office/drawing/2014/main" id="{90611A44-505E-48F8-8276-871AD586E8D9}"/>
                  </a:ext>
                </a:extLst>
              </p:cNvPr>
              <p:cNvPicPr/>
              <p:nvPr/>
            </p:nvPicPr>
            <p:blipFill>
              <a:blip r:embed="rId137"/>
              <a:stretch>
                <a:fillRect/>
              </a:stretch>
            </p:blipFill>
            <p:spPr>
              <a:xfrm>
                <a:off x="7391748" y="6030457"/>
                <a:ext cx="94320" cy="110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8">
            <p14:nvContentPartPr>
              <p14:cNvPr id="120" name="筆跡 119">
                <a:extLst>
                  <a:ext uri="{FF2B5EF4-FFF2-40B4-BE49-F238E27FC236}">
                    <a16:creationId xmlns:a16="http://schemas.microsoft.com/office/drawing/2014/main" id="{8BDF1595-9A44-4543-941E-075942C3CF11}"/>
                  </a:ext>
                </a:extLst>
              </p14:cNvPr>
              <p14:cNvContentPartPr/>
              <p14:nvPr/>
            </p14:nvContentPartPr>
            <p14:xfrm>
              <a:off x="7400388" y="6086257"/>
              <a:ext cx="360" cy="360"/>
            </p14:xfrm>
          </p:contentPart>
        </mc:Choice>
        <mc:Fallback>
          <p:pic>
            <p:nvPicPr>
              <p:cNvPr id="120" name="筆跡 119">
                <a:extLst>
                  <a:ext uri="{FF2B5EF4-FFF2-40B4-BE49-F238E27FC236}">
                    <a16:creationId xmlns:a16="http://schemas.microsoft.com/office/drawing/2014/main" id="{8BDF1595-9A44-4543-941E-075942C3CF11}"/>
                  </a:ext>
                </a:extLst>
              </p:cNvPr>
              <p:cNvPicPr/>
              <p:nvPr/>
            </p:nvPicPr>
            <p:blipFill>
              <a:blip r:embed="rId139"/>
              <a:stretch>
                <a:fillRect/>
              </a:stretch>
            </p:blipFill>
            <p:spPr>
              <a:xfrm>
                <a:off x="7391748" y="6032617"/>
                <a:ext cx="18000" cy="108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0">
            <p14:nvContentPartPr>
              <p14:cNvPr id="121" name="筆跡 120">
                <a:extLst>
                  <a:ext uri="{FF2B5EF4-FFF2-40B4-BE49-F238E27FC236}">
                    <a16:creationId xmlns:a16="http://schemas.microsoft.com/office/drawing/2014/main" id="{5EA031F7-52DD-4E22-955B-53ED4121AA5A}"/>
                  </a:ext>
                </a:extLst>
              </p14:cNvPr>
              <p14:cNvContentPartPr/>
              <p14:nvPr/>
            </p14:nvContentPartPr>
            <p14:xfrm>
              <a:off x="7400388" y="6086257"/>
              <a:ext cx="89280" cy="66960"/>
            </p14:xfrm>
          </p:contentPart>
        </mc:Choice>
        <mc:Fallback>
          <p:pic>
            <p:nvPicPr>
              <p:cNvPr id="121" name="筆跡 120">
                <a:extLst>
                  <a:ext uri="{FF2B5EF4-FFF2-40B4-BE49-F238E27FC236}">
                    <a16:creationId xmlns:a16="http://schemas.microsoft.com/office/drawing/2014/main" id="{5EA031F7-52DD-4E22-955B-53ED4121AA5A}"/>
                  </a:ext>
                </a:extLst>
              </p:cNvPr>
              <p:cNvPicPr/>
              <p:nvPr/>
            </p:nvPicPr>
            <p:blipFill>
              <a:blip r:embed="rId141"/>
              <a:stretch>
                <a:fillRect/>
              </a:stretch>
            </p:blipFill>
            <p:spPr>
              <a:xfrm>
                <a:off x="7391748" y="6032617"/>
                <a:ext cx="106920" cy="174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2">
            <p14:nvContentPartPr>
              <p14:cNvPr id="122" name="筆跡 121">
                <a:extLst>
                  <a:ext uri="{FF2B5EF4-FFF2-40B4-BE49-F238E27FC236}">
                    <a16:creationId xmlns:a16="http://schemas.microsoft.com/office/drawing/2014/main" id="{FD4E154A-5D1A-426E-AD43-C628892EB10F}"/>
                  </a:ext>
                </a:extLst>
              </p14:cNvPr>
              <p14:cNvContentPartPr/>
              <p14:nvPr/>
            </p14:nvContentPartPr>
            <p14:xfrm>
              <a:off x="7388868" y="6185617"/>
              <a:ext cx="100440" cy="14400"/>
            </p14:xfrm>
          </p:contentPart>
        </mc:Choice>
        <mc:Fallback>
          <p:pic>
            <p:nvPicPr>
              <p:cNvPr id="122" name="筆跡 121">
                <a:extLst>
                  <a:ext uri="{FF2B5EF4-FFF2-40B4-BE49-F238E27FC236}">
                    <a16:creationId xmlns:a16="http://schemas.microsoft.com/office/drawing/2014/main" id="{FD4E154A-5D1A-426E-AD43-C628892EB10F}"/>
                  </a:ext>
                </a:extLst>
              </p:cNvPr>
              <p:cNvPicPr/>
              <p:nvPr/>
            </p:nvPicPr>
            <p:blipFill>
              <a:blip r:embed="rId143"/>
              <a:stretch>
                <a:fillRect/>
              </a:stretch>
            </p:blipFill>
            <p:spPr>
              <a:xfrm>
                <a:off x="7379868" y="6131617"/>
                <a:ext cx="118080" cy="122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4">
            <p14:nvContentPartPr>
              <p14:cNvPr id="123" name="筆跡 122">
                <a:extLst>
                  <a:ext uri="{FF2B5EF4-FFF2-40B4-BE49-F238E27FC236}">
                    <a16:creationId xmlns:a16="http://schemas.microsoft.com/office/drawing/2014/main" id="{28674437-4501-4E01-B301-BA956F3B0592}"/>
                  </a:ext>
                </a:extLst>
              </p14:cNvPr>
              <p14:cNvContentPartPr/>
              <p14:nvPr/>
            </p14:nvContentPartPr>
            <p14:xfrm>
              <a:off x="7388868" y="6199657"/>
              <a:ext cx="360" cy="360"/>
            </p14:xfrm>
          </p:contentPart>
        </mc:Choice>
        <mc:Fallback>
          <p:pic>
            <p:nvPicPr>
              <p:cNvPr id="123" name="筆跡 122">
                <a:extLst>
                  <a:ext uri="{FF2B5EF4-FFF2-40B4-BE49-F238E27FC236}">
                    <a16:creationId xmlns:a16="http://schemas.microsoft.com/office/drawing/2014/main" id="{28674437-4501-4E01-B301-BA956F3B0592}"/>
                  </a:ext>
                </a:extLst>
              </p:cNvPr>
              <p:cNvPicPr/>
              <p:nvPr/>
            </p:nvPicPr>
            <p:blipFill>
              <a:blip r:embed="rId107"/>
              <a:stretch>
                <a:fillRect/>
              </a:stretch>
            </p:blipFill>
            <p:spPr>
              <a:xfrm>
                <a:off x="7379868" y="6145657"/>
                <a:ext cx="18000" cy="108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5">
            <p14:nvContentPartPr>
              <p14:cNvPr id="124" name="筆跡 123">
                <a:extLst>
                  <a:ext uri="{FF2B5EF4-FFF2-40B4-BE49-F238E27FC236}">
                    <a16:creationId xmlns:a16="http://schemas.microsoft.com/office/drawing/2014/main" id="{1C58002B-EF3D-4778-AB5C-6142F9541492}"/>
                  </a:ext>
                </a:extLst>
              </p14:cNvPr>
              <p14:cNvContentPartPr/>
              <p14:nvPr/>
            </p14:nvContentPartPr>
            <p14:xfrm>
              <a:off x="7299948" y="6199657"/>
              <a:ext cx="283320" cy="112320"/>
            </p14:xfrm>
          </p:contentPart>
        </mc:Choice>
        <mc:Fallback>
          <p:pic>
            <p:nvPicPr>
              <p:cNvPr id="124" name="筆跡 123">
                <a:extLst>
                  <a:ext uri="{FF2B5EF4-FFF2-40B4-BE49-F238E27FC236}">
                    <a16:creationId xmlns:a16="http://schemas.microsoft.com/office/drawing/2014/main" id="{1C58002B-EF3D-4778-AB5C-6142F9541492}"/>
                  </a:ext>
                </a:extLst>
              </p:cNvPr>
              <p:cNvPicPr/>
              <p:nvPr/>
            </p:nvPicPr>
            <p:blipFill>
              <a:blip r:embed="rId146"/>
              <a:stretch>
                <a:fillRect/>
              </a:stretch>
            </p:blipFill>
            <p:spPr>
              <a:xfrm>
                <a:off x="7290948" y="6145657"/>
                <a:ext cx="300960" cy="219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7">
            <p14:nvContentPartPr>
              <p14:cNvPr id="125" name="筆跡 124">
                <a:extLst>
                  <a:ext uri="{FF2B5EF4-FFF2-40B4-BE49-F238E27FC236}">
                    <a16:creationId xmlns:a16="http://schemas.microsoft.com/office/drawing/2014/main" id="{AB4D0EA8-ABD1-4D7D-AE09-FBE7F4AC6136}"/>
                  </a:ext>
                </a:extLst>
              </p14:cNvPr>
              <p14:cNvContentPartPr/>
              <p14:nvPr/>
            </p14:nvContentPartPr>
            <p14:xfrm>
              <a:off x="7387068" y="6217297"/>
              <a:ext cx="26280" cy="145440"/>
            </p14:xfrm>
          </p:contentPart>
        </mc:Choice>
        <mc:Fallback>
          <p:pic>
            <p:nvPicPr>
              <p:cNvPr id="125" name="筆跡 124">
                <a:extLst>
                  <a:ext uri="{FF2B5EF4-FFF2-40B4-BE49-F238E27FC236}">
                    <a16:creationId xmlns:a16="http://schemas.microsoft.com/office/drawing/2014/main" id="{AB4D0EA8-ABD1-4D7D-AE09-FBE7F4AC6136}"/>
                  </a:ext>
                </a:extLst>
              </p:cNvPr>
              <p:cNvPicPr/>
              <p:nvPr/>
            </p:nvPicPr>
            <p:blipFill>
              <a:blip r:embed="rId148"/>
              <a:stretch>
                <a:fillRect/>
              </a:stretch>
            </p:blipFill>
            <p:spPr>
              <a:xfrm>
                <a:off x="7378068" y="6163657"/>
                <a:ext cx="43920" cy="253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9">
            <p14:nvContentPartPr>
              <p14:cNvPr id="126" name="筆跡 125">
                <a:extLst>
                  <a:ext uri="{FF2B5EF4-FFF2-40B4-BE49-F238E27FC236}">
                    <a16:creationId xmlns:a16="http://schemas.microsoft.com/office/drawing/2014/main" id="{CA20BA18-D3D3-4595-BD57-FB235CD8719C}"/>
                  </a:ext>
                </a:extLst>
              </p14:cNvPr>
              <p14:cNvContentPartPr/>
              <p14:nvPr/>
            </p14:nvContentPartPr>
            <p14:xfrm>
              <a:off x="7387068" y="6217297"/>
              <a:ext cx="360" cy="360"/>
            </p14:xfrm>
          </p:contentPart>
        </mc:Choice>
        <mc:Fallback>
          <p:pic>
            <p:nvPicPr>
              <p:cNvPr id="126" name="筆跡 125">
                <a:extLst>
                  <a:ext uri="{FF2B5EF4-FFF2-40B4-BE49-F238E27FC236}">
                    <a16:creationId xmlns:a16="http://schemas.microsoft.com/office/drawing/2014/main" id="{CA20BA18-D3D3-4595-BD57-FB235CD8719C}"/>
                  </a:ext>
                </a:extLst>
              </p:cNvPr>
              <p:cNvPicPr/>
              <p:nvPr/>
            </p:nvPicPr>
            <p:blipFill>
              <a:blip r:embed="rId107"/>
              <a:stretch>
                <a:fillRect/>
              </a:stretch>
            </p:blipFill>
            <p:spPr>
              <a:xfrm>
                <a:off x="7378068" y="6163657"/>
                <a:ext cx="18000" cy="108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0">
            <p14:nvContentPartPr>
              <p14:cNvPr id="127" name="筆跡 126">
                <a:extLst>
                  <a:ext uri="{FF2B5EF4-FFF2-40B4-BE49-F238E27FC236}">
                    <a16:creationId xmlns:a16="http://schemas.microsoft.com/office/drawing/2014/main" id="{772D27CF-C563-4F87-A5EE-1C9227C08DB2}"/>
                  </a:ext>
                </a:extLst>
              </p14:cNvPr>
              <p14:cNvContentPartPr/>
              <p14:nvPr/>
            </p14:nvContentPartPr>
            <p14:xfrm>
              <a:off x="7387068" y="6217297"/>
              <a:ext cx="100080" cy="156960"/>
            </p14:xfrm>
          </p:contentPart>
        </mc:Choice>
        <mc:Fallback>
          <p:pic>
            <p:nvPicPr>
              <p:cNvPr id="127" name="筆跡 126">
                <a:extLst>
                  <a:ext uri="{FF2B5EF4-FFF2-40B4-BE49-F238E27FC236}">
                    <a16:creationId xmlns:a16="http://schemas.microsoft.com/office/drawing/2014/main" id="{772D27CF-C563-4F87-A5EE-1C9227C08DB2}"/>
                  </a:ext>
                </a:extLst>
              </p:cNvPr>
              <p:cNvPicPr/>
              <p:nvPr/>
            </p:nvPicPr>
            <p:blipFill>
              <a:blip r:embed="rId151"/>
              <a:stretch>
                <a:fillRect/>
              </a:stretch>
            </p:blipFill>
            <p:spPr>
              <a:xfrm>
                <a:off x="7378068" y="6163657"/>
                <a:ext cx="117720" cy="264600"/>
              </a:xfrm>
              <a:prstGeom prst="rect">
                <a:avLst/>
              </a:prstGeom>
            </p:spPr>
          </p:pic>
        </mc:Fallback>
      </mc:AlternateContent>
      <p:grpSp>
        <p:nvGrpSpPr>
          <p:cNvPr id="140" name="群組 139">
            <a:extLst>
              <a:ext uri="{FF2B5EF4-FFF2-40B4-BE49-F238E27FC236}">
                <a16:creationId xmlns:a16="http://schemas.microsoft.com/office/drawing/2014/main" id="{4EC059EC-5DC9-4C65-9E33-8CE2E5E0CFD8}"/>
              </a:ext>
            </a:extLst>
          </p:cNvPr>
          <p:cNvGrpSpPr/>
          <p:nvPr/>
        </p:nvGrpSpPr>
        <p:grpSpPr>
          <a:xfrm>
            <a:off x="7753548" y="5908417"/>
            <a:ext cx="848160" cy="505080"/>
            <a:chOff x="7753548" y="5908417"/>
            <a:chExt cx="848160" cy="505080"/>
          </a:xfrm>
        </p:grpSpPr>
        <mc:AlternateContent xmlns:mc="http://schemas.openxmlformats.org/markup-compatibility/2006">
          <mc:Choice xmlns:p14="http://schemas.microsoft.com/office/powerpoint/2010/main" xmlns:aink="http://schemas.microsoft.com/office/drawing/2016/ink" Requires="p14 aink">
            <p:contentPart p14:bwMode="auto" r:id="rId152">
              <p14:nvContentPartPr>
                <p14:cNvPr id="128" name="筆跡 127">
                  <a:extLst>
                    <a:ext uri="{FF2B5EF4-FFF2-40B4-BE49-F238E27FC236}">
                      <a16:creationId xmlns:a16="http://schemas.microsoft.com/office/drawing/2014/main" id="{42E3A5B1-0F49-4D60-8DFF-517355B6B59E}"/>
                    </a:ext>
                  </a:extLst>
                </p14:cNvPr>
                <p14:cNvContentPartPr/>
                <p14:nvPr/>
              </p14:nvContentPartPr>
              <p14:xfrm>
                <a:off x="7753548" y="5915257"/>
                <a:ext cx="141120" cy="261720"/>
              </p14:xfrm>
            </p:contentPart>
          </mc:Choice>
          <mc:Fallback>
            <p:pic>
              <p:nvPicPr>
                <p:cNvPr id="128" name="筆跡 127">
                  <a:extLst>
                    <a:ext uri="{FF2B5EF4-FFF2-40B4-BE49-F238E27FC236}">
                      <a16:creationId xmlns:a16="http://schemas.microsoft.com/office/drawing/2014/main" id="{42E3A5B1-0F49-4D60-8DFF-517355B6B59E}"/>
                    </a:ext>
                  </a:extLst>
                </p:cNvPr>
                <p:cNvPicPr/>
                <p:nvPr/>
              </p:nvPicPr>
              <p:blipFill>
                <a:blip r:embed="rId153"/>
                <a:stretch>
                  <a:fillRect/>
                </a:stretch>
              </p:blipFill>
              <p:spPr>
                <a:xfrm>
                  <a:off x="7744548" y="5861617"/>
                  <a:ext cx="158760" cy="369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4">
              <p14:nvContentPartPr>
                <p14:cNvPr id="129" name="筆跡 128">
                  <a:extLst>
                    <a:ext uri="{FF2B5EF4-FFF2-40B4-BE49-F238E27FC236}">
                      <a16:creationId xmlns:a16="http://schemas.microsoft.com/office/drawing/2014/main" id="{6529FA65-C7FB-4141-8E7E-D443EEADF058}"/>
                    </a:ext>
                  </a:extLst>
                </p14:cNvPr>
                <p14:cNvContentPartPr/>
                <p14:nvPr/>
              </p14:nvContentPartPr>
              <p14:xfrm>
                <a:off x="7775148" y="6092377"/>
                <a:ext cx="90000" cy="27000"/>
              </p14:xfrm>
            </p:contentPart>
          </mc:Choice>
          <mc:Fallback>
            <p:pic>
              <p:nvPicPr>
                <p:cNvPr id="129" name="筆跡 128">
                  <a:extLst>
                    <a:ext uri="{FF2B5EF4-FFF2-40B4-BE49-F238E27FC236}">
                      <a16:creationId xmlns:a16="http://schemas.microsoft.com/office/drawing/2014/main" id="{6529FA65-C7FB-4141-8E7E-D443EEADF058}"/>
                    </a:ext>
                  </a:extLst>
                </p:cNvPr>
                <p:cNvPicPr/>
                <p:nvPr/>
              </p:nvPicPr>
              <p:blipFill>
                <a:blip r:embed="rId155"/>
                <a:stretch>
                  <a:fillRect/>
                </a:stretch>
              </p:blipFill>
              <p:spPr>
                <a:xfrm>
                  <a:off x="7766148" y="6038377"/>
                  <a:ext cx="107640" cy="134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6">
              <p14:nvContentPartPr>
                <p14:cNvPr id="130" name="筆跡 129">
                  <a:extLst>
                    <a:ext uri="{FF2B5EF4-FFF2-40B4-BE49-F238E27FC236}">
                      <a16:creationId xmlns:a16="http://schemas.microsoft.com/office/drawing/2014/main" id="{B5C06FA0-2EC3-430D-8FEB-3A9A099AC265}"/>
                    </a:ext>
                  </a:extLst>
                </p14:cNvPr>
                <p14:cNvContentPartPr/>
                <p14:nvPr/>
              </p14:nvContentPartPr>
              <p14:xfrm>
                <a:off x="7775148" y="6092377"/>
                <a:ext cx="173880" cy="242280"/>
              </p14:xfrm>
            </p:contentPart>
          </mc:Choice>
          <mc:Fallback>
            <p:pic>
              <p:nvPicPr>
                <p:cNvPr id="130" name="筆跡 129">
                  <a:extLst>
                    <a:ext uri="{FF2B5EF4-FFF2-40B4-BE49-F238E27FC236}">
                      <a16:creationId xmlns:a16="http://schemas.microsoft.com/office/drawing/2014/main" id="{B5C06FA0-2EC3-430D-8FEB-3A9A099AC265}"/>
                    </a:ext>
                  </a:extLst>
                </p:cNvPr>
                <p:cNvPicPr/>
                <p:nvPr/>
              </p:nvPicPr>
              <p:blipFill>
                <a:blip r:embed="rId157"/>
                <a:stretch>
                  <a:fillRect/>
                </a:stretch>
              </p:blipFill>
              <p:spPr>
                <a:xfrm>
                  <a:off x="7766148" y="6038377"/>
                  <a:ext cx="191520" cy="349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8">
              <p14:nvContentPartPr>
                <p14:cNvPr id="131" name="筆跡 130">
                  <a:extLst>
                    <a:ext uri="{FF2B5EF4-FFF2-40B4-BE49-F238E27FC236}">
                      <a16:creationId xmlns:a16="http://schemas.microsoft.com/office/drawing/2014/main" id="{25095738-7229-4727-B3CD-C42AD740C8A2}"/>
                    </a:ext>
                  </a:extLst>
                </p14:cNvPr>
                <p14:cNvContentPartPr/>
                <p14:nvPr/>
              </p14:nvContentPartPr>
              <p14:xfrm>
                <a:off x="7811868" y="6213337"/>
                <a:ext cx="67680" cy="77040"/>
              </p14:xfrm>
            </p:contentPart>
          </mc:Choice>
          <mc:Fallback>
            <p:pic>
              <p:nvPicPr>
                <p:cNvPr id="131" name="筆跡 130">
                  <a:extLst>
                    <a:ext uri="{FF2B5EF4-FFF2-40B4-BE49-F238E27FC236}">
                      <a16:creationId xmlns:a16="http://schemas.microsoft.com/office/drawing/2014/main" id="{25095738-7229-4727-B3CD-C42AD740C8A2}"/>
                    </a:ext>
                  </a:extLst>
                </p:cNvPr>
                <p:cNvPicPr/>
                <p:nvPr/>
              </p:nvPicPr>
              <p:blipFill>
                <a:blip r:embed="rId159"/>
                <a:stretch>
                  <a:fillRect/>
                </a:stretch>
              </p:blipFill>
              <p:spPr>
                <a:xfrm>
                  <a:off x="7802868" y="6159697"/>
                  <a:ext cx="85320" cy="184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0">
              <p14:nvContentPartPr>
                <p14:cNvPr id="134" name="筆跡 133">
                  <a:extLst>
                    <a:ext uri="{FF2B5EF4-FFF2-40B4-BE49-F238E27FC236}">
                      <a16:creationId xmlns:a16="http://schemas.microsoft.com/office/drawing/2014/main" id="{DBC1CF9E-F8E0-4ECA-A3A0-BAEB0DD1195A}"/>
                    </a:ext>
                  </a:extLst>
                </p14:cNvPr>
                <p14:cNvContentPartPr/>
                <p14:nvPr/>
              </p14:nvContentPartPr>
              <p14:xfrm>
                <a:off x="7944708" y="5908417"/>
                <a:ext cx="196200" cy="505080"/>
              </p14:xfrm>
            </p:contentPart>
          </mc:Choice>
          <mc:Fallback>
            <p:pic>
              <p:nvPicPr>
                <p:cNvPr id="134" name="筆跡 133">
                  <a:extLst>
                    <a:ext uri="{FF2B5EF4-FFF2-40B4-BE49-F238E27FC236}">
                      <a16:creationId xmlns:a16="http://schemas.microsoft.com/office/drawing/2014/main" id="{DBC1CF9E-F8E0-4ECA-A3A0-BAEB0DD1195A}"/>
                    </a:ext>
                  </a:extLst>
                </p:cNvPr>
                <p:cNvPicPr/>
                <p:nvPr/>
              </p:nvPicPr>
              <p:blipFill>
                <a:blip r:embed="rId161"/>
                <a:stretch>
                  <a:fillRect/>
                </a:stretch>
              </p:blipFill>
              <p:spPr>
                <a:xfrm>
                  <a:off x="7936068" y="5854777"/>
                  <a:ext cx="213840" cy="612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2">
              <p14:nvContentPartPr>
                <p14:cNvPr id="135" name="筆跡 134">
                  <a:extLst>
                    <a:ext uri="{FF2B5EF4-FFF2-40B4-BE49-F238E27FC236}">
                      <a16:creationId xmlns:a16="http://schemas.microsoft.com/office/drawing/2014/main" id="{120A1141-4916-4DEC-BD5F-DBC2010C42F8}"/>
                    </a:ext>
                  </a:extLst>
                </p14:cNvPr>
                <p14:cNvContentPartPr/>
                <p14:nvPr/>
              </p14:nvContentPartPr>
              <p14:xfrm>
                <a:off x="7978908" y="6085897"/>
                <a:ext cx="126000" cy="142200"/>
              </p14:xfrm>
            </p:contentPart>
          </mc:Choice>
          <mc:Fallback>
            <p:pic>
              <p:nvPicPr>
                <p:cNvPr id="135" name="筆跡 134">
                  <a:extLst>
                    <a:ext uri="{FF2B5EF4-FFF2-40B4-BE49-F238E27FC236}">
                      <a16:creationId xmlns:a16="http://schemas.microsoft.com/office/drawing/2014/main" id="{120A1141-4916-4DEC-BD5F-DBC2010C42F8}"/>
                    </a:ext>
                  </a:extLst>
                </p:cNvPr>
                <p:cNvPicPr/>
                <p:nvPr/>
              </p:nvPicPr>
              <p:blipFill>
                <a:blip r:embed="rId163"/>
                <a:stretch>
                  <a:fillRect/>
                </a:stretch>
              </p:blipFill>
              <p:spPr>
                <a:xfrm>
                  <a:off x="7969908" y="6032257"/>
                  <a:ext cx="143640" cy="249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4">
              <p14:nvContentPartPr>
                <p14:cNvPr id="137" name="筆跡 136">
                  <a:extLst>
                    <a:ext uri="{FF2B5EF4-FFF2-40B4-BE49-F238E27FC236}">
                      <a16:creationId xmlns:a16="http://schemas.microsoft.com/office/drawing/2014/main" id="{5A32A0EF-C955-4EBF-A037-DCB11BD46975}"/>
                    </a:ext>
                  </a:extLst>
                </p14:cNvPr>
                <p14:cNvContentPartPr/>
                <p14:nvPr/>
              </p14:nvContentPartPr>
              <p14:xfrm>
                <a:off x="8293188" y="6002377"/>
                <a:ext cx="83880" cy="293400"/>
              </p14:xfrm>
            </p:contentPart>
          </mc:Choice>
          <mc:Fallback>
            <p:pic>
              <p:nvPicPr>
                <p:cNvPr id="137" name="筆跡 136">
                  <a:extLst>
                    <a:ext uri="{FF2B5EF4-FFF2-40B4-BE49-F238E27FC236}">
                      <a16:creationId xmlns:a16="http://schemas.microsoft.com/office/drawing/2014/main" id="{5A32A0EF-C955-4EBF-A037-DCB11BD46975}"/>
                    </a:ext>
                  </a:extLst>
                </p:cNvPr>
                <p:cNvPicPr/>
                <p:nvPr/>
              </p:nvPicPr>
              <p:blipFill>
                <a:blip r:embed="rId165"/>
                <a:stretch>
                  <a:fillRect/>
                </a:stretch>
              </p:blipFill>
              <p:spPr>
                <a:xfrm>
                  <a:off x="8284548" y="5948737"/>
                  <a:ext cx="101520" cy="401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6">
              <p14:nvContentPartPr>
                <p14:cNvPr id="138" name="筆跡 137">
                  <a:extLst>
                    <a:ext uri="{FF2B5EF4-FFF2-40B4-BE49-F238E27FC236}">
                      <a16:creationId xmlns:a16="http://schemas.microsoft.com/office/drawing/2014/main" id="{7026E0C8-6DDE-4F1E-8F6A-6BEBD212BEEB}"/>
                    </a:ext>
                  </a:extLst>
                </p14:cNvPr>
                <p14:cNvContentPartPr/>
                <p14:nvPr/>
              </p14:nvContentPartPr>
              <p14:xfrm>
                <a:off x="8211468" y="6143857"/>
                <a:ext cx="29520" cy="81000"/>
              </p14:xfrm>
            </p:contentPart>
          </mc:Choice>
          <mc:Fallback>
            <p:pic>
              <p:nvPicPr>
                <p:cNvPr id="138" name="筆跡 137">
                  <a:extLst>
                    <a:ext uri="{FF2B5EF4-FFF2-40B4-BE49-F238E27FC236}">
                      <a16:creationId xmlns:a16="http://schemas.microsoft.com/office/drawing/2014/main" id="{7026E0C8-6DDE-4F1E-8F6A-6BEBD212BEEB}"/>
                    </a:ext>
                  </a:extLst>
                </p:cNvPr>
                <p:cNvPicPr/>
                <p:nvPr/>
              </p:nvPicPr>
              <p:blipFill>
                <a:blip r:embed="rId167"/>
                <a:stretch>
                  <a:fillRect/>
                </a:stretch>
              </p:blipFill>
              <p:spPr>
                <a:xfrm>
                  <a:off x="8202828" y="6090217"/>
                  <a:ext cx="47160" cy="188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8">
              <p14:nvContentPartPr>
                <p14:cNvPr id="139" name="筆跡 138">
                  <a:extLst>
                    <a:ext uri="{FF2B5EF4-FFF2-40B4-BE49-F238E27FC236}">
                      <a16:creationId xmlns:a16="http://schemas.microsoft.com/office/drawing/2014/main" id="{810FB3E5-DD75-46B4-8FCD-BD15F3E733D5}"/>
                    </a:ext>
                  </a:extLst>
                </p14:cNvPr>
                <p14:cNvContentPartPr/>
                <p14:nvPr/>
              </p14:nvContentPartPr>
              <p14:xfrm>
                <a:off x="8502348" y="6102457"/>
                <a:ext cx="99360" cy="156600"/>
              </p14:xfrm>
            </p:contentPart>
          </mc:Choice>
          <mc:Fallback>
            <p:pic>
              <p:nvPicPr>
                <p:cNvPr id="139" name="筆跡 138">
                  <a:extLst>
                    <a:ext uri="{FF2B5EF4-FFF2-40B4-BE49-F238E27FC236}">
                      <a16:creationId xmlns:a16="http://schemas.microsoft.com/office/drawing/2014/main" id="{810FB3E5-DD75-46B4-8FCD-BD15F3E733D5}"/>
                    </a:ext>
                  </a:extLst>
                </p:cNvPr>
                <p:cNvPicPr/>
                <p:nvPr/>
              </p:nvPicPr>
              <p:blipFill>
                <a:blip r:embed="rId169"/>
                <a:stretch>
                  <a:fillRect/>
                </a:stretch>
              </p:blipFill>
              <p:spPr>
                <a:xfrm>
                  <a:off x="8493708" y="6048817"/>
                  <a:ext cx="117000" cy="264240"/>
                </a:xfrm>
                <a:prstGeom prst="rect">
                  <a:avLst/>
                </a:prstGeom>
              </p:spPr>
            </p:pic>
          </mc:Fallback>
        </mc:AlternateContent>
      </p:grpSp>
    </p:spTree>
    <p:extLst>
      <p:ext uri="{BB962C8B-B14F-4D97-AF65-F5344CB8AC3E}">
        <p14:creationId xmlns:p14="http://schemas.microsoft.com/office/powerpoint/2010/main" val="400598634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1BBA8CE-1B59-4268-A8E5-A1F15C5C122F}"/>
              </a:ext>
            </a:extLst>
          </p:cNvPr>
          <p:cNvSpPr>
            <a:spLocks noGrp="1"/>
          </p:cNvSpPr>
          <p:nvPr>
            <p:ph type="title"/>
          </p:nvPr>
        </p:nvSpPr>
        <p:spPr/>
        <p:txBody>
          <a:bodyPr/>
          <a:lstStyle/>
          <a:p>
            <a:r>
              <a:rPr lang="en-US" altLang="zh-TW" dirty="0"/>
              <a:t>3.2.2</a:t>
            </a:r>
            <a:r>
              <a:rPr lang="zh-TW" altLang="en-US" dirty="0"/>
              <a:t> 多項實驗和多項分布</a:t>
            </a:r>
          </a:p>
        </p:txBody>
      </p:sp>
      <p:sp>
        <p:nvSpPr>
          <p:cNvPr id="7" name="投影片編號版面配置區 6">
            <a:extLst>
              <a:ext uri="{FF2B5EF4-FFF2-40B4-BE49-F238E27FC236}">
                <a16:creationId xmlns:a16="http://schemas.microsoft.com/office/drawing/2014/main" id="{82655182-32B7-4A1D-AF71-050A5A014A36}"/>
              </a:ext>
            </a:extLst>
          </p:cNvPr>
          <p:cNvSpPr>
            <a:spLocks noGrp="1"/>
          </p:cNvSpPr>
          <p:nvPr>
            <p:ph type="sldNum" sz="quarter" idx="12"/>
          </p:nvPr>
        </p:nvSpPr>
        <p:spPr/>
        <p:txBody>
          <a:bodyPr/>
          <a:lstStyle/>
          <a:p>
            <a:fld id="{8632C2C5-20A0-4062-ADB6-29D76B962CAE}" type="slidenum">
              <a:rPr lang="zh-TW" altLang="en-US" smtClean="0"/>
              <a:pPr/>
              <a:t>35</a:t>
            </a:fld>
            <a:endParaRPr lang="zh-TW" altLang="en-US"/>
          </a:p>
        </p:txBody>
      </p:sp>
      <p:pic>
        <p:nvPicPr>
          <p:cNvPr id="6" name="圖片 5">
            <a:extLst>
              <a:ext uri="{FF2B5EF4-FFF2-40B4-BE49-F238E27FC236}">
                <a16:creationId xmlns:a16="http://schemas.microsoft.com/office/drawing/2014/main" id="{FD2175E9-0A70-4ADA-8096-61C52A1F1FBC}"/>
              </a:ext>
            </a:extLst>
          </p:cNvPr>
          <p:cNvPicPr>
            <a:picLocks noChangeAspect="1"/>
          </p:cNvPicPr>
          <p:nvPr/>
        </p:nvPicPr>
        <p:blipFill>
          <a:blip r:embed="rId2"/>
          <a:stretch>
            <a:fillRect/>
          </a:stretch>
        </p:blipFill>
        <p:spPr>
          <a:xfrm>
            <a:off x="-29173" y="2060848"/>
            <a:ext cx="8979019" cy="2808312"/>
          </a:xfrm>
          <a:prstGeom prst="rect">
            <a:avLst/>
          </a:prstGeom>
        </p:spPr>
      </p:pic>
      <p:pic>
        <p:nvPicPr>
          <p:cNvPr id="3" name="圖片 2">
            <a:extLst>
              <a:ext uri="{FF2B5EF4-FFF2-40B4-BE49-F238E27FC236}">
                <a16:creationId xmlns:a16="http://schemas.microsoft.com/office/drawing/2014/main" id="{D091CE2D-32C5-42ED-8BBB-634D7D329C0E}"/>
              </a:ext>
            </a:extLst>
          </p:cNvPr>
          <p:cNvPicPr>
            <a:picLocks noChangeAspect="1"/>
          </p:cNvPicPr>
          <p:nvPr/>
        </p:nvPicPr>
        <p:blipFill>
          <a:blip r:embed="rId3"/>
          <a:stretch>
            <a:fillRect/>
          </a:stretch>
        </p:blipFill>
        <p:spPr>
          <a:xfrm>
            <a:off x="3053734" y="5424070"/>
            <a:ext cx="3861738" cy="885249"/>
          </a:xfrm>
          <a:prstGeom prst="rect">
            <a:avLst/>
          </a:prstGeom>
        </p:spPr>
      </p:pic>
    </p:spTree>
    <p:extLst>
      <p:ext uri="{BB962C8B-B14F-4D97-AF65-F5344CB8AC3E}">
        <p14:creationId xmlns:p14="http://schemas.microsoft.com/office/powerpoint/2010/main" val="60855257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endParaRPr lang="zh-TW" altLang="en-US" b="1" dirty="0"/>
          </a:p>
        </p:txBody>
      </p:sp>
      <p:sp>
        <p:nvSpPr>
          <p:cNvPr id="7" name="投影片編號版面配置區 6">
            <a:extLst>
              <a:ext uri="{FF2B5EF4-FFF2-40B4-BE49-F238E27FC236}">
                <a16:creationId xmlns:a16="http://schemas.microsoft.com/office/drawing/2014/main" id="{F601BDF6-1A94-490A-9ED1-F096EC421917}"/>
              </a:ext>
            </a:extLst>
          </p:cNvPr>
          <p:cNvSpPr>
            <a:spLocks noGrp="1"/>
          </p:cNvSpPr>
          <p:nvPr>
            <p:ph type="sldNum" sz="quarter" idx="12"/>
          </p:nvPr>
        </p:nvSpPr>
        <p:spPr/>
        <p:txBody>
          <a:bodyPr/>
          <a:lstStyle/>
          <a:p>
            <a:fld id="{8632C2C5-20A0-4062-ADB6-29D76B962CAE}" type="slidenum">
              <a:rPr lang="zh-TW" altLang="en-US" smtClean="0"/>
              <a:pPr/>
              <a:t>36</a:t>
            </a:fld>
            <a:endParaRPr lang="zh-TW" altLang="en-US"/>
          </a:p>
        </p:txBody>
      </p:sp>
      <p:pic>
        <p:nvPicPr>
          <p:cNvPr id="4" name="Picture 2"/>
          <p:cNvPicPr>
            <a:picLocks noChangeAspect="1" noChangeArrowheads="1"/>
          </p:cNvPicPr>
          <p:nvPr/>
        </p:nvPicPr>
        <p:blipFill>
          <a:blip r:embed="rId2" cstate="print"/>
          <a:srcRect/>
          <a:stretch>
            <a:fillRect/>
          </a:stretch>
        </p:blipFill>
        <p:spPr bwMode="auto">
          <a:xfrm>
            <a:off x="324172" y="1268760"/>
            <a:ext cx="8496300" cy="4398419"/>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多項式展開和多項分布</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a:xfrm>
            <a:off x="323528" y="1386704"/>
            <a:ext cx="8496944" cy="1800200"/>
          </a:xfrm>
        </p:spPr>
        <p:txBody>
          <a:bodyPr/>
          <a:lstStyle/>
          <a:p>
            <a:r>
              <a:rPr lang="zh-TW" altLang="en-US" dirty="0"/>
              <a:t>多項分布的名稱來自於一個事實，亦即 </a:t>
            </a:r>
            <a:br>
              <a:rPr lang="en-US" altLang="zh-TW" dirty="0"/>
            </a:br>
            <a:r>
              <a:rPr lang="zh-TW" altLang="en-US" dirty="0"/>
              <a:t>                          的多項展開式中的各項對應到</a:t>
            </a:r>
            <a:br>
              <a:rPr lang="en-US" altLang="zh-TW" dirty="0"/>
            </a:br>
            <a:r>
              <a:rPr lang="zh-TW" altLang="en-US" dirty="0"/>
              <a:t>                                           的所有可能數值。</a:t>
            </a:r>
          </a:p>
        </p:txBody>
      </p:sp>
      <p:sp>
        <p:nvSpPr>
          <p:cNvPr id="3" name="投影片編號版面配置區 2">
            <a:extLst>
              <a:ext uri="{FF2B5EF4-FFF2-40B4-BE49-F238E27FC236}">
                <a16:creationId xmlns:a16="http://schemas.microsoft.com/office/drawing/2014/main" id="{7D4354F3-961C-42DF-BC2E-61252A51CB19}"/>
              </a:ext>
            </a:extLst>
          </p:cNvPr>
          <p:cNvSpPr>
            <a:spLocks noGrp="1"/>
          </p:cNvSpPr>
          <p:nvPr>
            <p:ph type="sldNum" sz="quarter" idx="12"/>
          </p:nvPr>
        </p:nvSpPr>
        <p:spPr/>
        <p:txBody>
          <a:bodyPr/>
          <a:lstStyle/>
          <a:p>
            <a:fld id="{8632C2C5-20A0-4062-ADB6-29D76B962CAE}" type="slidenum">
              <a:rPr lang="zh-TW" altLang="en-US" smtClean="0"/>
              <a:pPr/>
              <a:t>37</a:t>
            </a:fld>
            <a:endParaRPr lang="zh-TW" altLang="en-US"/>
          </a:p>
        </p:txBody>
      </p:sp>
      <p:graphicFrame>
        <p:nvGraphicFramePr>
          <p:cNvPr id="6" name="物件 5"/>
          <p:cNvGraphicFramePr>
            <a:graphicFrameLocks noChangeAspect="1"/>
          </p:cNvGraphicFramePr>
          <p:nvPr>
            <p:extLst>
              <p:ext uri="{D42A27DB-BD31-4B8C-83A1-F6EECF244321}">
                <p14:modId xmlns:p14="http://schemas.microsoft.com/office/powerpoint/2010/main" val="3288903248"/>
              </p:ext>
            </p:extLst>
          </p:nvPr>
        </p:nvGraphicFramePr>
        <p:xfrm>
          <a:off x="755576" y="1999594"/>
          <a:ext cx="2349500" cy="419100"/>
        </p:xfrm>
        <a:graphic>
          <a:graphicData uri="http://schemas.openxmlformats.org/presentationml/2006/ole">
            <mc:AlternateContent xmlns:mc="http://schemas.openxmlformats.org/markup-compatibility/2006">
              <mc:Choice xmlns:v="urn:schemas-microsoft-com:vml" Requires="v">
                <p:oleObj spid="_x0000_s1026" name="方程式" r:id="rId3" imgW="2349360" imgH="419040" progId="Equation.3">
                  <p:embed/>
                </p:oleObj>
              </mc:Choice>
              <mc:Fallback>
                <p:oleObj name="方程式" r:id="rId3" imgW="2349360" imgH="41904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1999594"/>
                        <a:ext cx="234950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8" name="Object 4"/>
          <p:cNvGraphicFramePr>
            <a:graphicFrameLocks noChangeAspect="1"/>
          </p:cNvGraphicFramePr>
          <p:nvPr>
            <p:extLst>
              <p:ext uri="{D42A27DB-BD31-4B8C-83A1-F6EECF244321}">
                <p14:modId xmlns:p14="http://schemas.microsoft.com/office/powerpoint/2010/main" val="1738436292"/>
              </p:ext>
            </p:extLst>
          </p:nvPr>
        </p:nvGraphicFramePr>
        <p:xfrm>
          <a:off x="596900" y="2465374"/>
          <a:ext cx="3975100" cy="381000"/>
        </p:xfrm>
        <a:graphic>
          <a:graphicData uri="http://schemas.openxmlformats.org/presentationml/2006/ole">
            <mc:AlternateContent xmlns:mc="http://schemas.openxmlformats.org/markup-compatibility/2006">
              <mc:Choice xmlns:v="urn:schemas-microsoft-com:vml" Requires="v">
                <p:oleObj spid="_x0000_s1027" name="方程式" r:id="rId5" imgW="3974760" imgH="380880" progId="Equation.3">
                  <p:embed/>
                </p:oleObj>
              </mc:Choice>
              <mc:Fallback>
                <p:oleObj name="方程式" r:id="rId5" imgW="3974760" imgH="380880" progId="Equation.3">
                  <p:embed/>
                  <p:pic>
                    <p:nvPicPr>
                      <p:cNvPr id="11268"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900" y="2465374"/>
                        <a:ext cx="39751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 name="圖片 3">
            <a:extLst>
              <a:ext uri="{FF2B5EF4-FFF2-40B4-BE49-F238E27FC236}">
                <a16:creationId xmlns:a16="http://schemas.microsoft.com/office/drawing/2014/main" id="{19009781-F9EA-4965-8F6C-FF5DF90B73C0}"/>
              </a:ext>
            </a:extLst>
          </p:cNvPr>
          <p:cNvPicPr>
            <a:picLocks noChangeAspect="1"/>
          </p:cNvPicPr>
          <p:nvPr/>
        </p:nvPicPr>
        <p:blipFill>
          <a:blip r:embed="rId7"/>
          <a:stretch>
            <a:fillRect/>
          </a:stretch>
        </p:blipFill>
        <p:spPr>
          <a:xfrm>
            <a:off x="761940" y="3126746"/>
            <a:ext cx="5917292" cy="3564926"/>
          </a:xfrm>
          <a:prstGeom prst="rect">
            <a:avLst/>
          </a:prstGeom>
        </p:spPr>
      </p:pic>
      <p:sp>
        <p:nvSpPr>
          <p:cNvPr id="7" name="文字方塊 6">
            <a:extLst>
              <a:ext uri="{FF2B5EF4-FFF2-40B4-BE49-F238E27FC236}">
                <a16:creationId xmlns:a16="http://schemas.microsoft.com/office/drawing/2014/main" id="{97F2DF4D-478C-40A0-8F73-2D6D92B33567}"/>
              </a:ext>
            </a:extLst>
          </p:cNvPr>
          <p:cNvSpPr txBox="1"/>
          <p:nvPr/>
        </p:nvSpPr>
        <p:spPr>
          <a:xfrm>
            <a:off x="6679232" y="3703357"/>
            <a:ext cx="2262158" cy="646331"/>
          </a:xfrm>
          <a:prstGeom prst="rect">
            <a:avLst/>
          </a:prstGeom>
          <a:noFill/>
        </p:spPr>
        <p:txBody>
          <a:bodyPr wrap="none" rtlCol="0">
            <a:spAutoFit/>
          </a:bodyPr>
          <a:lstStyle/>
          <a:p>
            <a:r>
              <a:rPr lang="zh-TW" altLang="en-US" dirty="0">
                <a:highlight>
                  <a:srgbClr val="FFFF00"/>
                </a:highlight>
              </a:rPr>
              <a:t>練習一下</a:t>
            </a:r>
            <a:r>
              <a:rPr lang="en-US" altLang="zh-TW" dirty="0" err="1">
                <a:highlight>
                  <a:srgbClr val="FFFF00"/>
                </a:highlight>
              </a:rPr>
              <a:t>sympy</a:t>
            </a:r>
            <a:endParaRPr lang="en-US" altLang="zh-TW" dirty="0">
              <a:highlight>
                <a:srgbClr val="FFFF00"/>
              </a:highlight>
            </a:endParaRPr>
          </a:p>
          <a:p>
            <a:r>
              <a:rPr lang="zh-TW" altLang="en-US" dirty="0">
                <a:highlight>
                  <a:srgbClr val="FFFF00"/>
                </a:highlight>
              </a:rPr>
              <a:t>感受一下它的威力。</a:t>
            </a:r>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3.6</a:t>
            </a:r>
            <a:endParaRPr lang="zh-TW" altLang="en-US" dirty="0"/>
          </a:p>
        </p:txBody>
      </p:sp>
      <p:pic>
        <p:nvPicPr>
          <p:cNvPr id="13314" name="Picture 2"/>
          <p:cNvPicPr>
            <a:picLocks noGrp="1" noChangeAspect="1" noChangeArrowheads="1"/>
          </p:cNvPicPr>
          <p:nvPr>
            <p:ph idx="1"/>
          </p:nvPr>
        </p:nvPicPr>
        <p:blipFill>
          <a:blip r:embed="rId2" cstate="print"/>
          <a:srcRect b="66915"/>
          <a:stretch>
            <a:fillRect/>
          </a:stretch>
        </p:blipFill>
        <p:spPr bwMode="auto">
          <a:xfrm>
            <a:off x="245886" y="3901438"/>
            <a:ext cx="7458462" cy="957272"/>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BEEC2B49-0868-455A-863A-572C176D3660}"/>
              </a:ext>
            </a:extLst>
          </p:cNvPr>
          <p:cNvSpPr>
            <a:spLocks noGrp="1"/>
          </p:cNvSpPr>
          <p:nvPr>
            <p:ph type="sldNum" sz="quarter" idx="12"/>
          </p:nvPr>
        </p:nvSpPr>
        <p:spPr/>
        <p:txBody>
          <a:bodyPr/>
          <a:lstStyle/>
          <a:p>
            <a:fld id="{8632C2C5-20A0-4062-ADB6-29D76B962CAE}" type="slidenum">
              <a:rPr lang="zh-TW" altLang="en-US" smtClean="0"/>
              <a:pPr/>
              <a:t>38</a:t>
            </a:fld>
            <a:endParaRPr lang="zh-TW" altLang="en-US"/>
          </a:p>
        </p:txBody>
      </p:sp>
      <p:pic>
        <p:nvPicPr>
          <p:cNvPr id="5" name="Picture 2"/>
          <p:cNvPicPr>
            <a:picLocks noChangeAspect="1" noChangeArrowheads="1"/>
          </p:cNvPicPr>
          <p:nvPr/>
        </p:nvPicPr>
        <p:blipFill>
          <a:blip r:embed="rId2" cstate="print"/>
          <a:srcRect t="37496"/>
          <a:stretch>
            <a:fillRect/>
          </a:stretch>
        </p:blipFill>
        <p:spPr bwMode="auto">
          <a:xfrm>
            <a:off x="245886" y="5017111"/>
            <a:ext cx="4929229" cy="1582618"/>
          </a:xfrm>
          <a:prstGeom prst="rect">
            <a:avLst/>
          </a:prstGeom>
          <a:noFill/>
          <a:ln w="9525">
            <a:noFill/>
            <a:miter lim="800000"/>
            <a:headEnd/>
            <a:tailEnd/>
          </a:ln>
          <a:effectLst/>
        </p:spPr>
      </p:pic>
      <p:pic>
        <p:nvPicPr>
          <p:cNvPr id="8" name="Picture 2"/>
          <p:cNvPicPr>
            <a:picLocks noChangeAspect="1" noChangeArrowheads="1"/>
          </p:cNvPicPr>
          <p:nvPr/>
        </p:nvPicPr>
        <p:blipFill>
          <a:blip r:embed="rId3" cstate="print"/>
          <a:srcRect t="14985"/>
          <a:stretch>
            <a:fillRect/>
          </a:stretch>
        </p:blipFill>
        <p:spPr bwMode="auto">
          <a:xfrm>
            <a:off x="497914" y="1124744"/>
            <a:ext cx="6954406" cy="2834188"/>
          </a:xfrm>
          <a:prstGeom prst="rect">
            <a:avLst/>
          </a:prstGeom>
          <a:noFill/>
          <a:ln w="9525">
            <a:noFill/>
            <a:miter lim="800000"/>
            <a:headEnd/>
            <a:tailEnd/>
          </a:ln>
          <a:effectLst/>
        </p:spPr>
      </p:pic>
      <p:pic>
        <p:nvPicPr>
          <p:cNvPr id="4" name="圖片 3">
            <a:extLst>
              <a:ext uri="{FF2B5EF4-FFF2-40B4-BE49-F238E27FC236}">
                <a16:creationId xmlns:a16="http://schemas.microsoft.com/office/drawing/2014/main" id="{FDD25530-7787-452F-9D67-F452AD5A73E1}"/>
              </a:ext>
            </a:extLst>
          </p:cNvPr>
          <p:cNvPicPr>
            <a:picLocks noChangeAspect="1"/>
          </p:cNvPicPr>
          <p:nvPr/>
        </p:nvPicPr>
        <p:blipFill>
          <a:blip r:embed="rId4"/>
          <a:stretch>
            <a:fillRect/>
          </a:stretch>
        </p:blipFill>
        <p:spPr>
          <a:xfrm>
            <a:off x="5175116" y="2223721"/>
            <a:ext cx="3735768" cy="431270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A96649-D3FF-4AE5-924A-DFD24E7BE2B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645436B3-9086-406B-BCEB-2F2D094D8297}"/>
              </a:ext>
            </a:extLst>
          </p:cNvPr>
          <p:cNvSpPr>
            <a:spLocks noGrp="1"/>
          </p:cNvSpPr>
          <p:nvPr>
            <p:ph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10042AB2-7EE5-4AA7-B8DB-D59211E02E96}"/>
              </a:ext>
            </a:extLst>
          </p:cNvPr>
          <p:cNvSpPr>
            <a:spLocks noGrp="1"/>
          </p:cNvSpPr>
          <p:nvPr>
            <p:ph type="sldNum" sz="quarter" idx="12"/>
          </p:nvPr>
        </p:nvSpPr>
        <p:spPr/>
        <p:txBody>
          <a:bodyPr/>
          <a:lstStyle/>
          <a:p>
            <a:fld id="{8632C2C5-20A0-4062-ADB6-29D76B962CAE}" type="slidenum">
              <a:rPr lang="zh-TW" altLang="en-US" smtClean="0"/>
              <a:pPr/>
              <a:t>39</a:t>
            </a:fld>
            <a:endParaRPr lang="zh-TW" altLang="en-US"/>
          </a:p>
        </p:txBody>
      </p:sp>
    </p:spTree>
    <p:extLst>
      <p:ext uri="{BB962C8B-B14F-4D97-AF65-F5344CB8AC3E}">
        <p14:creationId xmlns:p14="http://schemas.microsoft.com/office/powerpoint/2010/main" val="18287068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7B716F-631D-4551-94A5-F6E3E793A8F3}"/>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CF6C72A5-C2B0-4529-9EA0-A37F4ADF88B8}"/>
              </a:ext>
            </a:extLst>
          </p:cNvPr>
          <p:cNvSpPr>
            <a:spLocks noGrp="1"/>
          </p:cNvSpPr>
          <p:nvPr>
            <p:ph idx="1"/>
          </p:nvPr>
        </p:nvSpPr>
        <p:spPr>
          <a:xfrm>
            <a:off x="307303" y="1040547"/>
            <a:ext cx="8496944" cy="504056"/>
          </a:xfrm>
        </p:spPr>
        <p:txBody>
          <a:bodyPr/>
          <a:lstStyle/>
          <a:p>
            <a:r>
              <a:rPr lang="en-US" altLang="zh-TW" dirty="0"/>
              <a:t>Google Translate ….</a:t>
            </a:r>
            <a:endParaRPr lang="zh-TW" altLang="en-US" dirty="0"/>
          </a:p>
        </p:txBody>
      </p:sp>
      <p:sp>
        <p:nvSpPr>
          <p:cNvPr id="4" name="投影片編號版面配置區 3">
            <a:extLst>
              <a:ext uri="{FF2B5EF4-FFF2-40B4-BE49-F238E27FC236}">
                <a16:creationId xmlns:a16="http://schemas.microsoft.com/office/drawing/2014/main" id="{7AF06F23-BBBA-4CD8-97BA-68D80672A656}"/>
              </a:ext>
            </a:extLst>
          </p:cNvPr>
          <p:cNvSpPr>
            <a:spLocks noGrp="1"/>
          </p:cNvSpPr>
          <p:nvPr>
            <p:ph type="sldNum" sz="quarter" idx="12"/>
          </p:nvPr>
        </p:nvSpPr>
        <p:spPr/>
        <p:txBody>
          <a:bodyPr/>
          <a:lstStyle/>
          <a:p>
            <a:fld id="{8632C2C5-20A0-4062-ADB6-29D76B962CAE}" type="slidenum">
              <a:rPr lang="zh-TW" altLang="en-US" smtClean="0"/>
              <a:pPr/>
              <a:t>4</a:t>
            </a:fld>
            <a:endParaRPr lang="zh-TW" altLang="en-US"/>
          </a:p>
        </p:txBody>
      </p:sp>
      <p:sp>
        <p:nvSpPr>
          <p:cNvPr id="5" name="矩形 4">
            <a:extLst>
              <a:ext uri="{FF2B5EF4-FFF2-40B4-BE49-F238E27FC236}">
                <a16:creationId xmlns:a16="http://schemas.microsoft.com/office/drawing/2014/main" id="{FFACFF08-200D-4099-A0CD-08DE03BB852E}"/>
              </a:ext>
            </a:extLst>
          </p:cNvPr>
          <p:cNvSpPr/>
          <p:nvPr/>
        </p:nvSpPr>
        <p:spPr>
          <a:xfrm>
            <a:off x="0" y="1626586"/>
            <a:ext cx="9144000" cy="4247317"/>
          </a:xfrm>
          <a:prstGeom prst="rect">
            <a:avLst/>
          </a:prstGeom>
        </p:spPr>
        <p:txBody>
          <a:bodyPr wrap="square">
            <a:spAutoFit/>
          </a:bodyPr>
          <a:lstStyle/>
          <a:p>
            <a:r>
              <a:rPr lang="zh-TW" altLang="zh-TW" dirty="0">
                <a:ea typeface="Calibri" panose="020F0502020204030204" pitchFamily="34" charset="0"/>
              </a:rPr>
              <a:t>5.1</a:t>
            </a:r>
            <a:r>
              <a:rPr lang="zh-TW" altLang="zh-TW" dirty="0">
                <a:ea typeface="Microsoft JhengHei" panose="020B0604030504040204" pitchFamily="34" charset="-120"/>
              </a:rPr>
              <a:t>簡介與動機</a:t>
            </a:r>
            <a:endParaRPr lang="zh-TW" altLang="zh-TW" dirty="0">
              <a:ea typeface="Calibri" panose="020F0502020204030204" pitchFamily="34" charset="0"/>
            </a:endParaRPr>
          </a:p>
          <a:p>
            <a:r>
              <a:rPr lang="zh-TW" altLang="zh-TW" dirty="0">
                <a:ea typeface="Calibri" panose="020F0502020204030204" pitchFamily="34" charset="0"/>
              </a:rPr>
              <a:t> </a:t>
            </a:r>
          </a:p>
          <a:p>
            <a:r>
              <a:rPr lang="zh-TW" altLang="zh-TW" dirty="0">
                <a:ea typeface="Microsoft JhengHei" panose="020B0604030504040204" pitchFamily="34" charset="-120"/>
              </a:rPr>
              <a:t>無論離散概率分佈是通過直方圖，表格形式還是通過公式以圖形方式表示，均描述了隨機變量的行為。通常，由不同的統計實驗產生的觀察結果具有相同的一般行為類型。因此，與這些實驗相關的離散隨機變量可以用基本相同的概率分佈來描述，因此可以用一個公式表示。實際上，僅需幾個重要的概率分佈即可描述實踐中遇到的許多離散隨機變量。這樣的分佈描述了幾種現實生活中的隨機現象。</a:t>
            </a:r>
            <a:endParaRPr lang="en-US" altLang="zh-TW" dirty="0">
              <a:ea typeface="Microsoft JhengHei" panose="020B0604030504040204" pitchFamily="34" charset="-120"/>
            </a:endParaRPr>
          </a:p>
          <a:p>
            <a:endParaRPr lang="en-US" altLang="zh-TW" dirty="0">
              <a:ea typeface="Microsoft JhengHei" panose="020B0604030504040204" pitchFamily="34" charset="-120"/>
            </a:endParaRPr>
          </a:p>
          <a:p>
            <a:r>
              <a:rPr lang="zh-TW" altLang="zh-TW" dirty="0">
                <a:ea typeface="Microsoft JhengHei" panose="020B0604030504040204" pitchFamily="34" charset="-120"/>
              </a:rPr>
              <a:t>例如，在一項涉及測試新藥有效性的研究中，所有使用該藥的患者中治癒的患者人數大致遵循二項式分佈（第</a:t>
            </a:r>
            <a:r>
              <a:rPr lang="zh-TW" altLang="zh-TW" dirty="0">
                <a:ea typeface="Calibri" panose="020F0502020204030204" pitchFamily="34" charset="0"/>
              </a:rPr>
              <a:t>5.2</a:t>
            </a:r>
            <a:r>
              <a:rPr lang="zh-TW" altLang="zh-TW" dirty="0">
                <a:ea typeface="Microsoft JhengHei" panose="020B0604030504040204" pitchFamily="34" charset="-120"/>
              </a:rPr>
              <a:t>節）。在工業示例中，當測試從一批生產中選擇的項目樣本時，通常可以將樣本中有缺陷項目的數量建模為超幾何隨機變量（第</a:t>
            </a:r>
            <a:r>
              <a:rPr lang="zh-TW" altLang="zh-TW" dirty="0">
                <a:ea typeface="Calibri" panose="020F0502020204030204" pitchFamily="34" charset="0"/>
              </a:rPr>
              <a:t>5.3</a:t>
            </a:r>
            <a:r>
              <a:rPr lang="zh-TW" altLang="zh-TW" dirty="0">
                <a:ea typeface="Microsoft JhengHei" panose="020B0604030504040204" pitchFamily="34" charset="-120"/>
              </a:rPr>
              <a:t>節）。在統計質量控制問題中，當觀察數據超出某些限制時，實驗人員將發出過程平均值的變化信號。產生假警報所需的樣本數量遵循幾何分佈，這是負二項分佈的特例（第</a:t>
            </a:r>
            <a:r>
              <a:rPr lang="zh-TW" altLang="zh-TW" dirty="0">
                <a:ea typeface="Calibri" panose="020F0502020204030204" pitchFamily="34" charset="0"/>
              </a:rPr>
              <a:t>5.4</a:t>
            </a:r>
            <a:r>
              <a:rPr lang="zh-TW" altLang="zh-TW" dirty="0">
                <a:ea typeface="Microsoft JhengHei" panose="020B0604030504040204" pitchFamily="34" charset="-120"/>
              </a:rPr>
              <a:t>節）。另一方面，固定數量的個體血液樣本中的白細胞數量通常是隨機的，可以用泊松分佈來描述（第</a:t>
            </a:r>
            <a:r>
              <a:rPr lang="zh-TW" altLang="zh-TW" dirty="0">
                <a:ea typeface="Calibri" panose="020F0502020204030204" pitchFamily="34" charset="0"/>
              </a:rPr>
              <a:t>5.5</a:t>
            </a:r>
            <a:r>
              <a:rPr lang="zh-TW" altLang="zh-TW" dirty="0">
                <a:ea typeface="Microsoft JhengHei" panose="020B0604030504040204" pitchFamily="34" charset="-120"/>
              </a:rPr>
              <a:t>節）。在本章中，我們將通過各種示例介</a:t>
            </a:r>
            <a:r>
              <a:rPr lang="zh-TW" altLang="zh-TW" dirty="0">
                <a:ea typeface="Calibri" panose="020F0502020204030204" pitchFamily="34" charset="0"/>
              </a:rPr>
              <a:t>​​</a:t>
            </a:r>
            <a:r>
              <a:rPr lang="zh-TW" altLang="zh-TW" dirty="0">
                <a:ea typeface="Microsoft JhengHei" panose="020B0604030504040204" pitchFamily="34" charset="-120"/>
              </a:rPr>
              <a:t>紹這些常用的分佈。</a:t>
            </a:r>
            <a:endParaRPr lang="zh-TW" altLang="zh-TW" dirty="0">
              <a:ea typeface="Calibri" panose="020F0502020204030204" pitchFamily="34" charset="0"/>
            </a:endParaRPr>
          </a:p>
        </p:txBody>
      </p:sp>
    </p:spTree>
    <p:extLst>
      <p:ext uri="{BB962C8B-B14F-4D97-AF65-F5344CB8AC3E}">
        <p14:creationId xmlns:p14="http://schemas.microsoft.com/office/powerpoint/2010/main" val="91185275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3.3</a:t>
            </a:r>
            <a:r>
              <a:rPr lang="zh-TW" altLang="en-US" dirty="0"/>
              <a:t> 超幾何 </a:t>
            </a:r>
            <a:r>
              <a:rPr lang="en-US" altLang="zh-TW" dirty="0"/>
              <a:t>(</a:t>
            </a:r>
            <a:r>
              <a:rPr lang="en-US" altLang="zh-TW" dirty="0" err="1"/>
              <a:t>HyperGeometric</a:t>
            </a:r>
            <a:r>
              <a:rPr lang="en-US" altLang="zh-TW" dirty="0"/>
              <a:t>)</a:t>
            </a:r>
            <a:r>
              <a:rPr lang="zh-TW" altLang="en-US" dirty="0"/>
              <a:t>分布</a:t>
            </a:r>
          </a:p>
        </p:txBody>
      </p:sp>
      <p:sp>
        <p:nvSpPr>
          <p:cNvPr id="3" name="內容版面配置區 2"/>
          <p:cNvSpPr>
            <a:spLocks noGrp="1"/>
          </p:cNvSpPr>
          <p:nvPr>
            <p:ph idx="1"/>
          </p:nvPr>
        </p:nvSpPr>
        <p:spPr/>
        <p:txBody>
          <a:bodyPr/>
          <a:lstStyle/>
          <a:p>
            <a:r>
              <a:rPr lang="zh-TW" altLang="en-US" dirty="0"/>
              <a:t>一般而言，當從 </a:t>
            </a:r>
            <a:r>
              <a:rPr lang="en-US" altLang="zh-TW" i="1" dirty="0"/>
              <a:t>N </a:t>
            </a:r>
            <a:r>
              <a:rPr lang="zh-TW" altLang="en-US" dirty="0"/>
              <a:t>個物品中選取出一個大小為 </a:t>
            </a:r>
            <a:r>
              <a:rPr lang="en-US" altLang="zh-TW" i="1" dirty="0"/>
              <a:t>n</a:t>
            </a:r>
            <a:r>
              <a:rPr lang="en-US" altLang="zh-TW" dirty="0"/>
              <a:t> </a:t>
            </a:r>
            <a:r>
              <a:rPr lang="zh-TW" altLang="en-US" dirty="0"/>
              <a:t>的隨機樣本時，我們所感興趣的是從 </a:t>
            </a:r>
            <a:r>
              <a:rPr lang="en-US" altLang="zh-TW" i="1" dirty="0"/>
              <a:t>k </a:t>
            </a:r>
            <a:r>
              <a:rPr lang="zh-TW" altLang="en-US" dirty="0"/>
              <a:t>個標記為成功的物品中選出 </a:t>
            </a:r>
            <a:r>
              <a:rPr lang="en-US" altLang="zh-TW" i="1" dirty="0"/>
              <a:t>x </a:t>
            </a:r>
            <a:r>
              <a:rPr lang="zh-TW" altLang="en-US" dirty="0"/>
              <a:t>個，且從         個標記為失敗的物品中選出        個的機率。</a:t>
            </a:r>
            <a:endParaRPr lang="en-US" altLang="zh-TW" dirty="0"/>
          </a:p>
          <a:p>
            <a:r>
              <a:rPr lang="zh-TW" altLang="en-US" dirty="0"/>
              <a:t>這稱為一個</a:t>
            </a:r>
            <a:r>
              <a:rPr lang="zh-TW" altLang="en-US" b="1" dirty="0"/>
              <a:t>超幾何實驗 </a:t>
            </a:r>
            <a:r>
              <a:rPr lang="en-US" altLang="zh-TW" b="1" dirty="0"/>
              <a:t>(</a:t>
            </a:r>
            <a:r>
              <a:rPr lang="en-US" altLang="zh-TW" b="1" dirty="0" err="1"/>
              <a:t>hypergeometric</a:t>
            </a:r>
            <a:r>
              <a:rPr lang="zh-TW" altLang="en-US" b="1" dirty="0"/>
              <a:t> </a:t>
            </a:r>
            <a:r>
              <a:rPr lang="en-US" altLang="zh-TW" b="1" dirty="0"/>
              <a:t>experiment)</a:t>
            </a:r>
            <a:r>
              <a:rPr lang="zh-TW" altLang="en-US" dirty="0"/>
              <a:t>，此實驗具有以下兩個性質：</a:t>
            </a:r>
          </a:p>
          <a:p>
            <a:pPr marL="971550" lvl="1" indent="-514350">
              <a:buFont typeface="+mj-lt"/>
              <a:buAutoNum type="arabicPeriod"/>
            </a:pPr>
            <a:r>
              <a:rPr lang="zh-TW" altLang="en-US" dirty="0"/>
              <a:t>從 </a:t>
            </a:r>
            <a:r>
              <a:rPr lang="en-US" altLang="zh-TW" i="1" dirty="0"/>
              <a:t>N </a:t>
            </a:r>
            <a:r>
              <a:rPr lang="zh-TW" altLang="en-US" i="1" dirty="0"/>
              <a:t>個</a:t>
            </a:r>
            <a:r>
              <a:rPr lang="zh-TW" altLang="en-US" dirty="0"/>
              <a:t>物品中選出一個大小為 </a:t>
            </a:r>
            <a:r>
              <a:rPr lang="en-US" altLang="zh-TW" i="1" dirty="0"/>
              <a:t>n</a:t>
            </a:r>
            <a:r>
              <a:rPr lang="en-US" altLang="zh-TW" dirty="0"/>
              <a:t> </a:t>
            </a:r>
            <a:r>
              <a:rPr lang="zh-TW" altLang="en-US" dirty="0"/>
              <a:t>的隨機樣本並且不放回去。</a:t>
            </a:r>
            <a:endParaRPr lang="en-US" altLang="zh-TW" dirty="0"/>
          </a:p>
          <a:p>
            <a:pPr marL="971550" lvl="1" indent="-514350">
              <a:buFont typeface="+mj-lt"/>
              <a:buAutoNum type="arabicPeriod"/>
            </a:pPr>
            <a:r>
              <a:rPr lang="zh-TW" altLang="en-US" dirty="0"/>
              <a:t>在此 </a:t>
            </a:r>
            <a:r>
              <a:rPr lang="en-US" altLang="zh-TW" i="1" dirty="0"/>
              <a:t>N </a:t>
            </a:r>
            <a:r>
              <a:rPr lang="zh-TW" altLang="en-US" dirty="0"/>
              <a:t>個物品中，</a:t>
            </a:r>
            <a:r>
              <a:rPr lang="en-US" altLang="zh-TW" i="1" dirty="0"/>
              <a:t>k </a:t>
            </a:r>
            <a:r>
              <a:rPr lang="zh-TW" altLang="en-US" dirty="0"/>
              <a:t>個可被分類為成功且        個可被分類為失敗。</a:t>
            </a:r>
          </a:p>
        </p:txBody>
      </p:sp>
      <p:sp>
        <p:nvSpPr>
          <p:cNvPr id="5" name="投影片編號版面配置區 4">
            <a:extLst>
              <a:ext uri="{FF2B5EF4-FFF2-40B4-BE49-F238E27FC236}">
                <a16:creationId xmlns:a16="http://schemas.microsoft.com/office/drawing/2014/main" id="{01B763BE-3C0F-4D86-B1AE-8BB79A28ED5B}"/>
              </a:ext>
            </a:extLst>
          </p:cNvPr>
          <p:cNvSpPr>
            <a:spLocks noGrp="1"/>
          </p:cNvSpPr>
          <p:nvPr>
            <p:ph type="sldNum" sz="quarter" idx="12"/>
          </p:nvPr>
        </p:nvSpPr>
        <p:spPr/>
        <p:txBody>
          <a:bodyPr/>
          <a:lstStyle/>
          <a:p>
            <a:fld id="{8632C2C5-20A0-4062-ADB6-29D76B962CAE}" type="slidenum">
              <a:rPr lang="zh-TW" altLang="en-US" smtClean="0"/>
              <a:pPr/>
              <a:t>40</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2265825321"/>
              </p:ext>
            </p:extLst>
          </p:nvPr>
        </p:nvGraphicFramePr>
        <p:xfrm>
          <a:off x="6156176" y="2348880"/>
          <a:ext cx="723900" cy="279400"/>
        </p:xfrm>
        <a:graphic>
          <a:graphicData uri="http://schemas.openxmlformats.org/presentationml/2006/ole">
            <mc:AlternateContent xmlns:mc="http://schemas.openxmlformats.org/markup-compatibility/2006">
              <mc:Choice xmlns:v="urn:schemas-microsoft-com:vml" Requires="v">
                <p:oleObj spid="_x0000_s2050" name="方程式" r:id="rId3" imgW="723600" imgH="279360" progId="Equation.3">
                  <p:embed/>
                </p:oleObj>
              </mc:Choice>
              <mc:Fallback>
                <p:oleObj name="方程式" r:id="rId3" imgW="723600" imgH="2793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176" y="2348880"/>
                        <a:ext cx="7239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39" name="Object 3"/>
          <p:cNvGraphicFramePr>
            <a:graphicFrameLocks noChangeAspect="1"/>
          </p:cNvGraphicFramePr>
          <p:nvPr>
            <p:extLst>
              <p:ext uri="{D42A27DB-BD31-4B8C-83A1-F6EECF244321}">
                <p14:modId xmlns:p14="http://schemas.microsoft.com/office/powerpoint/2010/main" val="2447351987"/>
              </p:ext>
            </p:extLst>
          </p:nvPr>
        </p:nvGraphicFramePr>
        <p:xfrm>
          <a:off x="3877692" y="2852936"/>
          <a:ext cx="622300" cy="203200"/>
        </p:xfrm>
        <a:graphic>
          <a:graphicData uri="http://schemas.openxmlformats.org/presentationml/2006/ole">
            <mc:AlternateContent xmlns:mc="http://schemas.openxmlformats.org/markup-compatibility/2006">
              <mc:Choice xmlns:v="urn:schemas-microsoft-com:vml" Requires="v">
                <p:oleObj spid="_x0000_s2051" name="方程式" r:id="rId5" imgW="622080" imgH="203040" progId="Equation.3">
                  <p:embed/>
                </p:oleObj>
              </mc:Choice>
              <mc:Fallback>
                <p:oleObj name="方程式" r:id="rId5" imgW="622080" imgH="203040" progId="Equation.3">
                  <p:embed/>
                  <p:pic>
                    <p:nvPicPr>
                      <p:cNvPr id="1433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7692" y="2852936"/>
                        <a:ext cx="622300" cy="20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40" name="Object 4"/>
          <p:cNvGraphicFramePr>
            <a:graphicFrameLocks noChangeAspect="1"/>
          </p:cNvGraphicFramePr>
          <p:nvPr>
            <p:extLst>
              <p:ext uri="{D42A27DB-BD31-4B8C-83A1-F6EECF244321}">
                <p14:modId xmlns:p14="http://schemas.microsoft.com/office/powerpoint/2010/main" val="1770813155"/>
              </p:ext>
            </p:extLst>
          </p:nvPr>
        </p:nvGraphicFramePr>
        <p:xfrm>
          <a:off x="7867972" y="5309840"/>
          <a:ext cx="723900" cy="279400"/>
        </p:xfrm>
        <a:graphic>
          <a:graphicData uri="http://schemas.openxmlformats.org/presentationml/2006/ole">
            <mc:AlternateContent xmlns:mc="http://schemas.openxmlformats.org/markup-compatibility/2006">
              <mc:Choice xmlns:v="urn:schemas-microsoft-com:vml" Requires="v">
                <p:oleObj spid="_x0000_s2052" name="方程式" r:id="rId7" imgW="723600" imgH="279360" progId="Equation.3">
                  <p:embed/>
                </p:oleObj>
              </mc:Choice>
              <mc:Fallback>
                <p:oleObj name="方程式" r:id="rId7" imgW="723600" imgH="279360" progId="Equation.3">
                  <p:embed/>
                  <p:pic>
                    <p:nvPicPr>
                      <p:cNvPr id="1434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67972" y="5309840"/>
                        <a:ext cx="7239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超幾何分布</a:t>
            </a:r>
          </a:p>
        </p:txBody>
      </p:sp>
      <p:pic>
        <p:nvPicPr>
          <p:cNvPr id="15363" name="Picture 3"/>
          <p:cNvPicPr>
            <a:picLocks noGrp="1" noChangeAspect="1" noChangeArrowheads="1"/>
          </p:cNvPicPr>
          <p:nvPr>
            <p:ph idx="1"/>
          </p:nvPr>
        </p:nvPicPr>
        <p:blipFill>
          <a:blip r:embed="rId2" cstate="print"/>
          <a:srcRect/>
          <a:stretch>
            <a:fillRect/>
          </a:stretch>
        </p:blipFill>
        <p:spPr bwMode="auto">
          <a:xfrm>
            <a:off x="323528" y="1268760"/>
            <a:ext cx="7200800" cy="353537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65289F88-BCAA-4D5D-A123-90B3F6790438}"/>
              </a:ext>
            </a:extLst>
          </p:cNvPr>
          <p:cNvSpPr>
            <a:spLocks noGrp="1"/>
          </p:cNvSpPr>
          <p:nvPr>
            <p:ph type="sldNum" sz="quarter" idx="12"/>
          </p:nvPr>
        </p:nvSpPr>
        <p:spPr/>
        <p:txBody>
          <a:bodyPr/>
          <a:lstStyle/>
          <a:p>
            <a:fld id="{8632C2C5-20A0-4062-ADB6-29D76B962CAE}" type="slidenum">
              <a:rPr lang="zh-TW" altLang="en-US" smtClean="0"/>
              <a:pPr/>
              <a:t>41</a:t>
            </a:fld>
            <a:endParaRPr lang="zh-TW" altLang="en-US"/>
          </a:p>
        </p:txBody>
      </p:sp>
      <mc:AlternateContent xmlns:mc="http://schemas.openxmlformats.org/markup-compatibility/2006">
        <mc:Choice xmlns:p14="http://schemas.microsoft.com/office/powerpoint/2010/main" Requires="p14">
          <p:contentPart p14:bwMode="auto" r:id="rId3">
            <p14:nvContentPartPr>
              <p14:cNvPr id="5" name="筆跡 4">
                <a:extLst>
                  <a:ext uri="{FF2B5EF4-FFF2-40B4-BE49-F238E27FC236}">
                    <a16:creationId xmlns:a16="http://schemas.microsoft.com/office/drawing/2014/main" id="{1F82944E-CA00-45C8-B2C1-4CB6F5BD76D9}"/>
                  </a:ext>
                </a:extLst>
              </p14:cNvPr>
              <p14:cNvContentPartPr/>
              <p14:nvPr/>
            </p14:nvContentPartPr>
            <p14:xfrm>
              <a:off x="6567708" y="-128063"/>
              <a:ext cx="360" cy="360"/>
            </p14:xfrm>
          </p:contentPart>
        </mc:Choice>
        <mc:Fallback>
          <p:pic>
            <p:nvPicPr>
              <p:cNvPr id="5" name="筆跡 4">
                <a:extLst>
                  <a:ext uri="{FF2B5EF4-FFF2-40B4-BE49-F238E27FC236}">
                    <a16:creationId xmlns:a16="http://schemas.microsoft.com/office/drawing/2014/main" id="{1F82944E-CA00-45C8-B2C1-4CB6F5BD76D9}"/>
                  </a:ext>
                </a:extLst>
              </p:cNvPr>
              <p:cNvPicPr/>
              <p:nvPr/>
            </p:nvPicPr>
            <p:blipFill>
              <a:blip r:embed="rId4"/>
              <a:stretch>
                <a:fillRect/>
              </a:stretch>
            </p:blipFill>
            <p:spPr>
              <a:xfrm>
                <a:off x="6549708" y="-146063"/>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筆跡 5">
                <a:extLst>
                  <a:ext uri="{FF2B5EF4-FFF2-40B4-BE49-F238E27FC236}">
                    <a16:creationId xmlns:a16="http://schemas.microsoft.com/office/drawing/2014/main" id="{A234658C-4D78-4EC9-8D6B-603545EAB30C}"/>
                  </a:ext>
                </a:extLst>
              </p14:cNvPr>
              <p14:cNvContentPartPr/>
              <p14:nvPr/>
            </p14:nvContentPartPr>
            <p14:xfrm>
              <a:off x="2477388" y="-108600"/>
              <a:ext cx="10440" cy="360"/>
            </p14:xfrm>
          </p:contentPart>
        </mc:Choice>
        <mc:Fallback>
          <p:pic>
            <p:nvPicPr>
              <p:cNvPr id="6" name="筆跡 5">
                <a:extLst>
                  <a:ext uri="{FF2B5EF4-FFF2-40B4-BE49-F238E27FC236}">
                    <a16:creationId xmlns:a16="http://schemas.microsoft.com/office/drawing/2014/main" id="{A234658C-4D78-4EC9-8D6B-603545EAB30C}"/>
                  </a:ext>
                </a:extLst>
              </p:cNvPr>
              <p:cNvPicPr/>
              <p:nvPr/>
            </p:nvPicPr>
            <p:blipFill>
              <a:blip r:embed="rId6"/>
              <a:stretch>
                <a:fillRect/>
              </a:stretch>
            </p:blipFill>
            <p:spPr>
              <a:xfrm>
                <a:off x="2459388" y="-126240"/>
                <a:ext cx="46080" cy="36000"/>
              </a:xfrm>
              <a:prstGeom prst="rect">
                <a:avLst/>
              </a:prstGeom>
            </p:spPr>
          </p:pic>
        </mc:Fallback>
      </mc:AlternateContent>
      <p:grpSp>
        <p:nvGrpSpPr>
          <p:cNvPr id="15403" name="群組 15402">
            <a:extLst>
              <a:ext uri="{FF2B5EF4-FFF2-40B4-BE49-F238E27FC236}">
                <a16:creationId xmlns:a16="http://schemas.microsoft.com/office/drawing/2014/main" id="{E5EC569A-DCA8-4D77-B268-2F6F44564C25}"/>
              </a:ext>
            </a:extLst>
          </p:cNvPr>
          <p:cNvGrpSpPr/>
          <p:nvPr/>
        </p:nvGrpSpPr>
        <p:grpSpPr>
          <a:xfrm>
            <a:off x="1115616" y="4869160"/>
            <a:ext cx="6752356" cy="1639166"/>
            <a:chOff x="839748" y="4552680"/>
            <a:chExt cx="8306280" cy="2092680"/>
          </a:xfrm>
        </p:grpSpPr>
        <mc:AlternateContent xmlns:mc="http://schemas.openxmlformats.org/markup-compatibility/2006">
          <mc:Choice xmlns:p14="http://schemas.microsoft.com/office/powerpoint/2010/main" xmlns:aink="http://schemas.microsoft.com/office/drawing/2016/ink" Requires="p14 aink">
            <p:contentPart p14:bwMode="auto" r:id="rId7">
              <p14:nvContentPartPr>
                <p14:cNvPr id="4" name="筆跡 3">
                  <a:extLst>
                    <a:ext uri="{FF2B5EF4-FFF2-40B4-BE49-F238E27FC236}">
                      <a16:creationId xmlns:a16="http://schemas.microsoft.com/office/drawing/2014/main" id="{724F6D19-289A-4588-BFC5-3449EFEEADC3}"/>
                    </a:ext>
                  </a:extLst>
                </p14:cNvPr>
                <p14:cNvContentPartPr/>
                <p14:nvPr/>
              </p14:nvContentPartPr>
              <p14:xfrm>
                <a:off x="3921348" y="5365177"/>
                <a:ext cx="21240" cy="21240"/>
              </p14:xfrm>
            </p:contentPart>
          </mc:Choice>
          <mc:Fallback>
            <p:pic>
              <p:nvPicPr>
                <p:cNvPr id="4" name="筆跡 3">
                  <a:extLst>
                    <a:ext uri="{FF2B5EF4-FFF2-40B4-BE49-F238E27FC236}">
                      <a16:creationId xmlns:a16="http://schemas.microsoft.com/office/drawing/2014/main" id="{724F6D19-289A-4588-BFC5-3449EFEEADC3}"/>
                    </a:ext>
                  </a:extLst>
                </p:cNvPr>
                <p:cNvPicPr/>
                <p:nvPr/>
              </p:nvPicPr>
              <p:blipFill>
                <a:blip r:embed="rId8"/>
                <a:stretch>
                  <a:fillRect/>
                </a:stretch>
              </p:blipFill>
              <p:spPr>
                <a:xfrm>
                  <a:off x="3910285" y="5297390"/>
                  <a:ext cx="42923" cy="156363"/>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3" name="筆跡 12">
                  <a:extLst>
                    <a:ext uri="{FF2B5EF4-FFF2-40B4-BE49-F238E27FC236}">
                      <a16:creationId xmlns:a16="http://schemas.microsoft.com/office/drawing/2014/main" id="{1D484284-B059-4889-8170-0FCDC48EE262}"/>
                    </a:ext>
                  </a:extLst>
                </p14:cNvPr>
                <p14:cNvContentPartPr/>
                <p14:nvPr/>
              </p14:nvContentPartPr>
              <p14:xfrm>
                <a:off x="1734348" y="5224440"/>
                <a:ext cx="1612800" cy="99720"/>
              </p14:xfrm>
            </p:contentPart>
          </mc:Choice>
          <mc:Fallback>
            <p:pic>
              <p:nvPicPr>
                <p:cNvPr id="13" name="筆跡 12">
                  <a:extLst>
                    <a:ext uri="{FF2B5EF4-FFF2-40B4-BE49-F238E27FC236}">
                      <a16:creationId xmlns:a16="http://schemas.microsoft.com/office/drawing/2014/main" id="{1D484284-B059-4889-8170-0FCDC48EE262}"/>
                    </a:ext>
                  </a:extLst>
                </p:cNvPr>
                <p:cNvPicPr/>
                <p:nvPr/>
              </p:nvPicPr>
              <p:blipFill>
                <a:blip r:embed="rId10"/>
                <a:stretch>
                  <a:fillRect/>
                </a:stretch>
              </p:blipFill>
              <p:spPr>
                <a:xfrm>
                  <a:off x="1712206" y="5201463"/>
                  <a:ext cx="1656641" cy="145214"/>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4" name="筆跡 13">
                  <a:extLst>
                    <a:ext uri="{FF2B5EF4-FFF2-40B4-BE49-F238E27FC236}">
                      <a16:creationId xmlns:a16="http://schemas.microsoft.com/office/drawing/2014/main" id="{582CAEAF-ABD6-491D-BD91-3598C17BC500}"/>
                    </a:ext>
                  </a:extLst>
                </p14:cNvPr>
                <p14:cNvContentPartPr/>
                <p14:nvPr/>
              </p14:nvContentPartPr>
              <p14:xfrm>
                <a:off x="2062308" y="4756440"/>
                <a:ext cx="248760" cy="354240"/>
              </p14:xfrm>
            </p:contentPart>
          </mc:Choice>
          <mc:Fallback>
            <p:pic>
              <p:nvPicPr>
                <p:cNvPr id="14" name="筆跡 13">
                  <a:extLst>
                    <a:ext uri="{FF2B5EF4-FFF2-40B4-BE49-F238E27FC236}">
                      <a16:creationId xmlns:a16="http://schemas.microsoft.com/office/drawing/2014/main" id="{582CAEAF-ABD6-491D-BD91-3598C17BC500}"/>
                    </a:ext>
                  </a:extLst>
                </p:cNvPr>
                <p:cNvPicPr/>
                <p:nvPr/>
              </p:nvPicPr>
              <p:blipFill>
                <a:blip r:embed="rId12"/>
                <a:stretch>
                  <a:fillRect/>
                </a:stretch>
              </p:blipFill>
              <p:spPr>
                <a:xfrm>
                  <a:off x="2040176" y="4733927"/>
                  <a:ext cx="292581" cy="399726"/>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39" name="筆跡 38">
                  <a:extLst>
                    <a:ext uri="{FF2B5EF4-FFF2-40B4-BE49-F238E27FC236}">
                      <a16:creationId xmlns:a16="http://schemas.microsoft.com/office/drawing/2014/main" id="{5210E092-5706-4FA9-8DC6-7CC33BEE69AE}"/>
                    </a:ext>
                  </a:extLst>
                </p14:cNvPr>
                <p14:cNvContentPartPr/>
                <p14:nvPr/>
              </p14:nvContentPartPr>
              <p14:xfrm>
                <a:off x="2642268" y="5826720"/>
                <a:ext cx="656640" cy="664560"/>
              </p14:xfrm>
            </p:contentPart>
          </mc:Choice>
          <mc:Fallback>
            <p:pic>
              <p:nvPicPr>
                <p:cNvPr id="39" name="筆跡 38">
                  <a:extLst>
                    <a:ext uri="{FF2B5EF4-FFF2-40B4-BE49-F238E27FC236}">
                      <a16:creationId xmlns:a16="http://schemas.microsoft.com/office/drawing/2014/main" id="{5210E092-5706-4FA9-8DC6-7CC33BEE69AE}"/>
                    </a:ext>
                  </a:extLst>
                </p:cNvPr>
                <p:cNvPicPr/>
                <p:nvPr/>
              </p:nvPicPr>
              <p:blipFill>
                <a:blip r:embed="rId14"/>
                <a:stretch>
                  <a:fillRect/>
                </a:stretch>
              </p:blipFill>
              <p:spPr>
                <a:xfrm>
                  <a:off x="2620129" y="5803741"/>
                  <a:ext cx="700475" cy="710059"/>
                </a:xfrm>
                <a:prstGeom prst="rect">
                  <a:avLst/>
                </a:prstGeom>
              </p:spPr>
            </p:pic>
          </mc:Fallback>
        </mc:AlternateContent>
        <p:grpSp>
          <p:nvGrpSpPr>
            <p:cNvPr id="44" name="群組 43">
              <a:extLst>
                <a:ext uri="{FF2B5EF4-FFF2-40B4-BE49-F238E27FC236}">
                  <a16:creationId xmlns:a16="http://schemas.microsoft.com/office/drawing/2014/main" id="{DB07F24A-6AC0-438D-B46B-3B1492FA6152}"/>
                </a:ext>
              </a:extLst>
            </p:cNvPr>
            <p:cNvGrpSpPr/>
            <p:nvPr/>
          </p:nvGrpSpPr>
          <p:grpSpPr>
            <a:xfrm>
              <a:off x="839748" y="5013480"/>
              <a:ext cx="751320" cy="888840"/>
              <a:chOff x="839748" y="5013480"/>
              <a:chExt cx="751320" cy="888840"/>
            </a:xfrm>
          </p:grpSpPr>
          <mc:AlternateContent xmlns:mc="http://schemas.openxmlformats.org/markup-compatibility/2006">
            <mc:Choice xmlns:p14="http://schemas.microsoft.com/office/powerpoint/2010/main" Requires="p14">
              <p:contentPart p14:bwMode="auto" r:id="rId15">
                <p14:nvContentPartPr>
                  <p14:cNvPr id="41" name="筆跡 40">
                    <a:extLst>
                      <a:ext uri="{FF2B5EF4-FFF2-40B4-BE49-F238E27FC236}">
                        <a16:creationId xmlns:a16="http://schemas.microsoft.com/office/drawing/2014/main" id="{08E6401E-31C9-47DB-B5B9-B436B48B555F}"/>
                      </a:ext>
                    </a:extLst>
                  </p14:cNvPr>
                  <p14:cNvContentPartPr/>
                  <p14:nvPr/>
                </p14:nvContentPartPr>
                <p14:xfrm>
                  <a:off x="1384428" y="5013480"/>
                  <a:ext cx="206640" cy="888840"/>
                </p14:xfrm>
              </p:contentPart>
            </mc:Choice>
            <mc:Fallback>
              <p:pic>
                <p:nvPicPr>
                  <p:cNvPr id="41" name="筆跡 40">
                    <a:extLst>
                      <a:ext uri="{FF2B5EF4-FFF2-40B4-BE49-F238E27FC236}">
                        <a16:creationId xmlns:a16="http://schemas.microsoft.com/office/drawing/2014/main" id="{08E6401E-31C9-47DB-B5B9-B436B48B555F}"/>
                      </a:ext>
                    </a:extLst>
                  </p:cNvPr>
                  <p:cNvPicPr/>
                  <p:nvPr/>
                </p:nvPicPr>
                <p:blipFill>
                  <a:blip r:embed="rId16"/>
                  <a:stretch>
                    <a:fillRect/>
                  </a:stretch>
                </p:blipFill>
                <p:spPr>
                  <a:xfrm>
                    <a:off x="1362304" y="4990501"/>
                    <a:ext cx="250446" cy="934339"/>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42" name="筆跡 41">
                    <a:extLst>
                      <a:ext uri="{FF2B5EF4-FFF2-40B4-BE49-F238E27FC236}">
                        <a16:creationId xmlns:a16="http://schemas.microsoft.com/office/drawing/2014/main" id="{AD40A1D9-7246-43F8-AD79-13F10F04261D}"/>
                      </a:ext>
                    </a:extLst>
                  </p14:cNvPr>
                  <p14:cNvContentPartPr/>
                  <p14:nvPr/>
                </p14:nvContentPartPr>
                <p14:xfrm>
                  <a:off x="839748" y="5256120"/>
                  <a:ext cx="81720" cy="256680"/>
                </p14:xfrm>
              </p:contentPart>
            </mc:Choice>
            <mc:Fallback>
              <p:pic>
                <p:nvPicPr>
                  <p:cNvPr id="42" name="筆跡 41">
                    <a:extLst>
                      <a:ext uri="{FF2B5EF4-FFF2-40B4-BE49-F238E27FC236}">
                        <a16:creationId xmlns:a16="http://schemas.microsoft.com/office/drawing/2014/main" id="{AD40A1D9-7246-43F8-AD79-13F10F04261D}"/>
                      </a:ext>
                    </a:extLst>
                  </p:cNvPr>
                  <p:cNvPicPr/>
                  <p:nvPr/>
                </p:nvPicPr>
                <p:blipFill>
                  <a:blip r:embed="rId18"/>
                  <a:stretch>
                    <a:fillRect/>
                  </a:stretch>
                </p:blipFill>
                <p:spPr>
                  <a:xfrm>
                    <a:off x="818103" y="5233161"/>
                    <a:ext cx="125451" cy="302139"/>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43" name="筆跡 42">
                    <a:extLst>
                      <a:ext uri="{FF2B5EF4-FFF2-40B4-BE49-F238E27FC236}">
                        <a16:creationId xmlns:a16="http://schemas.microsoft.com/office/drawing/2014/main" id="{A27E4603-5129-46D1-B9A5-F91E472C8462}"/>
                      </a:ext>
                    </a:extLst>
                  </p14:cNvPr>
                  <p14:cNvContentPartPr/>
                  <p14:nvPr/>
                </p14:nvContentPartPr>
                <p14:xfrm>
                  <a:off x="934428" y="5146680"/>
                  <a:ext cx="186840" cy="354240"/>
                </p14:xfrm>
              </p:contentPart>
            </mc:Choice>
            <mc:Fallback>
              <p:pic>
                <p:nvPicPr>
                  <p:cNvPr id="43" name="筆跡 42">
                    <a:extLst>
                      <a:ext uri="{FF2B5EF4-FFF2-40B4-BE49-F238E27FC236}">
                        <a16:creationId xmlns:a16="http://schemas.microsoft.com/office/drawing/2014/main" id="{A27E4603-5129-46D1-B9A5-F91E472C8462}"/>
                      </a:ext>
                    </a:extLst>
                  </p:cNvPr>
                  <p:cNvPicPr/>
                  <p:nvPr/>
                </p:nvPicPr>
                <p:blipFill>
                  <a:blip r:embed="rId20"/>
                  <a:stretch>
                    <a:fillRect/>
                  </a:stretch>
                </p:blipFill>
                <p:spPr>
                  <a:xfrm>
                    <a:off x="912733" y="5124167"/>
                    <a:ext cx="230672" cy="399726"/>
                  </a:xfrm>
                  <a:prstGeom prst="rect">
                    <a:avLst/>
                  </a:prstGeom>
                </p:spPr>
              </p:pic>
            </mc:Fallback>
          </mc:AlternateContent>
        </p:grpSp>
        <p:grpSp>
          <p:nvGrpSpPr>
            <p:cNvPr id="63" name="群組 62">
              <a:extLst>
                <a:ext uri="{FF2B5EF4-FFF2-40B4-BE49-F238E27FC236}">
                  <a16:creationId xmlns:a16="http://schemas.microsoft.com/office/drawing/2014/main" id="{55F90CFB-B31B-4F75-ACEB-07CF5EA4ED6D}"/>
                </a:ext>
              </a:extLst>
            </p:cNvPr>
            <p:cNvGrpSpPr/>
            <p:nvPr/>
          </p:nvGrpSpPr>
          <p:grpSpPr>
            <a:xfrm>
              <a:off x="1667748" y="4552680"/>
              <a:ext cx="4056480" cy="2092680"/>
              <a:chOff x="1667748" y="4552680"/>
              <a:chExt cx="4056480" cy="2092680"/>
            </a:xfrm>
          </p:grpSpPr>
          <mc:AlternateContent xmlns:mc="http://schemas.openxmlformats.org/markup-compatibility/2006">
            <mc:Choice xmlns:p14="http://schemas.microsoft.com/office/powerpoint/2010/main" Requires="p14">
              <p:contentPart p14:bwMode="auto" r:id="rId21">
                <p14:nvContentPartPr>
                  <p14:cNvPr id="7" name="筆跡 6">
                    <a:extLst>
                      <a:ext uri="{FF2B5EF4-FFF2-40B4-BE49-F238E27FC236}">
                        <a16:creationId xmlns:a16="http://schemas.microsoft.com/office/drawing/2014/main" id="{961426F7-F1B4-4250-8F20-B058A335A5F9}"/>
                      </a:ext>
                    </a:extLst>
                  </p14:cNvPr>
                  <p14:cNvContentPartPr/>
                  <p14:nvPr/>
                </p14:nvContentPartPr>
                <p14:xfrm>
                  <a:off x="1689708" y="4660680"/>
                  <a:ext cx="78120" cy="1752120"/>
                </p14:xfrm>
              </p:contentPart>
            </mc:Choice>
            <mc:Fallback>
              <p:pic>
                <p:nvPicPr>
                  <p:cNvPr id="7" name="筆跡 6">
                    <a:extLst>
                      <a:ext uri="{FF2B5EF4-FFF2-40B4-BE49-F238E27FC236}">
                        <a16:creationId xmlns:a16="http://schemas.microsoft.com/office/drawing/2014/main" id="{961426F7-F1B4-4250-8F20-B058A335A5F9}"/>
                      </a:ext>
                    </a:extLst>
                  </p:cNvPr>
                  <p:cNvPicPr/>
                  <p:nvPr/>
                </p:nvPicPr>
                <p:blipFill>
                  <a:blip r:embed="rId22"/>
                  <a:stretch>
                    <a:fillRect/>
                  </a:stretch>
                </p:blipFill>
                <p:spPr>
                  <a:xfrm>
                    <a:off x="1667515" y="4637704"/>
                    <a:ext cx="122063" cy="1797612"/>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8" name="筆跡 7">
                    <a:extLst>
                      <a:ext uri="{FF2B5EF4-FFF2-40B4-BE49-F238E27FC236}">
                        <a16:creationId xmlns:a16="http://schemas.microsoft.com/office/drawing/2014/main" id="{098360B5-8A80-4587-BF84-912E1469B768}"/>
                      </a:ext>
                    </a:extLst>
                  </p14:cNvPr>
                  <p14:cNvContentPartPr/>
                  <p14:nvPr/>
                </p14:nvContentPartPr>
                <p14:xfrm>
                  <a:off x="1775028" y="4552680"/>
                  <a:ext cx="1521720" cy="81720"/>
                </p14:xfrm>
              </p:contentPart>
            </mc:Choice>
            <mc:Fallback>
              <p:pic>
                <p:nvPicPr>
                  <p:cNvPr id="8" name="筆跡 7">
                    <a:extLst>
                      <a:ext uri="{FF2B5EF4-FFF2-40B4-BE49-F238E27FC236}">
                        <a16:creationId xmlns:a16="http://schemas.microsoft.com/office/drawing/2014/main" id="{098360B5-8A80-4587-BF84-912E1469B768}"/>
                      </a:ext>
                    </a:extLst>
                  </p:cNvPr>
                  <p:cNvPicPr/>
                  <p:nvPr/>
                </p:nvPicPr>
                <p:blipFill>
                  <a:blip r:embed="rId24"/>
                  <a:stretch>
                    <a:fillRect/>
                  </a:stretch>
                </p:blipFill>
                <p:spPr>
                  <a:xfrm>
                    <a:off x="1753327" y="4529725"/>
                    <a:ext cx="1565565" cy="127171"/>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9" name="筆跡 8">
                    <a:extLst>
                      <a:ext uri="{FF2B5EF4-FFF2-40B4-BE49-F238E27FC236}">
                        <a16:creationId xmlns:a16="http://schemas.microsoft.com/office/drawing/2014/main" id="{6E61D33A-01DD-4901-88DB-C56A8B661CFF}"/>
                      </a:ext>
                    </a:extLst>
                  </p14:cNvPr>
                  <p14:cNvContentPartPr/>
                  <p14:nvPr/>
                </p14:nvContentPartPr>
                <p14:xfrm>
                  <a:off x="3306108" y="4576440"/>
                  <a:ext cx="66240" cy="2068920"/>
                </p14:xfrm>
              </p:contentPart>
            </mc:Choice>
            <mc:Fallback>
              <p:pic>
                <p:nvPicPr>
                  <p:cNvPr id="9" name="筆跡 8">
                    <a:extLst>
                      <a:ext uri="{FF2B5EF4-FFF2-40B4-BE49-F238E27FC236}">
                        <a16:creationId xmlns:a16="http://schemas.microsoft.com/office/drawing/2014/main" id="{6E61D33A-01DD-4901-88DB-C56A8B661CFF}"/>
                      </a:ext>
                    </a:extLst>
                  </p:cNvPr>
                  <p:cNvPicPr/>
                  <p:nvPr/>
                </p:nvPicPr>
                <p:blipFill>
                  <a:blip r:embed="rId26"/>
                  <a:stretch>
                    <a:fillRect/>
                  </a:stretch>
                </p:blipFill>
                <p:spPr>
                  <a:xfrm>
                    <a:off x="3284028" y="4553917"/>
                    <a:ext cx="109958" cy="2114426"/>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1" name="筆跡 10">
                    <a:extLst>
                      <a:ext uri="{FF2B5EF4-FFF2-40B4-BE49-F238E27FC236}">
                        <a16:creationId xmlns:a16="http://schemas.microsoft.com/office/drawing/2014/main" id="{B1C5895B-9349-4DB0-9D38-DCFF9DD9B1C2}"/>
                      </a:ext>
                    </a:extLst>
                  </p14:cNvPr>
                  <p14:cNvContentPartPr/>
                  <p14:nvPr/>
                </p14:nvContentPartPr>
                <p14:xfrm>
                  <a:off x="1667748" y="6372840"/>
                  <a:ext cx="1599840" cy="240840"/>
                </p14:xfrm>
              </p:contentPart>
            </mc:Choice>
            <mc:Fallback>
              <p:pic>
                <p:nvPicPr>
                  <p:cNvPr id="11" name="筆跡 10">
                    <a:extLst>
                      <a:ext uri="{FF2B5EF4-FFF2-40B4-BE49-F238E27FC236}">
                        <a16:creationId xmlns:a16="http://schemas.microsoft.com/office/drawing/2014/main" id="{B1C5895B-9349-4DB0-9D38-DCFF9DD9B1C2}"/>
                      </a:ext>
                    </a:extLst>
                  </p:cNvPr>
                  <p:cNvPicPr/>
                  <p:nvPr/>
                </p:nvPicPr>
                <p:blipFill>
                  <a:blip r:embed="rId28"/>
                  <a:stretch>
                    <a:fillRect/>
                  </a:stretch>
                </p:blipFill>
                <p:spPr>
                  <a:xfrm>
                    <a:off x="1645608" y="6349859"/>
                    <a:ext cx="1643677" cy="286342"/>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6" name="筆跡 15">
                    <a:extLst>
                      <a:ext uri="{FF2B5EF4-FFF2-40B4-BE49-F238E27FC236}">
                        <a16:creationId xmlns:a16="http://schemas.microsoft.com/office/drawing/2014/main" id="{ED9553BB-944D-4011-9C3E-C869DE67A978}"/>
                      </a:ext>
                    </a:extLst>
                  </p14:cNvPr>
                  <p14:cNvContentPartPr/>
                  <p14:nvPr/>
                </p14:nvContentPartPr>
                <p14:xfrm>
                  <a:off x="2667828" y="4801080"/>
                  <a:ext cx="209880" cy="68040"/>
                </p14:xfrm>
              </p:contentPart>
            </mc:Choice>
            <mc:Fallback>
              <p:pic>
                <p:nvPicPr>
                  <p:cNvPr id="16" name="筆跡 15">
                    <a:extLst>
                      <a:ext uri="{FF2B5EF4-FFF2-40B4-BE49-F238E27FC236}">
                        <a16:creationId xmlns:a16="http://schemas.microsoft.com/office/drawing/2014/main" id="{ED9553BB-944D-4011-9C3E-C869DE67A978}"/>
                      </a:ext>
                    </a:extLst>
                  </p:cNvPr>
                  <p:cNvPicPr/>
                  <p:nvPr/>
                </p:nvPicPr>
                <p:blipFill>
                  <a:blip r:embed="rId30"/>
                  <a:stretch>
                    <a:fillRect/>
                  </a:stretch>
                </p:blipFill>
                <p:spPr>
                  <a:xfrm>
                    <a:off x="2645689" y="4778094"/>
                    <a:ext cx="253716" cy="113553"/>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7" name="筆跡 16">
                    <a:extLst>
                      <a:ext uri="{FF2B5EF4-FFF2-40B4-BE49-F238E27FC236}">
                        <a16:creationId xmlns:a16="http://schemas.microsoft.com/office/drawing/2014/main" id="{E0055FCA-9E73-4D8D-B8F9-236AAB36666A}"/>
                      </a:ext>
                    </a:extLst>
                  </p14:cNvPr>
                  <p14:cNvContentPartPr/>
                  <p14:nvPr/>
                </p14:nvContentPartPr>
                <p14:xfrm>
                  <a:off x="2677548" y="4894320"/>
                  <a:ext cx="21600" cy="232920"/>
                </p14:xfrm>
              </p:contentPart>
            </mc:Choice>
            <mc:Fallback>
              <p:pic>
                <p:nvPicPr>
                  <p:cNvPr id="17" name="筆跡 16">
                    <a:extLst>
                      <a:ext uri="{FF2B5EF4-FFF2-40B4-BE49-F238E27FC236}">
                        <a16:creationId xmlns:a16="http://schemas.microsoft.com/office/drawing/2014/main" id="{E0055FCA-9E73-4D8D-B8F9-236AAB36666A}"/>
                      </a:ext>
                    </a:extLst>
                  </p:cNvPr>
                  <p:cNvPicPr/>
                  <p:nvPr/>
                </p:nvPicPr>
                <p:blipFill>
                  <a:blip r:embed="rId32"/>
                  <a:stretch>
                    <a:fillRect/>
                  </a:stretch>
                </p:blipFill>
                <p:spPr>
                  <a:xfrm>
                    <a:off x="2655507" y="4871809"/>
                    <a:ext cx="65241" cy="278401"/>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8" name="筆跡 17">
                    <a:extLst>
                      <a:ext uri="{FF2B5EF4-FFF2-40B4-BE49-F238E27FC236}">
                        <a16:creationId xmlns:a16="http://schemas.microsoft.com/office/drawing/2014/main" id="{499B9E66-35E4-4BD8-BE96-19336378F3AB}"/>
                      </a:ext>
                    </a:extLst>
                  </p14:cNvPr>
                  <p14:cNvContentPartPr/>
                  <p14:nvPr/>
                </p14:nvContentPartPr>
                <p14:xfrm>
                  <a:off x="2706708" y="4951920"/>
                  <a:ext cx="101160" cy="83880"/>
                </p14:xfrm>
              </p:contentPart>
            </mc:Choice>
            <mc:Fallback>
              <p:pic>
                <p:nvPicPr>
                  <p:cNvPr id="18" name="筆跡 17">
                    <a:extLst>
                      <a:ext uri="{FF2B5EF4-FFF2-40B4-BE49-F238E27FC236}">
                        <a16:creationId xmlns:a16="http://schemas.microsoft.com/office/drawing/2014/main" id="{499B9E66-35E4-4BD8-BE96-19336378F3AB}"/>
                      </a:ext>
                    </a:extLst>
                  </p:cNvPr>
                  <p:cNvPicPr/>
                  <p:nvPr/>
                </p:nvPicPr>
                <p:blipFill>
                  <a:blip r:embed="rId34"/>
                  <a:stretch>
                    <a:fillRect/>
                  </a:stretch>
                </p:blipFill>
                <p:spPr>
                  <a:xfrm>
                    <a:off x="2684621" y="4929460"/>
                    <a:ext cx="144893" cy="129258"/>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9" name="筆跡 18">
                    <a:extLst>
                      <a:ext uri="{FF2B5EF4-FFF2-40B4-BE49-F238E27FC236}">
                        <a16:creationId xmlns:a16="http://schemas.microsoft.com/office/drawing/2014/main" id="{4452A574-74F3-4320-A393-E2BB4CF2AD10}"/>
                      </a:ext>
                    </a:extLst>
                  </p14:cNvPr>
                  <p14:cNvContentPartPr/>
                  <p14:nvPr/>
                </p14:nvContentPartPr>
                <p14:xfrm>
                  <a:off x="2784108" y="4759320"/>
                  <a:ext cx="204120" cy="502920"/>
                </p14:xfrm>
              </p:contentPart>
            </mc:Choice>
            <mc:Fallback>
              <p:pic>
                <p:nvPicPr>
                  <p:cNvPr id="19" name="筆跡 18">
                    <a:extLst>
                      <a:ext uri="{FF2B5EF4-FFF2-40B4-BE49-F238E27FC236}">
                        <a16:creationId xmlns:a16="http://schemas.microsoft.com/office/drawing/2014/main" id="{4452A574-74F3-4320-A393-E2BB4CF2AD10}"/>
                      </a:ext>
                    </a:extLst>
                  </p:cNvPr>
                  <p:cNvPicPr/>
                  <p:nvPr/>
                </p:nvPicPr>
                <p:blipFill>
                  <a:blip r:embed="rId36"/>
                  <a:stretch>
                    <a:fillRect/>
                  </a:stretch>
                </p:blipFill>
                <p:spPr>
                  <a:xfrm>
                    <a:off x="2762412" y="4736356"/>
                    <a:ext cx="247955" cy="548389"/>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0" name="筆跡 19">
                    <a:extLst>
                      <a:ext uri="{FF2B5EF4-FFF2-40B4-BE49-F238E27FC236}">
                        <a16:creationId xmlns:a16="http://schemas.microsoft.com/office/drawing/2014/main" id="{9A2A86D9-82EB-42F4-9DE0-162196F1588D}"/>
                      </a:ext>
                    </a:extLst>
                  </p14:cNvPr>
                  <p14:cNvContentPartPr/>
                  <p14:nvPr/>
                </p14:nvContentPartPr>
                <p14:xfrm>
                  <a:off x="2807508" y="4735560"/>
                  <a:ext cx="70200" cy="28080"/>
                </p14:xfrm>
              </p:contentPart>
            </mc:Choice>
            <mc:Fallback>
              <p:pic>
                <p:nvPicPr>
                  <p:cNvPr id="20" name="筆跡 19">
                    <a:extLst>
                      <a:ext uri="{FF2B5EF4-FFF2-40B4-BE49-F238E27FC236}">
                        <a16:creationId xmlns:a16="http://schemas.microsoft.com/office/drawing/2014/main" id="{9A2A86D9-82EB-42F4-9DE0-162196F1588D}"/>
                      </a:ext>
                    </a:extLst>
                  </p:cNvPr>
                  <p:cNvPicPr/>
                  <p:nvPr/>
                </p:nvPicPr>
                <p:blipFill>
                  <a:blip r:embed="rId38"/>
                  <a:stretch>
                    <a:fillRect/>
                  </a:stretch>
                </p:blipFill>
                <p:spPr>
                  <a:xfrm>
                    <a:off x="2785433" y="4712915"/>
                    <a:ext cx="113909" cy="72917"/>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1" name="筆跡 20">
                    <a:extLst>
                      <a:ext uri="{FF2B5EF4-FFF2-40B4-BE49-F238E27FC236}">
                        <a16:creationId xmlns:a16="http://schemas.microsoft.com/office/drawing/2014/main" id="{18045363-A56F-4A93-B7E4-CE40DEEE7D7B}"/>
                      </a:ext>
                    </a:extLst>
                  </p14:cNvPr>
                  <p14:cNvContentPartPr/>
                  <p14:nvPr/>
                </p14:nvContentPartPr>
                <p14:xfrm>
                  <a:off x="2797788" y="4872720"/>
                  <a:ext cx="155520" cy="254520"/>
                </p14:xfrm>
              </p:contentPart>
            </mc:Choice>
            <mc:Fallback>
              <p:pic>
                <p:nvPicPr>
                  <p:cNvPr id="21" name="筆跡 20">
                    <a:extLst>
                      <a:ext uri="{FF2B5EF4-FFF2-40B4-BE49-F238E27FC236}">
                        <a16:creationId xmlns:a16="http://schemas.microsoft.com/office/drawing/2014/main" id="{18045363-A56F-4A93-B7E4-CE40DEEE7D7B}"/>
                      </a:ext>
                    </a:extLst>
                  </p:cNvPr>
                  <p:cNvPicPr/>
                  <p:nvPr/>
                </p:nvPicPr>
                <p:blipFill>
                  <a:blip r:embed="rId40"/>
                  <a:stretch>
                    <a:fillRect/>
                  </a:stretch>
                </p:blipFill>
                <p:spPr>
                  <a:xfrm>
                    <a:off x="2775697" y="4849749"/>
                    <a:ext cx="199260" cy="300003"/>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3" name="筆跡 22">
                    <a:extLst>
                      <a:ext uri="{FF2B5EF4-FFF2-40B4-BE49-F238E27FC236}">
                        <a16:creationId xmlns:a16="http://schemas.microsoft.com/office/drawing/2014/main" id="{12FCF725-F255-455A-B386-6AE6FF825D9D}"/>
                      </a:ext>
                    </a:extLst>
                  </p14:cNvPr>
                  <p14:cNvContentPartPr/>
                  <p14:nvPr/>
                </p14:nvContentPartPr>
                <p14:xfrm>
                  <a:off x="2009748" y="5737080"/>
                  <a:ext cx="25560" cy="306360"/>
                </p14:xfrm>
              </p:contentPart>
            </mc:Choice>
            <mc:Fallback>
              <p:pic>
                <p:nvPicPr>
                  <p:cNvPr id="23" name="筆跡 22">
                    <a:extLst>
                      <a:ext uri="{FF2B5EF4-FFF2-40B4-BE49-F238E27FC236}">
                        <a16:creationId xmlns:a16="http://schemas.microsoft.com/office/drawing/2014/main" id="{12FCF725-F255-455A-B386-6AE6FF825D9D}"/>
                      </a:ext>
                    </a:extLst>
                  </p:cNvPr>
                  <p:cNvPicPr/>
                  <p:nvPr/>
                </p:nvPicPr>
                <p:blipFill>
                  <a:blip r:embed="rId42"/>
                  <a:stretch>
                    <a:fillRect/>
                  </a:stretch>
                </p:blipFill>
                <p:spPr>
                  <a:xfrm>
                    <a:off x="1988154" y="5714114"/>
                    <a:ext cx="69188" cy="351832"/>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4" name="筆跡 23">
                    <a:extLst>
                      <a:ext uri="{FF2B5EF4-FFF2-40B4-BE49-F238E27FC236}">
                        <a16:creationId xmlns:a16="http://schemas.microsoft.com/office/drawing/2014/main" id="{E76F09D6-5743-46C9-8A55-9219AE3BE5E8}"/>
                      </a:ext>
                    </a:extLst>
                  </p14:cNvPr>
                  <p14:cNvContentPartPr/>
                  <p14:nvPr/>
                </p14:nvContentPartPr>
                <p14:xfrm>
                  <a:off x="2035308" y="5603880"/>
                  <a:ext cx="145440" cy="355320"/>
                </p14:xfrm>
              </p:contentPart>
            </mc:Choice>
            <mc:Fallback>
              <p:pic>
                <p:nvPicPr>
                  <p:cNvPr id="24" name="筆跡 23">
                    <a:extLst>
                      <a:ext uri="{FF2B5EF4-FFF2-40B4-BE49-F238E27FC236}">
                        <a16:creationId xmlns:a16="http://schemas.microsoft.com/office/drawing/2014/main" id="{E76F09D6-5743-46C9-8A55-9219AE3BE5E8}"/>
                      </a:ext>
                    </a:extLst>
                  </p:cNvPr>
                  <p:cNvPicPr/>
                  <p:nvPr/>
                </p:nvPicPr>
                <p:blipFill>
                  <a:blip r:embed="rId44"/>
                  <a:stretch>
                    <a:fillRect/>
                  </a:stretch>
                </p:blipFill>
                <p:spPr>
                  <a:xfrm>
                    <a:off x="2013137" y="5580927"/>
                    <a:ext cx="189338" cy="400768"/>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5" name="筆跡 24">
                    <a:extLst>
                      <a:ext uri="{FF2B5EF4-FFF2-40B4-BE49-F238E27FC236}">
                        <a16:creationId xmlns:a16="http://schemas.microsoft.com/office/drawing/2014/main" id="{2F2E04E1-6DA2-4AAD-A068-A43F4B1C8FEA}"/>
                      </a:ext>
                    </a:extLst>
                  </p14:cNvPr>
                  <p14:cNvContentPartPr/>
                  <p14:nvPr/>
                </p14:nvContentPartPr>
                <p14:xfrm>
                  <a:off x="2273988" y="5806560"/>
                  <a:ext cx="126360" cy="30600"/>
                </p14:xfrm>
              </p:contentPart>
            </mc:Choice>
            <mc:Fallback>
              <p:pic>
                <p:nvPicPr>
                  <p:cNvPr id="25" name="筆跡 24">
                    <a:extLst>
                      <a:ext uri="{FF2B5EF4-FFF2-40B4-BE49-F238E27FC236}">
                        <a16:creationId xmlns:a16="http://schemas.microsoft.com/office/drawing/2014/main" id="{2F2E04E1-6DA2-4AAD-A068-A43F4B1C8FEA}"/>
                      </a:ext>
                    </a:extLst>
                  </p:cNvPr>
                  <p:cNvPicPr/>
                  <p:nvPr/>
                </p:nvPicPr>
                <p:blipFill>
                  <a:blip r:embed="rId46"/>
                  <a:stretch>
                    <a:fillRect/>
                  </a:stretch>
                </p:blipFill>
                <p:spPr>
                  <a:xfrm>
                    <a:off x="2251897" y="5783724"/>
                    <a:ext cx="170100" cy="75815"/>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6" name="筆跡 25">
                    <a:extLst>
                      <a:ext uri="{FF2B5EF4-FFF2-40B4-BE49-F238E27FC236}">
                        <a16:creationId xmlns:a16="http://schemas.microsoft.com/office/drawing/2014/main" id="{514D7492-6F85-4260-A882-1823136E5D46}"/>
                      </a:ext>
                    </a:extLst>
                  </p14:cNvPr>
                  <p14:cNvContentPartPr/>
                  <p14:nvPr/>
                </p14:nvContentPartPr>
                <p14:xfrm>
                  <a:off x="2464068" y="5583720"/>
                  <a:ext cx="157680" cy="340200"/>
                </p14:xfrm>
              </p:contentPart>
            </mc:Choice>
            <mc:Fallback>
              <p:pic>
                <p:nvPicPr>
                  <p:cNvPr id="26" name="筆跡 25">
                    <a:extLst>
                      <a:ext uri="{FF2B5EF4-FFF2-40B4-BE49-F238E27FC236}">
                        <a16:creationId xmlns:a16="http://schemas.microsoft.com/office/drawing/2014/main" id="{514D7492-6F85-4260-A882-1823136E5D46}"/>
                      </a:ext>
                    </a:extLst>
                  </p:cNvPr>
                  <p:cNvPicPr/>
                  <p:nvPr/>
                </p:nvPicPr>
                <p:blipFill>
                  <a:blip r:embed="rId48"/>
                  <a:stretch>
                    <a:fillRect/>
                  </a:stretch>
                </p:blipFill>
                <p:spPr>
                  <a:xfrm>
                    <a:off x="2441922" y="5560765"/>
                    <a:ext cx="201529" cy="385652"/>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7" name="筆跡 26">
                    <a:extLst>
                      <a:ext uri="{FF2B5EF4-FFF2-40B4-BE49-F238E27FC236}">
                        <a16:creationId xmlns:a16="http://schemas.microsoft.com/office/drawing/2014/main" id="{DE033F5E-338B-4DA2-B30F-7D8969E6731E}"/>
                      </a:ext>
                    </a:extLst>
                  </p14:cNvPr>
                  <p14:cNvContentPartPr/>
                  <p14:nvPr/>
                </p14:nvContentPartPr>
                <p14:xfrm>
                  <a:off x="2566668" y="5737080"/>
                  <a:ext cx="171000" cy="151200"/>
                </p14:xfrm>
              </p:contentPart>
            </mc:Choice>
            <mc:Fallback>
              <p:pic>
                <p:nvPicPr>
                  <p:cNvPr id="27" name="筆跡 26">
                    <a:extLst>
                      <a:ext uri="{FF2B5EF4-FFF2-40B4-BE49-F238E27FC236}">
                        <a16:creationId xmlns:a16="http://schemas.microsoft.com/office/drawing/2014/main" id="{DE033F5E-338B-4DA2-B30F-7D8969E6731E}"/>
                      </a:ext>
                    </a:extLst>
                  </p:cNvPr>
                  <p:cNvPicPr/>
                  <p:nvPr/>
                </p:nvPicPr>
                <p:blipFill>
                  <a:blip r:embed="rId50"/>
                  <a:stretch>
                    <a:fillRect/>
                  </a:stretch>
                </p:blipFill>
                <p:spPr>
                  <a:xfrm>
                    <a:off x="2545017" y="5714171"/>
                    <a:ext cx="214744"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29" name="筆跡 28">
                    <a:extLst>
                      <a:ext uri="{FF2B5EF4-FFF2-40B4-BE49-F238E27FC236}">
                        <a16:creationId xmlns:a16="http://schemas.microsoft.com/office/drawing/2014/main" id="{00BBB609-BC68-44C4-9E50-A7582BE0D430}"/>
                      </a:ext>
                    </a:extLst>
                  </p14:cNvPr>
                  <p14:cNvContentPartPr/>
                  <p14:nvPr/>
                </p14:nvContentPartPr>
                <p14:xfrm>
                  <a:off x="2549028" y="4650240"/>
                  <a:ext cx="572760" cy="583920"/>
                </p14:xfrm>
              </p:contentPart>
            </mc:Choice>
            <mc:Fallback>
              <p:pic>
                <p:nvPicPr>
                  <p:cNvPr id="29" name="筆跡 28">
                    <a:extLst>
                      <a:ext uri="{FF2B5EF4-FFF2-40B4-BE49-F238E27FC236}">
                        <a16:creationId xmlns:a16="http://schemas.microsoft.com/office/drawing/2014/main" id="{00BBB609-BC68-44C4-9E50-A7582BE0D430}"/>
                      </a:ext>
                    </a:extLst>
                  </p:cNvPr>
                  <p:cNvPicPr/>
                  <p:nvPr/>
                </p:nvPicPr>
                <p:blipFill>
                  <a:blip r:embed="rId52"/>
                  <a:stretch>
                    <a:fillRect/>
                  </a:stretch>
                </p:blipFill>
                <p:spPr>
                  <a:xfrm>
                    <a:off x="2526897" y="4627729"/>
                    <a:ext cx="616580" cy="629402"/>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1" name="筆跡 30">
                    <a:extLst>
                      <a:ext uri="{FF2B5EF4-FFF2-40B4-BE49-F238E27FC236}">
                        <a16:creationId xmlns:a16="http://schemas.microsoft.com/office/drawing/2014/main" id="{A6A0F8E1-78D0-4E15-824F-456FC0B020BC}"/>
                      </a:ext>
                    </a:extLst>
                  </p14:cNvPr>
                  <p14:cNvContentPartPr/>
                  <p14:nvPr/>
                </p14:nvContentPartPr>
                <p14:xfrm>
                  <a:off x="2749188" y="6096360"/>
                  <a:ext cx="25560" cy="127440"/>
                </p14:xfrm>
              </p:contentPart>
            </mc:Choice>
            <mc:Fallback>
              <p:pic>
                <p:nvPicPr>
                  <p:cNvPr id="31" name="筆跡 30">
                    <a:extLst>
                      <a:ext uri="{FF2B5EF4-FFF2-40B4-BE49-F238E27FC236}">
                        <a16:creationId xmlns:a16="http://schemas.microsoft.com/office/drawing/2014/main" id="{A6A0F8E1-78D0-4E15-824F-456FC0B020BC}"/>
                      </a:ext>
                    </a:extLst>
                  </p:cNvPr>
                  <p:cNvPicPr/>
                  <p:nvPr/>
                </p:nvPicPr>
                <p:blipFill>
                  <a:blip r:embed="rId54"/>
                  <a:stretch>
                    <a:fillRect/>
                  </a:stretch>
                </p:blipFill>
                <p:spPr>
                  <a:xfrm>
                    <a:off x="2727594" y="6073898"/>
                    <a:ext cx="69188" cy="172823"/>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2" name="筆跡 31">
                    <a:extLst>
                      <a:ext uri="{FF2B5EF4-FFF2-40B4-BE49-F238E27FC236}">
                        <a16:creationId xmlns:a16="http://schemas.microsoft.com/office/drawing/2014/main" id="{50932604-7CF2-4100-B36E-768208C0D017}"/>
                      </a:ext>
                    </a:extLst>
                  </p14:cNvPr>
                  <p14:cNvContentPartPr/>
                  <p14:nvPr/>
                </p14:nvContentPartPr>
                <p14:xfrm>
                  <a:off x="2749188" y="6032280"/>
                  <a:ext cx="238320" cy="155880"/>
                </p14:xfrm>
              </p:contentPart>
            </mc:Choice>
            <mc:Fallback>
              <p:pic>
                <p:nvPicPr>
                  <p:cNvPr id="32" name="筆跡 31">
                    <a:extLst>
                      <a:ext uri="{FF2B5EF4-FFF2-40B4-BE49-F238E27FC236}">
                        <a16:creationId xmlns:a16="http://schemas.microsoft.com/office/drawing/2014/main" id="{50932604-7CF2-4100-B36E-768208C0D017}"/>
                      </a:ext>
                    </a:extLst>
                  </p:cNvPr>
                  <p:cNvPicPr/>
                  <p:nvPr/>
                </p:nvPicPr>
                <p:blipFill>
                  <a:blip r:embed="rId56"/>
                  <a:stretch>
                    <a:fillRect/>
                  </a:stretch>
                </p:blipFill>
                <p:spPr>
                  <a:xfrm>
                    <a:off x="2727482" y="6009749"/>
                    <a:ext cx="282174" cy="201402"/>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3" name="筆跡 32">
                    <a:extLst>
                      <a:ext uri="{FF2B5EF4-FFF2-40B4-BE49-F238E27FC236}">
                        <a16:creationId xmlns:a16="http://schemas.microsoft.com/office/drawing/2014/main" id="{0BAFEB89-9065-4D53-8245-6CAAA557480E}"/>
                      </a:ext>
                    </a:extLst>
                  </p14:cNvPr>
                  <p14:cNvContentPartPr/>
                  <p14:nvPr/>
                </p14:nvContentPartPr>
                <p14:xfrm>
                  <a:off x="2803548" y="6148200"/>
                  <a:ext cx="58680" cy="173160"/>
                </p14:xfrm>
              </p:contentPart>
            </mc:Choice>
            <mc:Fallback>
              <p:pic>
                <p:nvPicPr>
                  <p:cNvPr id="33" name="筆跡 32">
                    <a:extLst>
                      <a:ext uri="{FF2B5EF4-FFF2-40B4-BE49-F238E27FC236}">
                        <a16:creationId xmlns:a16="http://schemas.microsoft.com/office/drawing/2014/main" id="{0BAFEB89-9065-4D53-8245-6CAAA557480E}"/>
                      </a:ext>
                    </a:extLst>
                  </p:cNvPr>
                  <p:cNvPicPr/>
                  <p:nvPr/>
                </p:nvPicPr>
                <p:blipFill>
                  <a:blip r:embed="rId58"/>
                  <a:stretch>
                    <a:fillRect/>
                  </a:stretch>
                </p:blipFill>
                <p:spPr>
                  <a:xfrm>
                    <a:off x="2781321" y="6125234"/>
                    <a:ext cx="102690" cy="218632"/>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4" name="筆跡 33">
                    <a:extLst>
                      <a:ext uri="{FF2B5EF4-FFF2-40B4-BE49-F238E27FC236}">
                        <a16:creationId xmlns:a16="http://schemas.microsoft.com/office/drawing/2014/main" id="{FE209E8D-BBDC-46A3-97AB-EDD47532FC33}"/>
                      </a:ext>
                    </a:extLst>
                  </p14:cNvPr>
                  <p14:cNvContentPartPr/>
                  <p14:nvPr/>
                </p14:nvContentPartPr>
                <p14:xfrm>
                  <a:off x="2879148" y="6251520"/>
                  <a:ext cx="78120" cy="73800"/>
                </p14:xfrm>
              </p:contentPart>
            </mc:Choice>
            <mc:Fallback>
              <p:pic>
                <p:nvPicPr>
                  <p:cNvPr id="34" name="筆跡 33">
                    <a:extLst>
                      <a:ext uri="{FF2B5EF4-FFF2-40B4-BE49-F238E27FC236}">
                        <a16:creationId xmlns:a16="http://schemas.microsoft.com/office/drawing/2014/main" id="{FE209E8D-BBDC-46A3-97AB-EDD47532FC33}"/>
                      </a:ext>
                    </a:extLst>
                  </p:cNvPr>
                  <p:cNvPicPr/>
                  <p:nvPr/>
                </p:nvPicPr>
                <p:blipFill>
                  <a:blip r:embed="rId60"/>
                  <a:stretch>
                    <a:fillRect/>
                  </a:stretch>
                </p:blipFill>
                <p:spPr>
                  <a:xfrm>
                    <a:off x="2857399" y="6228601"/>
                    <a:ext cx="122063" cy="11918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5" name="筆跡 34">
                    <a:extLst>
                      <a:ext uri="{FF2B5EF4-FFF2-40B4-BE49-F238E27FC236}">
                        <a16:creationId xmlns:a16="http://schemas.microsoft.com/office/drawing/2014/main" id="{24198D44-AD76-45A7-A334-D1E2E8A8F060}"/>
                      </a:ext>
                    </a:extLst>
                  </p14:cNvPr>
                  <p14:cNvContentPartPr/>
                  <p14:nvPr/>
                </p14:nvContentPartPr>
                <p14:xfrm>
                  <a:off x="3073188" y="5961360"/>
                  <a:ext cx="118800" cy="167400"/>
                </p14:xfrm>
              </p:contentPart>
            </mc:Choice>
            <mc:Fallback>
              <p:pic>
                <p:nvPicPr>
                  <p:cNvPr id="35" name="筆跡 34">
                    <a:extLst>
                      <a:ext uri="{FF2B5EF4-FFF2-40B4-BE49-F238E27FC236}">
                        <a16:creationId xmlns:a16="http://schemas.microsoft.com/office/drawing/2014/main" id="{24198D44-AD76-45A7-A334-D1E2E8A8F060}"/>
                      </a:ext>
                    </a:extLst>
                  </p:cNvPr>
                  <p:cNvPicPr/>
                  <p:nvPr/>
                </p:nvPicPr>
                <p:blipFill>
                  <a:blip r:embed="rId62"/>
                  <a:stretch>
                    <a:fillRect/>
                  </a:stretch>
                </p:blipFill>
                <p:spPr>
                  <a:xfrm>
                    <a:off x="3051467" y="5938825"/>
                    <a:ext cx="162685" cy="212929"/>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6" name="筆跡 35">
                    <a:extLst>
                      <a:ext uri="{FF2B5EF4-FFF2-40B4-BE49-F238E27FC236}">
                        <a16:creationId xmlns:a16="http://schemas.microsoft.com/office/drawing/2014/main" id="{ACBD156B-3894-46C7-BA5D-C3A272F1FE37}"/>
                      </a:ext>
                    </a:extLst>
                  </p14:cNvPr>
                  <p14:cNvContentPartPr/>
                  <p14:nvPr/>
                </p14:nvContentPartPr>
                <p14:xfrm>
                  <a:off x="3034308" y="6186000"/>
                  <a:ext cx="89640" cy="125640"/>
                </p14:xfrm>
              </p:contentPart>
            </mc:Choice>
            <mc:Fallback>
              <p:pic>
                <p:nvPicPr>
                  <p:cNvPr id="36" name="筆跡 35">
                    <a:extLst>
                      <a:ext uri="{FF2B5EF4-FFF2-40B4-BE49-F238E27FC236}">
                        <a16:creationId xmlns:a16="http://schemas.microsoft.com/office/drawing/2014/main" id="{ACBD156B-3894-46C7-BA5D-C3A272F1FE37}"/>
                      </a:ext>
                    </a:extLst>
                  </p:cNvPr>
                  <p:cNvPicPr/>
                  <p:nvPr/>
                </p:nvPicPr>
                <p:blipFill>
                  <a:blip r:embed="rId64"/>
                  <a:stretch>
                    <a:fillRect/>
                  </a:stretch>
                </p:blipFill>
                <p:spPr>
                  <a:xfrm>
                    <a:off x="3012671" y="6162989"/>
                    <a:ext cx="133356" cy="171202"/>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37" name="筆跡 36">
                    <a:extLst>
                      <a:ext uri="{FF2B5EF4-FFF2-40B4-BE49-F238E27FC236}">
                        <a16:creationId xmlns:a16="http://schemas.microsoft.com/office/drawing/2014/main" id="{30E71DB7-1F00-4E7C-8157-96643E705A58}"/>
                      </a:ext>
                    </a:extLst>
                  </p14:cNvPr>
                  <p14:cNvContentPartPr/>
                  <p14:nvPr/>
                </p14:nvContentPartPr>
                <p14:xfrm>
                  <a:off x="3057708" y="6186000"/>
                  <a:ext cx="118800" cy="115560"/>
                </p14:xfrm>
              </p:contentPart>
            </mc:Choice>
            <mc:Fallback>
              <p:pic>
                <p:nvPicPr>
                  <p:cNvPr id="37" name="筆跡 36">
                    <a:extLst>
                      <a:ext uri="{FF2B5EF4-FFF2-40B4-BE49-F238E27FC236}">
                        <a16:creationId xmlns:a16="http://schemas.microsoft.com/office/drawing/2014/main" id="{30E71DB7-1F00-4E7C-8157-96643E705A58}"/>
                      </a:ext>
                    </a:extLst>
                  </p:cNvPr>
                  <p:cNvPicPr/>
                  <p:nvPr/>
                </p:nvPicPr>
                <p:blipFill>
                  <a:blip r:embed="rId66"/>
                  <a:stretch>
                    <a:fillRect/>
                  </a:stretch>
                </p:blipFill>
                <p:spPr>
                  <a:xfrm>
                    <a:off x="3035987" y="6163071"/>
                    <a:ext cx="162685" cy="160959"/>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5" name="筆跡 44">
                    <a:extLst>
                      <a:ext uri="{FF2B5EF4-FFF2-40B4-BE49-F238E27FC236}">
                        <a16:creationId xmlns:a16="http://schemas.microsoft.com/office/drawing/2014/main" id="{0EC34AA3-BFDD-4410-82E3-9BE6EE061685}"/>
                      </a:ext>
                    </a:extLst>
                  </p14:cNvPr>
                  <p14:cNvContentPartPr/>
                  <p14:nvPr/>
                </p14:nvContentPartPr>
                <p14:xfrm>
                  <a:off x="3484668" y="4765440"/>
                  <a:ext cx="281880" cy="72000"/>
                </p14:xfrm>
              </p:contentPart>
            </mc:Choice>
            <mc:Fallback>
              <p:pic>
                <p:nvPicPr>
                  <p:cNvPr id="45" name="筆跡 44">
                    <a:extLst>
                      <a:ext uri="{FF2B5EF4-FFF2-40B4-BE49-F238E27FC236}">
                        <a16:creationId xmlns:a16="http://schemas.microsoft.com/office/drawing/2014/main" id="{0EC34AA3-BFDD-4410-82E3-9BE6EE061685}"/>
                      </a:ext>
                    </a:extLst>
                  </p:cNvPr>
                  <p:cNvPicPr/>
                  <p:nvPr/>
                </p:nvPicPr>
                <p:blipFill>
                  <a:blip r:embed="rId68"/>
                  <a:stretch>
                    <a:fillRect/>
                  </a:stretch>
                </p:blipFill>
                <p:spPr>
                  <a:xfrm>
                    <a:off x="3462508" y="4742510"/>
                    <a:ext cx="325758" cy="117401"/>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6" name="筆跡 45">
                    <a:extLst>
                      <a:ext uri="{FF2B5EF4-FFF2-40B4-BE49-F238E27FC236}">
                        <a16:creationId xmlns:a16="http://schemas.microsoft.com/office/drawing/2014/main" id="{977385BE-ADB1-4918-822C-0919D9C4B7F9}"/>
                      </a:ext>
                    </a:extLst>
                  </p14:cNvPr>
                  <p14:cNvContentPartPr/>
                  <p14:nvPr/>
                </p14:nvContentPartPr>
                <p14:xfrm>
                  <a:off x="3511668" y="4870560"/>
                  <a:ext cx="289440" cy="39960"/>
                </p14:xfrm>
              </p:contentPart>
            </mc:Choice>
            <mc:Fallback>
              <p:pic>
                <p:nvPicPr>
                  <p:cNvPr id="46" name="筆跡 45">
                    <a:extLst>
                      <a:ext uri="{FF2B5EF4-FFF2-40B4-BE49-F238E27FC236}">
                        <a16:creationId xmlns:a16="http://schemas.microsoft.com/office/drawing/2014/main" id="{977385BE-ADB1-4918-822C-0919D9C4B7F9}"/>
                      </a:ext>
                    </a:extLst>
                  </p:cNvPr>
                  <p:cNvPicPr/>
                  <p:nvPr/>
                </p:nvPicPr>
                <p:blipFill>
                  <a:blip r:embed="rId70"/>
                  <a:stretch>
                    <a:fillRect/>
                  </a:stretch>
                </p:blipFill>
                <p:spPr>
                  <a:xfrm>
                    <a:off x="3489982" y="4847594"/>
                    <a:ext cx="333254" cy="85432"/>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7" name="筆跡 46">
                    <a:extLst>
                      <a:ext uri="{FF2B5EF4-FFF2-40B4-BE49-F238E27FC236}">
                        <a16:creationId xmlns:a16="http://schemas.microsoft.com/office/drawing/2014/main" id="{97BBDD31-A4E8-44BB-9257-4407621C6618}"/>
                      </a:ext>
                    </a:extLst>
                  </p14:cNvPr>
                  <p14:cNvContentPartPr/>
                  <p14:nvPr/>
                </p14:nvContentPartPr>
                <p14:xfrm>
                  <a:off x="3620388" y="4677600"/>
                  <a:ext cx="268920" cy="316440"/>
                </p14:xfrm>
              </p:contentPart>
            </mc:Choice>
            <mc:Fallback>
              <p:pic>
                <p:nvPicPr>
                  <p:cNvPr id="47" name="筆跡 46">
                    <a:extLst>
                      <a:ext uri="{FF2B5EF4-FFF2-40B4-BE49-F238E27FC236}">
                        <a16:creationId xmlns:a16="http://schemas.microsoft.com/office/drawing/2014/main" id="{97BBDD31-A4E8-44BB-9257-4407621C6618}"/>
                      </a:ext>
                    </a:extLst>
                  </p:cNvPr>
                  <p:cNvPicPr/>
                  <p:nvPr/>
                </p:nvPicPr>
                <p:blipFill>
                  <a:blip r:embed="rId72"/>
                  <a:stretch>
                    <a:fillRect/>
                  </a:stretch>
                </p:blipFill>
                <p:spPr>
                  <a:xfrm>
                    <a:off x="3598715" y="4654636"/>
                    <a:ext cx="312708" cy="361908"/>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9" name="筆跡 48">
                    <a:extLst>
                      <a:ext uri="{FF2B5EF4-FFF2-40B4-BE49-F238E27FC236}">
                        <a16:creationId xmlns:a16="http://schemas.microsoft.com/office/drawing/2014/main" id="{870C5813-614D-40B5-B700-A3A04CA8EB43}"/>
                      </a:ext>
                    </a:extLst>
                  </p14:cNvPr>
                  <p14:cNvContentPartPr/>
                  <p14:nvPr/>
                </p14:nvContentPartPr>
                <p14:xfrm>
                  <a:off x="4113228" y="4746360"/>
                  <a:ext cx="205920" cy="124560"/>
                </p14:xfrm>
              </p:contentPart>
            </mc:Choice>
            <mc:Fallback>
              <p:pic>
                <p:nvPicPr>
                  <p:cNvPr id="49" name="筆跡 48">
                    <a:extLst>
                      <a:ext uri="{FF2B5EF4-FFF2-40B4-BE49-F238E27FC236}">
                        <a16:creationId xmlns:a16="http://schemas.microsoft.com/office/drawing/2014/main" id="{870C5813-614D-40B5-B700-A3A04CA8EB43}"/>
                      </a:ext>
                    </a:extLst>
                  </p:cNvPr>
                  <p:cNvPicPr/>
                  <p:nvPr/>
                </p:nvPicPr>
                <p:blipFill>
                  <a:blip r:embed="rId74"/>
                  <a:stretch>
                    <a:fillRect/>
                  </a:stretch>
                </p:blipFill>
                <p:spPr>
                  <a:xfrm>
                    <a:off x="4091529" y="4723463"/>
                    <a:ext cx="249761" cy="169896"/>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50" name="筆跡 49">
                    <a:extLst>
                      <a:ext uri="{FF2B5EF4-FFF2-40B4-BE49-F238E27FC236}">
                        <a16:creationId xmlns:a16="http://schemas.microsoft.com/office/drawing/2014/main" id="{8B6EA9C6-A503-455C-A4C6-EEC00C323DCF}"/>
                      </a:ext>
                    </a:extLst>
                  </p14:cNvPr>
                  <p14:cNvContentPartPr/>
                  <p14:nvPr/>
                </p14:nvContentPartPr>
                <p14:xfrm>
                  <a:off x="4107468" y="4749240"/>
                  <a:ext cx="198360" cy="234720"/>
                </p14:xfrm>
              </p:contentPart>
            </mc:Choice>
            <mc:Fallback>
              <p:pic>
                <p:nvPicPr>
                  <p:cNvPr id="50" name="筆跡 49">
                    <a:extLst>
                      <a:ext uri="{FF2B5EF4-FFF2-40B4-BE49-F238E27FC236}">
                        <a16:creationId xmlns:a16="http://schemas.microsoft.com/office/drawing/2014/main" id="{8B6EA9C6-A503-455C-A4C6-EEC00C323DCF}"/>
                      </a:ext>
                    </a:extLst>
                  </p:cNvPr>
                  <p:cNvPicPr/>
                  <p:nvPr/>
                </p:nvPicPr>
                <p:blipFill>
                  <a:blip r:embed="rId76"/>
                  <a:stretch>
                    <a:fillRect/>
                  </a:stretch>
                </p:blipFill>
                <p:spPr>
                  <a:xfrm>
                    <a:off x="4085772" y="4726733"/>
                    <a:ext cx="242194" cy="280194"/>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52" name="筆跡 51">
                    <a:extLst>
                      <a:ext uri="{FF2B5EF4-FFF2-40B4-BE49-F238E27FC236}">
                        <a16:creationId xmlns:a16="http://schemas.microsoft.com/office/drawing/2014/main" id="{C55AA3CE-1612-42A3-B949-7396F7C83731}"/>
                      </a:ext>
                    </a:extLst>
                  </p14:cNvPr>
                  <p14:cNvContentPartPr/>
                  <p14:nvPr/>
                </p14:nvContentPartPr>
                <p14:xfrm>
                  <a:off x="3480708" y="5760840"/>
                  <a:ext cx="243000" cy="2520"/>
                </p14:xfrm>
              </p:contentPart>
            </mc:Choice>
            <mc:Fallback>
              <p:pic>
                <p:nvPicPr>
                  <p:cNvPr id="52" name="筆跡 51">
                    <a:extLst>
                      <a:ext uri="{FF2B5EF4-FFF2-40B4-BE49-F238E27FC236}">
                        <a16:creationId xmlns:a16="http://schemas.microsoft.com/office/drawing/2014/main" id="{C55AA3CE-1612-42A3-B949-7396F7C83731}"/>
                      </a:ext>
                    </a:extLst>
                  </p:cNvPr>
                  <p:cNvPicPr/>
                  <p:nvPr/>
                </p:nvPicPr>
                <p:blipFill>
                  <a:blip r:embed="rId78"/>
                  <a:stretch>
                    <a:fillRect/>
                  </a:stretch>
                </p:blipFill>
                <p:spPr>
                  <a:xfrm>
                    <a:off x="3459019" y="5735640"/>
                    <a:ext cx="286820" cy="52416"/>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53" name="筆跡 52">
                    <a:extLst>
                      <a:ext uri="{FF2B5EF4-FFF2-40B4-BE49-F238E27FC236}">
                        <a16:creationId xmlns:a16="http://schemas.microsoft.com/office/drawing/2014/main" id="{93DB2DD9-B3A4-4BF1-90FF-0FA6913CA54F}"/>
                      </a:ext>
                    </a:extLst>
                  </p14:cNvPr>
                  <p14:cNvContentPartPr/>
                  <p14:nvPr/>
                </p14:nvContentPartPr>
                <p14:xfrm>
                  <a:off x="3531108" y="5834280"/>
                  <a:ext cx="180720" cy="38880"/>
                </p14:xfrm>
              </p:contentPart>
            </mc:Choice>
            <mc:Fallback>
              <p:pic>
                <p:nvPicPr>
                  <p:cNvPr id="53" name="筆跡 52">
                    <a:extLst>
                      <a:ext uri="{FF2B5EF4-FFF2-40B4-BE49-F238E27FC236}">
                        <a16:creationId xmlns:a16="http://schemas.microsoft.com/office/drawing/2014/main" id="{93DB2DD9-B3A4-4BF1-90FF-0FA6913CA54F}"/>
                      </a:ext>
                    </a:extLst>
                  </p:cNvPr>
                  <p:cNvPicPr/>
                  <p:nvPr/>
                </p:nvPicPr>
                <p:blipFill>
                  <a:blip r:embed="rId80"/>
                  <a:stretch>
                    <a:fillRect/>
                  </a:stretch>
                </p:blipFill>
                <p:spPr>
                  <a:xfrm>
                    <a:off x="3509457" y="5811409"/>
                    <a:ext cx="224464" cy="84164"/>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4" name="筆跡 53">
                    <a:extLst>
                      <a:ext uri="{FF2B5EF4-FFF2-40B4-BE49-F238E27FC236}">
                        <a16:creationId xmlns:a16="http://schemas.microsoft.com/office/drawing/2014/main" id="{CD952EE3-24AF-4169-A63E-A12450ABB6D8}"/>
                      </a:ext>
                    </a:extLst>
                  </p14:cNvPr>
                  <p14:cNvContentPartPr/>
                  <p14:nvPr/>
                </p14:nvContentPartPr>
                <p14:xfrm>
                  <a:off x="3624348" y="5703240"/>
                  <a:ext cx="193680" cy="270720"/>
                </p14:xfrm>
              </p:contentPart>
            </mc:Choice>
            <mc:Fallback>
              <p:pic>
                <p:nvPicPr>
                  <p:cNvPr id="54" name="筆跡 53">
                    <a:extLst>
                      <a:ext uri="{FF2B5EF4-FFF2-40B4-BE49-F238E27FC236}">
                        <a16:creationId xmlns:a16="http://schemas.microsoft.com/office/drawing/2014/main" id="{CD952EE3-24AF-4169-A63E-A12450ABB6D8}"/>
                      </a:ext>
                    </a:extLst>
                  </p:cNvPr>
                  <p:cNvPicPr/>
                  <p:nvPr/>
                </p:nvPicPr>
                <p:blipFill>
                  <a:blip r:embed="rId82"/>
                  <a:stretch>
                    <a:fillRect/>
                  </a:stretch>
                </p:blipFill>
                <p:spPr>
                  <a:xfrm>
                    <a:off x="3602188" y="5680259"/>
                    <a:ext cx="237557" cy="316223"/>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56" name="筆跡 55">
                    <a:extLst>
                      <a:ext uri="{FF2B5EF4-FFF2-40B4-BE49-F238E27FC236}">
                        <a16:creationId xmlns:a16="http://schemas.microsoft.com/office/drawing/2014/main" id="{0F6DF54C-6D96-4EBE-9265-22430EA8A6DD}"/>
                      </a:ext>
                    </a:extLst>
                  </p14:cNvPr>
                  <p14:cNvContentPartPr/>
                  <p14:nvPr/>
                </p14:nvContentPartPr>
                <p14:xfrm>
                  <a:off x="4099908" y="5687040"/>
                  <a:ext cx="165240" cy="184680"/>
                </p14:xfrm>
              </p:contentPart>
            </mc:Choice>
            <mc:Fallback>
              <p:pic>
                <p:nvPicPr>
                  <p:cNvPr id="56" name="筆跡 55">
                    <a:extLst>
                      <a:ext uri="{FF2B5EF4-FFF2-40B4-BE49-F238E27FC236}">
                        <a16:creationId xmlns:a16="http://schemas.microsoft.com/office/drawing/2014/main" id="{0F6DF54C-6D96-4EBE-9265-22430EA8A6DD}"/>
                      </a:ext>
                    </a:extLst>
                  </p:cNvPr>
                  <p:cNvPicPr/>
                  <p:nvPr/>
                </p:nvPicPr>
                <p:blipFill>
                  <a:blip r:embed="rId84"/>
                  <a:stretch>
                    <a:fillRect/>
                  </a:stretch>
                </p:blipFill>
                <p:spPr>
                  <a:xfrm>
                    <a:off x="4077758" y="5664529"/>
                    <a:ext cx="209097" cy="230161"/>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7" name="筆跡 56">
                    <a:extLst>
                      <a:ext uri="{FF2B5EF4-FFF2-40B4-BE49-F238E27FC236}">
                        <a16:creationId xmlns:a16="http://schemas.microsoft.com/office/drawing/2014/main" id="{AB43542F-1B94-4CCE-B076-D98953D9CF10}"/>
                      </a:ext>
                    </a:extLst>
                  </p14:cNvPr>
                  <p14:cNvContentPartPr/>
                  <p14:nvPr/>
                </p14:nvContentPartPr>
                <p14:xfrm>
                  <a:off x="4295748" y="5760840"/>
                  <a:ext cx="122760" cy="32040"/>
                </p14:xfrm>
              </p:contentPart>
            </mc:Choice>
            <mc:Fallback>
              <p:pic>
                <p:nvPicPr>
                  <p:cNvPr id="57" name="筆跡 56">
                    <a:extLst>
                      <a:ext uri="{FF2B5EF4-FFF2-40B4-BE49-F238E27FC236}">
                        <a16:creationId xmlns:a16="http://schemas.microsoft.com/office/drawing/2014/main" id="{AB43542F-1B94-4CCE-B076-D98953D9CF10}"/>
                      </a:ext>
                    </a:extLst>
                  </p:cNvPr>
                  <p:cNvPicPr/>
                  <p:nvPr/>
                </p:nvPicPr>
                <p:blipFill>
                  <a:blip r:embed="rId86"/>
                  <a:stretch>
                    <a:fillRect/>
                  </a:stretch>
                </p:blipFill>
                <p:spPr>
                  <a:xfrm>
                    <a:off x="4273589" y="5737954"/>
                    <a:ext cx="166635" cy="77354"/>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8" name="筆跡 57">
                    <a:extLst>
                      <a:ext uri="{FF2B5EF4-FFF2-40B4-BE49-F238E27FC236}">
                        <a16:creationId xmlns:a16="http://schemas.microsoft.com/office/drawing/2014/main" id="{7068FC7A-4FAA-4F55-93C9-C6C964473C1C}"/>
                      </a:ext>
                    </a:extLst>
                  </p14:cNvPr>
                  <p14:cNvContentPartPr/>
                  <p14:nvPr/>
                </p14:nvContentPartPr>
                <p14:xfrm>
                  <a:off x="4515708" y="5696400"/>
                  <a:ext cx="189720" cy="185760"/>
                </p14:xfrm>
              </p:contentPart>
            </mc:Choice>
            <mc:Fallback>
              <p:pic>
                <p:nvPicPr>
                  <p:cNvPr id="58" name="筆跡 57">
                    <a:extLst>
                      <a:ext uri="{FF2B5EF4-FFF2-40B4-BE49-F238E27FC236}">
                        <a16:creationId xmlns:a16="http://schemas.microsoft.com/office/drawing/2014/main" id="{7068FC7A-4FAA-4F55-93C9-C6C964473C1C}"/>
                      </a:ext>
                    </a:extLst>
                  </p:cNvPr>
                  <p:cNvPicPr/>
                  <p:nvPr/>
                </p:nvPicPr>
                <p:blipFill>
                  <a:blip r:embed="rId88"/>
                  <a:stretch>
                    <a:fillRect/>
                  </a:stretch>
                </p:blipFill>
                <p:spPr>
                  <a:xfrm>
                    <a:off x="4494038" y="5673467"/>
                    <a:ext cx="233502" cy="231168"/>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59" name="筆跡 58">
                    <a:extLst>
                      <a:ext uri="{FF2B5EF4-FFF2-40B4-BE49-F238E27FC236}">
                        <a16:creationId xmlns:a16="http://schemas.microsoft.com/office/drawing/2014/main" id="{F8FA11B6-A5B3-43CE-9005-2A4285FECA03}"/>
                      </a:ext>
                    </a:extLst>
                  </p14:cNvPr>
                  <p14:cNvContentPartPr/>
                  <p14:nvPr/>
                </p14:nvContentPartPr>
                <p14:xfrm>
                  <a:off x="4480068" y="5703240"/>
                  <a:ext cx="198360" cy="189000"/>
                </p14:xfrm>
              </p:contentPart>
            </mc:Choice>
            <mc:Fallback>
              <p:pic>
                <p:nvPicPr>
                  <p:cNvPr id="59" name="筆跡 58">
                    <a:extLst>
                      <a:ext uri="{FF2B5EF4-FFF2-40B4-BE49-F238E27FC236}">
                        <a16:creationId xmlns:a16="http://schemas.microsoft.com/office/drawing/2014/main" id="{F8FA11B6-A5B3-43CE-9005-2A4285FECA03}"/>
                      </a:ext>
                    </a:extLst>
                  </p:cNvPr>
                  <p:cNvPicPr/>
                  <p:nvPr/>
                </p:nvPicPr>
                <p:blipFill>
                  <a:blip r:embed="rId90"/>
                  <a:stretch>
                    <a:fillRect/>
                  </a:stretch>
                </p:blipFill>
                <p:spPr>
                  <a:xfrm>
                    <a:off x="4458372" y="5680303"/>
                    <a:ext cx="242194" cy="234415"/>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61" name="筆跡 60">
                    <a:extLst>
                      <a:ext uri="{FF2B5EF4-FFF2-40B4-BE49-F238E27FC236}">
                        <a16:creationId xmlns:a16="http://schemas.microsoft.com/office/drawing/2014/main" id="{7B1422EE-4418-42C3-BA14-88E9084F98D0}"/>
                      </a:ext>
                    </a:extLst>
                  </p14:cNvPr>
                  <p14:cNvContentPartPr/>
                  <p14:nvPr/>
                </p14:nvContentPartPr>
                <p14:xfrm>
                  <a:off x="4986588" y="4685880"/>
                  <a:ext cx="201960" cy="1091520"/>
                </p14:xfrm>
              </p:contentPart>
            </mc:Choice>
            <mc:Fallback>
              <p:pic>
                <p:nvPicPr>
                  <p:cNvPr id="61" name="筆跡 60">
                    <a:extLst>
                      <a:ext uri="{FF2B5EF4-FFF2-40B4-BE49-F238E27FC236}">
                        <a16:creationId xmlns:a16="http://schemas.microsoft.com/office/drawing/2014/main" id="{7B1422EE-4418-42C3-BA14-88E9084F98D0}"/>
                      </a:ext>
                    </a:extLst>
                  </p:cNvPr>
                  <p:cNvPicPr/>
                  <p:nvPr/>
                </p:nvPicPr>
                <p:blipFill>
                  <a:blip r:embed="rId92"/>
                  <a:stretch>
                    <a:fillRect/>
                  </a:stretch>
                </p:blipFill>
                <p:spPr>
                  <a:xfrm>
                    <a:off x="4964443" y="4662901"/>
                    <a:ext cx="245807" cy="1137019"/>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62" name="筆跡 61">
                    <a:extLst>
                      <a:ext uri="{FF2B5EF4-FFF2-40B4-BE49-F238E27FC236}">
                        <a16:creationId xmlns:a16="http://schemas.microsoft.com/office/drawing/2014/main" id="{A6F8ACB0-7F6E-4D67-9A0C-3A4F14920569}"/>
                      </a:ext>
                    </a:extLst>
                  </p14:cNvPr>
                  <p14:cNvContentPartPr/>
                  <p14:nvPr/>
                </p14:nvContentPartPr>
                <p14:xfrm>
                  <a:off x="5483388" y="5090160"/>
                  <a:ext cx="240840" cy="211680"/>
                </p14:xfrm>
              </p:contentPart>
            </mc:Choice>
            <mc:Fallback>
              <p:pic>
                <p:nvPicPr>
                  <p:cNvPr id="62" name="筆跡 61">
                    <a:extLst>
                      <a:ext uri="{FF2B5EF4-FFF2-40B4-BE49-F238E27FC236}">
                        <a16:creationId xmlns:a16="http://schemas.microsoft.com/office/drawing/2014/main" id="{A6F8ACB0-7F6E-4D67-9A0C-3A4F14920569}"/>
                      </a:ext>
                    </a:extLst>
                  </p:cNvPr>
                  <p:cNvPicPr/>
                  <p:nvPr/>
                </p:nvPicPr>
                <p:blipFill>
                  <a:blip r:embed="rId94"/>
                  <a:stretch>
                    <a:fillRect/>
                  </a:stretch>
                </p:blipFill>
                <p:spPr>
                  <a:xfrm>
                    <a:off x="5461252" y="5067660"/>
                    <a:ext cx="284669" cy="257138"/>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5">
              <p14:nvContentPartPr>
                <p14:cNvPr id="15360" name="筆跡 15359">
                  <a:extLst>
                    <a:ext uri="{FF2B5EF4-FFF2-40B4-BE49-F238E27FC236}">
                      <a16:creationId xmlns:a16="http://schemas.microsoft.com/office/drawing/2014/main" id="{B4195ABE-F456-4EF3-985E-0CEC3E123FF3}"/>
                    </a:ext>
                  </a:extLst>
                </p14:cNvPr>
                <p14:cNvContentPartPr/>
                <p14:nvPr/>
              </p14:nvContentPartPr>
              <p14:xfrm>
                <a:off x="6135348" y="5375280"/>
                <a:ext cx="39240" cy="60120"/>
              </p14:xfrm>
            </p:contentPart>
          </mc:Choice>
          <mc:Fallback>
            <p:pic>
              <p:nvPicPr>
                <p:cNvPr id="15360" name="筆跡 15359">
                  <a:extLst>
                    <a:ext uri="{FF2B5EF4-FFF2-40B4-BE49-F238E27FC236}">
                      <a16:creationId xmlns:a16="http://schemas.microsoft.com/office/drawing/2014/main" id="{B4195ABE-F456-4EF3-985E-0CEC3E123FF3}"/>
                    </a:ext>
                  </a:extLst>
                </p:cNvPr>
                <p:cNvPicPr/>
                <p:nvPr/>
              </p:nvPicPr>
              <p:blipFill>
                <a:blip r:embed="rId96"/>
                <a:stretch>
                  <a:fillRect/>
                </a:stretch>
              </p:blipFill>
              <p:spPr>
                <a:xfrm>
                  <a:off x="6113303" y="5352333"/>
                  <a:ext cx="82889" cy="105554"/>
                </a:xfrm>
                <a:prstGeom prst="rect">
                  <a:avLst/>
                </a:prstGeom>
              </p:spPr>
            </p:pic>
          </mc:Fallback>
        </mc:AlternateContent>
        <p:grpSp>
          <p:nvGrpSpPr>
            <p:cNvPr id="15378" name="群組 15377">
              <a:extLst>
                <a:ext uri="{FF2B5EF4-FFF2-40B4-BE49-F238E27FC236}">
                  <a16:creationId xmlns:a16="http://schemas.microsoft.com/office/drawing/2014/main" id="{9BA5C5B8-CDC3-4EF2-B1B4-A84AAC6C7FD5}"/>
                </a:ext>
              </a:extLst>
            </p:cNvPr>
            <p:cNvGrpSpPr/>
            <p:nvPr/>
          </p:nvGrpSpPr>
          <p:grpSpPr>
            <a:xfrm>
              <a:off x="6797028" y="4671840"/>
              <a:ext cx="2079000" cy="779040"/>
              <a:chOff x="6797028" y="4671840"/>
              <a:chExt cx="2079000" cy="779040"/>
            </a:xfrm>
          </p:grpSpPr>
          <mc:AlternateContent xmlns:mc="http://schemas.openxmlformats.org/markup-compatibility/2006">
            <mc:Choice xmlns:p14="http://schemas.microsoft.com/office/powerpoint/2010/main" Requires="p14">
              <p:contentPart p14:bwMode="auto" r:id="rId97">
                <p14:nvContentPartPr>
                  <p14:cNvPr id="15361" name="筆跡 15360">
                    <a:extLst>
                      <a:ext uri="{FF2B5EF4-FFF2-40B4-BE49-F238E27FC236}">
                        <a16:creationId xmlns:a16="http://schemas.microsoft.com/office/drawing/2014/main" id="{CE1B9081-88C4-4D10-A1DD-6A4BD980DD0A}"/>
                      </a:ext>
                    </a:extLst>
                  </p14:cNvPr>
                  <p14:cNvContentPartPr/>
                  <p14:nvPr/>
                </p14:nvContentPartPr>
                <p14:xfrm>
                  <a:off x="6839868" y="4900440"/>
                  <a:ext cx="41400" cy="550440"/>
                </p14:xfrm>
              </p:contentPart>
            </mc:Choice>
            <mc:Fallback>
              <p:pic>
                <p:nvPicPr>
                  <p:cNvPr id="15361" name="筆跡 15360">
                    <a:extLst>
                      <a:ext uri="{FF2B5EF4-FFF2-40B4-BE49-F238E27FC236}">
                        <a16:creationId xmlns:a16="http://schemas.microsoft.com/office/drawing/2014/main" id="{CE1B9081-88C4-4D10-A1DD-6A4BD980DD0A}"/>
                      </a:ext>
                    </a:extLst>
                  </p:cNvPr>
                  <p:cNvPicPr/>
                  <p:nvPr/>
                </p:nvPicPr>
                <p:blipFill>
                  <a:blip r:embed="rId98"/>
                  <a:stretch>
                    <a:fillRect/>
                  </a:stretch>
                </p:blipFill>
                <p:spPr>
                  <a:xfrm>
                    <a:off x="6817610" y="4877926"/>
                    <a:ext cx="85471" cy="595927"/>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15362" name="筆跡 15361">
                    <a:extLst>
                      <a:ext uri="{FF2B5EF4-FFF2-40B4-BE49-F238E27FC236}">
                        <a16:creationId xmlns:a16="http://schemas.microsoft.com/office/drawing/2014/main" id="{6CE63A7C-981F-4098-94A7-E2653AA6F14C}"/>
                      </a:ext>
                    </a:extLst>
                  </p14:cNvPr>
                  <p14:cNvContentPartPr/>
                  <p14:nvPr/>
                </p14:nvContentPartPr>
                <p14:xfrm>
                  <a:off x="6797028" y="4917720"/>
                  <a:ext cx="279000" cy="225360"/>
                </p14:xfrm>
              </p:contentPart>
            </mc:Choice>
            <mc:Fallback>
              <p:pic>
                <p:nvPicPr>
                  <p:cNvPr id="15362" name="筆跡 15361">
                    <a:extLst>
                      <a:ext uri="{FF2B5EF4-FFF2-40B4-BE49-F238E27FC236}">
                        <a16:creationId xmlns:a16="http://schemas.microsoft.com/office/drawing/2014/main" id="{6CE63A7C-981F-4098-94A7-E2653AA6F14C}"/>
                      </a:ext>
                    </a:extLst>
                  </p:cNvPr>
                  <p:cNvPicPr/>
                  <p:nvPr/>
                </p:nvPicPr>
                <p:blipFill>
                  <a:blip r:embed="rId100"/>
                  <a:stretch>
                    <a:fillRect/>
                  </a:stretch>
                </p:blipFill>
                <p:spPr>
                  <a:xfrm>
                    <a:off x="6774885" y="4894771"/>
                    <a:ext cx="322843" cy="270799"/>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15364" name="筆跡 15363">
                    <a:extLst>
                      <a:ext uri="{FF2B5EF4-FFF2-40B4-BE49-F238E27FC236}">
                        <a16:creationId xmlns:a16="http://schemas.microsoft.com/office/drawing/2014/main" id="{7C6875F3-970A-4721-9EB8-824AA85EA5FF}"/>
                      </a:ext>
                    </a:extLst>
                  </p14:cNvPr>
                  <p14:cNvContentPartPr/>
                  <p14:nvPr/>
                </p14:nvContentPartPr>
                <p14:xfrm>
                  <a:off x="7239108" y="4830600"/>
                  <a:ext cx="75240" cy="372240"/>
                </p14:xfrm>
              </p:contentPart>
            </mc:Choice>
            <mc:Fallback>
              <p:pic>
                <p:nvPicPr>
                  <p:cNvPr id="15364" name="筆跡 15363">
                    <a:extLst>
                      <a:ext uri="{FF2B5EF4-FFF2-40B4-BE49-F238E27FC236}">
                        <a16:creationId xmlns:a16="http://schemas.microsoft.com/office/drawing/2014/main" id="{7C6875F3-970A-4721-9EB8-824AA85EA5FF}"/>
                      </a:ext>
                    </a:extLst>
                  </p:cNvPr>
                  <p:cNvPicPr/>
                  <p:nvPr/>
                </p:nvPicPr>
                <p:blipFill>
                  <a:blip r:embed="rId102"/>
                  <a:stretch>
                    <a:fillRect/>
                  </a:stretch>
                </p:blipFill>
                <p:spPr>
                  <a:xfrm>
                    <a:off x="7216979" y="4808082"/>
                    <a:ext cx="119056" cy="417736"/>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15366" name="筆跡 15365">
                    <a:extLst>
                      <a:ext uri="{FF2B5EF4-FFF2-40B4-BE49-F238E27FC236}">
                        <a16:creationId xmlns:a16="http://schemas.microsoft.com/office/drawing/2014/main" id="{57F2B5FB-1775-44F7-9265-971A9F251A86}"/>
                      </a:ext>
                    </a:extLst>
                  </p14:cNvPr>
                  <p14:cNvContentPartPr/>
                  <p14:nvPr/>
                </p14:nvContentPartPr>
                <p14:xfrm>
                  <a:off x="7487868" y="4836000"/>
                  <a:ext cx="330120" cy="285120"/>
                </p14:xfrm>
              </p:contentPart>
            </mc:Choice>
            <mc:Fallback>
              <p:pic>
                <p:nvPicPr>
                  <p:cNvPr id="15366" name="筆跡 15365">
                    <a:extLst>
                      <a:ext uri="{FF2B5EF4-FFF2-40B4-BE49-F238E27FC236}">
                        <a16:creationId xmlns:a16="http://schemas.microsoft.com/office/drawing/2014/main" id="{57F2B5FB-1775-44F7-9265-971A9F251A86}"/>
                      </a:ext>
                    </a:extLst>
                  </p:cNvPr>
                  <p:cNvPicPr/>
                  <p:nvPr/>
                </p:nvPicPr>
                <p:blipFill>
                  <a:blip r:embed="rId104"/>
                  <a:stretch>
                    <a:fillRect/>
                  </a:stretch>
                </p:blipFill>
                <p:spPr>
                  <a:xfrm>
                    <a:off x="7465742" y="4813043"/>
                    <a:ext cx="373929" cy="330574"/>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15367" name="筆跡 15366">
                    <a:extLst>
                      <a:ext uri="{FF2B5EF4-FFF2-40B4-BE49-F238E27FC236}">
                        <a16:creationId xmlns:a16="http://schemas.microsoft.com/office/drawing/2014/main" id="{CDB37EEE-5AB7-4643-A6B3-E7086BDA4D7C}"/>
                      </a:ext>
                    </a:extLst>
                  </p14:cNvPr>
                  <p14:cNvContentPartPr/>
                  <p14:nvPr/>
                </p14:nvContentPartPr>
                <p14:xfrm>
                  <a:off x="7569228" y="4803960"/>
                  <a:ext cx="208080" cy="335160"/>
                </p14:xfrm>
              </p:contentPart>
            </mc:Choice>
            <mc:Fallback>
              <p:pic>
                <p:nvPicPr>
                  <p:cNvPr id="15367" name="筆跡 15366">
                    <a:extLst>
                      <a:ext uri="{FF2B5EF4-FFF2-40B4-BE49-F238E27FC236}">
                        <a16:creationId xmlns:a16="http://schemas.microsoft.com/office/drawing/2014/main" id="{CDB37EEE-5AB7-4643-A6B3-E7086BDA4D7C}"/>
                      </a:ext>
                    </a:extLst>
                  </p:cNvPr>
                  <p:cNvPicPr/>
                  <p:nvPr/>
                </p:nvPicPr>
                <p:blipFill>
                  <a:blip r:embed="rId106"/>
                  <a:stretch>
                    <a:fillRect/>
                  </a:stretch>
                </p:blipFill>
                <p:spPr>
                  <a:xfrm>
                    <a:off x="7547092" y="4781432"/>
                    <a:ext cx="251910" cy="380676"/>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15368" name="筆跡 15367">
                    <a:extLst>
                      <a:ext uri="{FF2B5EF4-FFF2-40B4-BE49-F238E27FC236}">
                        <a16:creationId xmlns:a16="http://schemas.microsoft.com/office/drawing/2014/main" id="{201D5C7E-7E32-4824-8BAA-1A8E8FCFFCED}"/>
                      </a:ext>
                    </a:extLst>
                  </p14:cNvPr>
                  <p14:cNvContentPartPr/>
                  <p14:nvPr/>
                </p14:nvContentPartPr>
                <p14:xfrm>
                  <a:off x="7889628" y="4924200"/>
                  <a:ext cx="136080" cy="37800"/>
                </p14:xfrm>
              </p:contentPart>
            </mc:Choice>
            <mc:Fallback>
              <p:pic>
                <p:nvPicPr>
                  <p:cNvPr id="15368" name="筆跡 15367">
                    <a:extLst>
                      <a:ext uri="{FF2B5EF4-FFF2-40B4-BE49-F238E27FC236}">
                        <a16:creationId xmlns:a16="http://schemas.microsoft.com/office/drawing/2014/main" id="{201D5C7E-7E32-4824-8BAA-1A8E8FCFFCED}"/>
                      </a:ext>
                    </a:extLst>
                  </p:cNvPr>
                  <p:cNvPicPr/>
                  <p:nvPr/>
                </p:nvPicPr>
                <p:blipFill>
                  <a:blip r:embed="rId108"/>
                  <a:stretch>
                    <a:fillRect/>
                  </a:stretch>
                </p:blipFill>
                <p:spPr>
                  <a:xfrm>
                    <a:off x="7867537" y="4901429"/>
                    <a:ext cx="179820" cy="82887"/>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15369" name="筆跡 15368">
                    <a:extLst>
                      <a:ext uri="{FF2B5EF4-FFF2-40B4-BE49-F238E27FC236}">
                        <a16:creationId xmlns:a16="http://schemas.microsoft.com/office/drawing/2014/main" id="{D26BF36B-1495-4831-8F6B-EF28009A7DFD}"/>
                      </a:ext>
                    </a:extLst>
                  </p14:cNvPr>
                  <p14:cNvContentPartPr/>
                  <p14:nvPr/>
                </p14:nvContentPartPr>
                <p14:xfrm>
                  <a:off x="7895388" y="5011680"/>
                  <a:ext cx="147960" cy="9000"/>
                </p14:xfrm>
              </p:contentPart>
            </mc:Choice>
            <mc:Fallback>
              <p:pic>
                <p:nvPicPr>
                  <p:cNvPr id="15369" name="筆跡 15368">
                    <a:extLst>
                      <a:ext uri="{FF2B5EF4-FFF2-40B4-BE49-F238E27FC236}">
                        <a16:creationId xmlns:a16="http://schemas.microsoft.com/office/drawing/2014/main" id="{D26BF36B-1495-4831-8F6B-EF28009A7DFD}"/>
                      </a:ext>
                    </a:extLst>
                  </p:cNvPr>
                  <p:cNvPicPr/>
                  <p:nvPr/>
                </p:nvPicPr>
                <p:blipFill>
                  <a:blip r:embed="rId110"/>
                  <a:stretch>
                    <a:fillRect/>
                  </a:stretch>
                </p:blipFill>
                <p:spPr>
                  <a:xfrm>
                    <a:off x="7873238" y="4989180"/>
                    <a:ext cx="191816" cy="5355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15370" name="筆跡 15369">
                    <a:extLst>
                      <a:ext uri="{FF2B5EF4-FFF2-40B4-BE49-F238E27FC236}">
                        <a16:creationId xmlns:a16="http://schemas.microsoft.com/office/drawing/2014/main" id="{729513CB-4C01-417B-91E3-5AA0A80AB8C5}"/>
                      </a:ext>
                    </a:extLst>
                  </p14:cNvPr>
                  <p14:cNvContentPartPr/>
                  <p14:nvPr/>
                </p14:nvContentPartPr>
                <p14:xfrm>
                  <a:off x="8231988" y="4944360"/>
                  <a:ext cx="179640" cy="208080"/>
                </p14:xfrm>
              </p:contentPart>
            </mc:Choice>
            <mc:Fallback>
              <p:pic>
                <p:nvPicPr>
                  <p:cNvPr id="15370" name="筆跡 15369">
                    <a:extLst>
                      <a:ext uri="{FF2B5EF4-FFF2-40B4-BE49-F238E27FC236}">
                        <a16:creationId xmlns:a16="http://schemas.microsoft.com/office/drawing/2014/main" id="{729513CB-4C01-417B-91E3-5AA0A80AB8C5}"/>
                      </a:ext>
                    </a:extLst>
                  </p:cNvPr>
                  <p:cNvPicPr/>
                  <p:nvPr/>
                </p:nvPicPr>
                <p:blipFill>
                  <a:blip r:embed="rId112"/>
                  <a:stretch>
                    <a:fillRect/>
                  </a:stretch>
                </p:blipFill>
                <p:spPr>
                  <a:xfrm>
                    <a:off x="8210307" y="4921852"/>
                    <a:ext cx="223444" cy="253554"/>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15371" name="筆跡 15370">
                    <a:extLst>
                      <a:ext uri="{FF2B5EF4-FFF2-40B4-BE49-F238E27FC236}">
                        <a16:creationId xmlns:a16="http://schemas.microsoft.com/office/drawing/2014/main" id="{2C9C7799-6344-4612-9D85-9C5720DCAAB7}"/>
                      </a:ext>
                    </a:extLst>
                  </p14:cNvPr>
                  <p14:cNvContentPartPr/>
                  <p14:nvPr/>
                </p14:nvContentPartPr>
                <p14:xfrm>
                  <a:off x="8233068" y="4965960"/>
                  <a:ext cx="167400" cy="159480"/>
                </p14:xfrm>
              </p:contentPart>
            </mc:Choice>
            <mc:Fallback>
              <p:pic>
                <p:nvPicPr>
                  <p:cNvPr id="15371" name="筆跡 15370">
                    <a:extLst>
                      <a:ext uri="{FF2B5EF4-FFF2-40B4-BE49-F238E27FC236}">
                        <a16:creationId xmlns:a16="http://schemas.microsoft.com/office/drawing/2014/main" id="{2C9C7799-6344-4612-9D85-9C5720DCAAB7}"/>
                      </a:ext>
                    </a:extLst>
                  </p:cNvPr>
                  <p:cNvPicPr/>
                  <p:nvPr/>
                </p:nvPicPr>
                <p:blipFill>
                  <a:blip r:embed="rId114"/>
                  <a:stretch>
                    <a:fillRect/>
                  </a:stretch>
                </p:blipFill>
                <p:spPr>
                  <a:xfrm>
                    <a:off x="8210925" y="4942980"/>
                    <a:ext cx="211243" cy="20498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15373" name="筆跡 15372">
                    <a:extLst>
                      <a:ext uri="{FF2B5EF4-FFF2-40B4-BE49-F238E27FC236}">
                        <a16:creationId xmlns:a16="http://schemas.microsoft.com/office/drawing/2014/main" id="{0A73141C-4365-4CCA-BA1C-1E7B169724F0}"/>
                      </a:ext>
                    </a:extLst>
                  </p14:cNvPr>
                  <p14:cNvContentPartPr/>
                  <p14:nvPr/>
                </p14:nvContentPartPr>
                <p14:xfrm>
                  <a:off x="7408308" y="4691640"/>
                  <a:ext cx="6120" cy="65880"/>
                </p14:xfrm>
              </p:contentPart>
            </mc:Choice>
            <mc:Fallback>
              <p:pic>
                <p:nvPicPr>
                  <p:cNvPr id="15373" name="筆跡 15372">
                    <a:extLst>
                      <a:ext uri="{FF2B5EF4-FFF2-40B4-BE49-F238E27FC236}">
                        <a16:creationId xmlns:a16="http://schemas.microsoft.com/office/drawing/2014/main" id="{0A73141C-4365-4CCA-BA1C-1E7B169724F0}"/>
                      </a:ext>
                    </a:extLst>
                  </p:cNvPr>
                  <p:cNvPicPr/>
                  <p:nvPr/>
                </p:nvPicPr>
                <p:blipFill>
                  <a:blip r:embed="rId116"/>
                  <a:stretch>
                    <a:fillRect/>
                  </a:stretch>
                </p:blipFill>
                <p:spPr>
                  <a:xfrm>
                    <a:off x="7386451" y="4669222"/>
                    <a:ext cx="49397" cy="111173"/>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15374" name="筆跡 15373">
                    <a:extLst>
                      <a:ext uri="{FF2B5EF4-FFF2-40B4-BE49-F238E27FC236}">
                        <a16:creationId xmlns:a16="http://schemas.microsoft.com/office/drawing/2014/main" id="{F3E4ABAF-9642-4E74-8C8F-6B7928F73EAE}"/>
                      </a:ext>
                    </a:extLst>
                  </p14:cNvPr>
                  <p14:cNvContentPartPr/>
                  <p14:nvPr/>
                </p14:nvContentPartPr>
                <p14:xfrm>
                  <a:off x="7487868" y="4671840"/>
                  <a:ext cx="360" cy="57960"/>
                </p14:xfrm>
              </p:contentPart>
            </mc:Choice>
            <mc:Fallback>
              <p:pic>
                <p:nvPicPr>
                  <p:cNvPr id="15374" name="筆跡 15373">
                    <a:extLst>
                      <a:ext uri="{FF2B5EF4-FFF2-40B4-BE49-F238E27FC236}">
                        <a16:creationId xmlns:a16="http://schemas.microsoft.com/office/drawing/2014/main" id="{F3E4ABAF-9642-4E74-8C8F-6B7928F73EAE}"/>
                      </a:ext>
                    </a:extLst>
                  </p:cNvPr>
                  <p:cNvPicPr/>
                  <p:nvPr/>
                </p:nvPicPr>
                <p:blipFill>
                  <a:blip r:embed="rId118"/>
                  <a:stretch>
                    <a:fillRect/>
                  </a:stretch>
                </p:blipFill>
                <p:spPr>
                  <a:xfrm>
                    <a:off x="7469868" y="4649300"/>
                    <a:ext cx="36000" cy="10350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15375" name="筆跡 15374">
                    <a:extLst>
                      <a:ext uri="{FF2B5EF4-FFF2-40B4-BE49-F238E27FC236}">
                        <a16:creationId xmlns:a16="http://schemas.microsoft.com/office/drawing/2014/main" id="{77C39A16-DC9D-4086-AC44-8376EB6A26BF}"/>
                      </a:ext>
                    </a:extLst>
                  </p14:cNvPr>
                  <p14:cNvContentPartPr/>
                  <p14:nvPr/>
                </p14:nvContentPartPr>
                <p14:xfrm>
                  <a:off x="8518188" y="4793160"/>
                  <a:ext cx="6120" cy="61920"/>
                </p14:xfrm>
              </p:contentPart>
            </mc:Choice>
            <mc:Fallback>
              <p:pic>
                <p:nvPicPr>
                  <p:cNvPr id="15375" name="筆跡 15374">
                    <a:extLst>
                      <a:ext uri="{FF2B5EF4-FFF2-40B4-BE49-F238E27FC236}">
                        <a16:creationId xmlns:a16="http://schemas.microsoft.com/office/drawing/2014/main" id="{77C39A16-DC9D-4086-AC44-8376EB6A26BF}"/>
                      </a:ext>
                    </a:extLst>
                  </p:cNvPr>
                  <p:cNvPicPr/>
                  <p:nvPr/>
                </p:nvPicPr>
                <p:blipFill>
                  <a:blip r:embed="rId120"/>
                  <a:stretch>
                    <a:fillRect/>
                  </a:stretch>
                </p:blipFill>
                <p:spPr>
                  <a:xfrm>
                    <a:off x="8496331" y="4770227"/>
                    <a:ext cx="49397" cy="107328"/>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15376" name="筆跡 15375">
                    <a:extLst>
                      <a:ext uri="{FF2B5EF4-FFF2-40B4-BE49-F238E27FC236}">
                        <a16:creationId xmlns:a16="http://schemas.microsoft.com/office/drawing/2014/main" id="{5F5B21A4-C7B9-4B74-A528-9A11B617C925}"/>
                      </a:ext>
                    </a:extLst>
                  </p14:cNvPr>
                  <p14:cNvContentPartPr/>
                  <p14:nvPr/>
                </p14:nvContentPartPr>
                <p14:xfrm>
                  <a:off x="8605668" y="4820880"/>
                  <a:ext cx="10080" cy="47880"/>
                </p14:xfrm>
              </p:contentPart>
            </mc:Choice>
            <mc:Fallback>
              <p:pic>
                <p:nvPicPr>
                  <p:cNvPr id="15376" name="筆跡 15375">
                    <a:extLst>
                      <a:ext uri="{FF2B5EF4-FFF2-40B4-BE49-F238E27FC236}">
                        <a16:creationId xmlns:a16="http://schemas.microsoft.com/office/drawing/2014/main" id="{5F5B21A4-C7B9-4B74-A528-9A11B617C925}"/>
                      </a:ext>
                    </a:extLst>
                  </p:cNvPr>
                  <p:cNvPicPr/>
                  <p:nvPr/>
                </p:nvPicPr>
                <p:blipFill>
                  <a:blip r:embed="rId122"/>
                  <a:stretch>
                    <a:fillRect/>
                  </a:stretch>
                </p:blipFill>
                <p:spPr>
                  <a:xfrm>
                    <a:off x="8583755" y="4798080"/>
                    <a:ext cx="53468" cy="93024"/>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15377" name="筆跡 15376">
                    <a:extLst>
                      <a:ext uri="{FF2B5EF4-FFF2-40B4-BE49-F238E27FC236}">
                        <a16:creationId xmlns:a16="http://schemas.microsoft.com/office/drawing/2014/main" id="{6A14A89D-4554-49E9-922A-54450D2753CE}"/>
                      </a:ext>
                    </a:extLst>
                  </p14:cNvPr>
                  <p14:cNvContentPartPr/>
                  <p14:nvPr/>
                </p14:nvContentPartPr>
                <p14:xfrm>
                  <a:off x="8648148" y="4812960"/>
                  <a:ext cx="227880" cy="624240"/>
                </p14:xfrm>
              </p:contentPart>
            </mc:Choice>
            <mc:Fallback>
              <p:pic>
                <p:nvPicPr>
                  <p:cNvPr id="15377" name="筆跡 15376">
                    <a:extLst>
                      <a:ext uri="{FF2B5EF4-FFF2-40B4-BE49-F238E27FC236}">
                        <a16:creationId xmlns:a16="http://schemas.microsoft.com/office/drawing/2014/main" id="{6A14A89D-4554-49E9-922A-54450D2753CE}"/>
                      </a:ext>
                    </a:extLst>
                  </p:cNvPr>
                  <p:cNvPicPr/>
                  <p:nvPr/>
                </p:nvPicPr>
                <p:blipFill>
                  <a:blip r:embed="rId124"/>
                  <a:stretch>
                    <a:fillRect/>
                  </a:stretch>
                </p:blipFill>
                <p:spPr>
                  <a:xfrm>
                    <a:off x="8626424" y="4789976"/>
                    <a:ext cx="271771" cy="669748"/>
                  </a:xfrm>
                  <a:prstGeom prst="rect">
                    <a:avLst/>
                  </a:prstGeom>
                </p:spPr>
              </p:pic>
            </mc:Fallback>
          </mc:AlternateContent>
        </p:grpSp>
        <p:grpSp>
          <p:nvGrpSpPr>
            <p:cNvPr id="15384" name="群組 15383">
              <a:extLst>
                <a:ext uri="{FF2B5EF4-FFF2-40B4-BE49-F238E27FC236}">
                  <a16:creationId xmlns:a16="http://schemas.microsoft.com/office/drawing/2014/main" id="{69D40038-E87C-4DF6-B2C1-C0C0176CDF53}"/>
                </a:ext>
              </a:extLst>
            </p:cNvPr>
            <p:cNvGrpSpPr/>
            <p:nvPr/>
          </p:nvGrpSpPr>
          <p:grpSpPr>
            <a:xfrm>
              <a:off x="6533148" y="5758320"/>
              <a:ext cx="662040" cy="417960"/>
              <a:chOff x="6533148" y="5758320"/>
              <a:chExt cx="662040" cy="417960"/>
            </a:xfrm>
          </p:grpSpPr>
          <mc:AlternateContent xmlns:mc="http://schemas.openxmlformats.org/markup-compatibility/2006">
            <mc:Choice xmlns:p14="http://schemas.microsoft.com/office/powerpoint/2010/main" Requires="p14">
              <p:contentPart p14:bwMode="auto" r:id="rId125">
                <p14:nvContentPartPr>
                  <p14:cNvPr id="15379" name="筆跡 15378">
                    <a:extLst>
                      <a:ext uri="{FF2B5EF4-FFF2-40B4-BE49-F238E27FC236}">
                        <a16:creationId xmlns:a16="http://schemas.microsoft.com/office/drawing/2014/main" id="{A999B75F-F7E3-4D16-AC57-3724014CE034}"/>
                      </a:ext>
                    </a:extLst>
                  </p14:cNvPr>
                  <p14:cNvContentPartPr/>
                  <p14:nvPr/>
                </p14:nvContentPartPr>
                <p14:xfrm>
                  <a:off x="6533148" y="5917800"/>
                  <a:ext cx="213840" cy="26640"/>
                </p14:xfrm>
              </p:contentPart>
            </mc:Choice>
            <mc:Fallback>
              <p:pic>
                <p:nvPicPr>
                  <p:cNvPr id="15379" name="筆跡 15378">
                    <a:extLst>
                      <a:ext uri="{FF2B5EF4-FFF2-40B4-BE49-F238E27FC236}">
                        <a16:creationId xmlns:a16="http://schemas.microsoft.com/office/drawing/2014/main" id="{A999B75F-F7E3-4D16-AC57-3724014CE034}"/>
                      </a:ext>
                    </a:extLst>
                  </p:cNvPr>
                  <p:cNvPicPr/>
                  <p:nvPr/>
                </p:nvPicPr>
                <p:blipFill>
                  <a:blip r:embed="rId126"/>
                  <a:stretch>
                    <a:fillRect/>
                  </a:stretch>
                </p:blipFill>
                <p:spPr>
                  <a:xfrm>
                    <a:off x="6511011" y="5894834"/>
                    <a:ext cx="257671" cy="72112"/>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15380" name="筆跡 15379">
                    <a:extLst>
                      <a:ext uri="{FF2B5EF4-FFF2-40B4-BE49-F238E27FC236}">
                        <a16:creationId xmlns:a16="http://schemas.microsoft.com/office/drawing/2014/main" id="{72CDD60A-4D98-4B75-A2B8-4D5E71AFF876}"/>
                      </a:ext>
                    </a:extLst>
                  </p14:cNvPr>
                  <p14:cNvContentPartPr/>
                  <p14:nvPr/>
                </p14:nvContentPartPr>
                <p14:xfrm>
                  <a:off x="6546828" y="6066840"/>
                  <a:ext cx="184680" cy="23400"/>
                </p14:xfrm>
              </p:contentPart>
            </mc:Choice>
            <mc:Fallback>
              <p:pic>
                <p:nvPicPr>
                  <p:cNvPr id="15380" name="筆跡 15379">
                    <a:extLst>
                      <a:ext uri="{FF2B5EF4-FFF2-40B4-BE49-F238E27FC236}">
                        <a16:creationId xmlns:a16="http://schemas.microsoft.com/office/drawing/2014/main" id="{72CDD60A-4D98-4B75-A2B8-4D5E71AFF876}"/>
                      </a:ext>
                    </a:extLst>
                  </p:cNvPr>
                  <p:cNvPicPr/>
                  <p:nvPr/>
                </p:nvPicPr>
                <p:blipFill>
                  <a:blip r:embed="rId128"/>
                  <a:stretch>
                    <a:fillRect/>
                  </a:stretch>
                </p:blipFill>
                <p:spPr>
                  <a:xfrm>
                    <a:off x="6524684" y="6043899"/>
                    <a:ext cx="228525" cy="68824"/>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15382" name="筆跡 15381">
                    <a:extLst>
                      <a:ext uri="{FF2B5EF4-FFF2-40B4-BE49-F238E27FC236}">
                        <a16:creationId xmlns:a16="http://schemas.microsoft.com/office/drawing/2014/main" id="{4CDD95BF-C584-49E3-9F0C-BECF67C4DD1C}"/>
                      </a:ext>
                    </a:extLst>
                  </p14:cNvPr>
                  <p14:cNvContentPartPr/>
                  <p14:nvPr/>
                </p14:nvContentPartPr>
                <p14:xfrm>
                  <a:off x="6905748" y="5758320"/>
                  <a:ext cx="289440" cy="417960"/>
                </p14:xfrm>
              </p:contentPart>
            </mc:Choice>
            <mc:Fallback>
              <p:pic>
                <p:nvPicPr>
                  <p:cNvPr id="15382" name="筆跡 15381">
                    <a:extLst>
                      <a:ext uri="{FF2B5EF4-FFF2-40B4-BE49-F238E27FC236}">
                        <a16:creationId xmlns:a16="http://schemas.microsoft.com/office/drawing/2014/main" id="{4CDD95BF-C584-49E3-9F0C-BECF67C4DD1C}"/>
                      </a:ext>
                    </a:extLst>
                  </p:cNvPr>
                  <p:cNvPicPr/>
                  <p:nvPr/>
                </p:nvPicPr>
                <p:blipFill>
                  <a:blip r:embed="rId130"/>
                  <a:stretch>
                    <a:fillRect/>
                  </a:stretch>
                </p:blipFill>
                <p:spPr>
                  <a:xfrm>
                    <a:off x="6883620" y="5735814"/>
                    <a:ext cx="333254" cy="463430"/>
                  </a:xfrm>
                  <a:prstGeom prst="rect">
                    <a:avLst/>
                  </a:prstGeom>
                </p:spPr>
              </p:pic>
            </mc:Fallback>
          </mc:AlternateContent>
        </p:grpSp>
        <p:grpSp>
          <p:nvGrpSpPr>
            <p:cNvPr id="15389" name="群組 15388">
              <a:extLst>
                <a:ext uri="{FF2B5EF4-FFF2-40B4-BE49-F238E27FC236}">
                  <a16:creationId xmlns:a16="http://schemas.microsoft.com/office/drawing/2014/main" id="{D2D39550-7371-4EDB-B753-D09AEF0B703B}"/>
                </a:ext>
              </a:extLst>
            </p:cNvPr>
            <p:cNvGrpSpPr/>
            <p:nvPr/>
          </p:nvGrpSpPr>
          <p:grpSpPr>
            <a:xfrm>
              <a:off x="7425588" y="5792520"/>
              <a:ext cx="510480" cy="336600"/>
              <a:chOff x="7425588" y="5792520"/>
              <a:chExt cx="510480" cy="336600"/>
            </a:xfrm>
          </p:grpSpPr>
          <mc:AlternateContent xmlns:mc="http://schemas.openxmlformats.org/markup-compatibility/2006">
            <mc:Choice xmlns:p14="http://schemas.microsoft.com/office/powerpoint/2010/main" Requires="p14">
              <p:contentPart p14:bwMode="auto" r:id="rId131">
                <p14:nvContentPartPr>
                  <p14:cNvPr id="15383" name="筆跡 15382">
                    <a:extLst>
                      <a:ext uri="{FF2B5EF4-FFF2-40B4-BE49-F238E27FC236}">
                        <a16:creationId xmlns:a16="http://schemas.microsoft.com/office/drawing/2014/main" id="{E5203209-B195-4B78-A980-EA55930CFFD9}"/>
                      </a:ext>
                    </a:extLst>
                  </p14:cNvPr>
                  <p14:cNvContentPartPr/>
                  <p14:nvPr/>
                </p14:nvContentPartPr>
                <p14:xfrm>
                  <a:off x="7425588" y="5792520"/>
                  <a:ext cx="82080" cy="312480"/>
                </p14:xfrm>
              </p:contentPart>
            </mc:Choice>
            <mc:Fallback>
              <p:pic>
                <p:nvPicPr>
                  <p:cNvPr id="15383" name="筆跡 15382">
                    <a:extLst>
                      <a:ext uri="{FF2B5EF4-FFF2-40B4-BE49-F238E27FC236}">
                        <a16:creationId xmlns:a16="http://schemas.microsoft.com/office/drawing/2014/main" id="{E5203209-B195-4B78-A980-EA55930CFFD9}"/>
                      </a:ext>
                    </a:extLst>
                  </p:cNvPr>
                  <p:cNvPicPr/>
                  <p:nvPr/>
                </p:nvPicPr>
                <p:blipFill>
                  <a:blip r:embed="rId132"/>
                  <a:stretch>
                    <a:fillRect/>
                  </a:stretch>
                </p:blipFill>
                <p:spPr>
                  <a:xfrm>
                    <a:off x="7403404" y="5769544"/>
                    <a:ext cx="126004" cy="357973"/>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15385" name="筆跡 15384">
                    <a:extLst>
                      <a:ext uri="{FF2B5EF4-FFF2-40B4-BE49-F238E27FC236}">
                        <a16:creationId xmlns:a16="http://schemas.microsoft.com/office/drawing/2014/main" id="{585B586C-F4EC-47D1-AA3D-D4E750E2FEAB}"/>
                      </a:ext>
                    </a:extLst>
                  </p14:cNvPr>
                  <p14:cNvContentPartPr/>
                  <p14:nvPr/>
                </p14:nvContentPartPr>
                <p14:xfrm>
                  <a:off x="7581108" y="5915640"/>
                  <a:ext cx="171000" cy="213480"/>
                </p14:xfrm>
              </p:contentPart>
            </mc:Choice>
            <mc:Fallback>
              <p:pic>
                <p:nvPicPr>
                  <p:cNvPr id="15385" name="筆跡 15384">
                    <a:extLst>
                      <a:ext uri="{FF2B5EF4-FFF2-40B4-BE49-F238E27FC236}">
                        <a16:creationId xmlns:a16="http://schemas.microsoft.com/office/drawing/2014/main" id="{585B586C-F4EC-47D1-AA3D-D4E750E2FEAB}"/>
                      </a:ext>
                    </a:extLst>
                  </p:cNvPr>
                  <p:cNvPicPr/>
                  <p:nvPr/>
                </p:nvPicPr>
                <p:blipFill>
                  <a:blip r:embed="rId134"/>
                  <a:stretch>
                    <a:fillRect/>
                  </a:stretch>
                </p:blipFill>
                <p:spPr>
                  <a:xfrm>
                    <a:off x="7559015" y="5893096"/>
                    <a:ext cx="214744" cy="259029"/>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15386" name="筆跡 15385">
                    <a:extLst>
                      <a:ext uri="{FF2B5EF4-FFF2-40B4-BE49-F238E27FC236}">
                        <a16:creationId xmlns:a16="http://schemas.microsoft.com/office/drawing/2014/main" id="{E9B4B9C6-877B-484E-AC9C-256E3DDE1408}"/>
                      </a:ext>
                    </a:extLst>
                  </p14:cNvPr>
                  <p14:cNvContentPartPr/>
                  <p14:nvPr/>
                </p14:nvContentPartPr>
                <p14:xfrm>
                  <a:off x="7544028" y="5935440"/>
                  <a:ext cx="233280" cy="183240"/>
                </p14:xfrm>
              </p:contentPart>
            </mc:Choice>
            <mc:Fallback>
              <p:pic>
                <p:nvPicPr>
                  <p:cNvPr id="15386" name="筆跡 15385">
                    <a:extLst>
                      <a:ext uri="{FF2B5EF4-FFF2-40B4-BE49-F238E27FC236}">
                        <a16:creationId xmlns:a16="http://schemas.microsoft.com/office/drawing/2014/main" id="{E9B4B9C6-877B-484E-AC9C-256E3DDE1408}"/>
                      </a:ext>
                    </a:extLst>
                  </p:cNvPr>
                  <p:cNvPicPr/>
                  <p:nvPr/>
                </p:nvPicPr>
                <p:blipFill>
                  <a:blip r:embed="rId136"/>
                  <a:stretch>
                    <a:fillRect/>
                  </a:stretch>
                </p:blipFill>
                <p:spPr>
                  <a:xfrm>
                    <a:off x="7522338" y="5912937"/>
                    <a:ext cx="277103" cy="228706"/>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15387" name="筆跡 15386">
                    <a:extLst>
                      <a:ext uri="{FF2B5EF4-FFF2-40B4-BE49-F238E27FC236}">
                        <a16:creationId xmlns:a16="http://schemas.microsoft.com/office/drawing/2014/main" id="{982D7FC9-5218-4A31-85EF-FA7AA17151F4}"/>
                      </a:ext>
                    </a:extLst>
                  </p14:cNvPr>
                  <p14:cNvContentPartPr/>
                  <p14:nvPr/>
                </p14:nvContentPartPr>
                <p14:xfrm>
                  <a:off x="7885668" y="5921760"/>
                  <a:ext cx="29520" cy="6480"/>
                </p14:xfrm>
              </p:contentPart>
            </mc:Choice>
            <mc:Fallback>
              <p:pic>
                <p:nvPicPr>
                  <p:cNvPr id="15387" name="筆跡 15386">
                    <a:extLst>
                      <a:ext uri="{FF2B5EF4-FFF2-40B4-BE49-F238E27FC236}">
                        <a16:creationId xmlns:a16="http://schemas.microsoft.com/office/drawing/2014/main" id="{982D7FC9-5218-4A31-85EF-FA7AA17151F4}"/>
                      </a:ext>
                    </a:extLst>
                  </p:cNvPr>
                  <p:cNvPicPr/>
                  <p:nvPr/>
                </p:nvPicPr>
                <p:blipFill>
                  <a:blip r:embed="rId138"/>
                  <a:stretch>
                    <a:fillRect/>
                  </a:stretch>
                </p:blipFill>
                <p:spPr>
                  <a:xfrm>
                    <a:off x="7863638" y="5898617"/>
                    <a:ext cx="73139" cy="52303"/>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15388" name="筆跡 15387">
                    <a:extLst>
                      <a:ext uri="{FF2B5EF4-FFF2-40B4-BE49-F238E27FC236}">
                        <a16:creationId xmlns:a16="http://schemas.microsoft.com/office/drawing/2014/main" id="{DBAC2773-2AC2-4B90-B176-0468F5E44257}"/>
                      </a:ext>
                    </a:extLst>
                  </p14:cNvPr>
                  <p14:cNvContentPartPr/>
                  <p14:nvPr/>
                </p14:nvContentPartPr>
                <p14:xfrm>
                  <a:off x="7895388" y="6026880"/>
                  <a:ext cx="40680" cy="60120"/>
                </p14:xfrm>
              </p:contentPart>
            </mc:Choice>
            <mc:Fallback>
              <p:pic>
                <p:nvPicPr>
                  <p:cNvPr id="15388" name="筆跡 15387">
                    <a:extLst>
                      <a:ext uri="{FF2B5EF4-FFF2-40B4-BE49-F238E27FC236}">
                        <a16:creationId xmlns:a16="http://schemas.microsoft.com/office/drawing/2014/main" id="{DBAC2773-2AC2-4B90-B176-0468F5E44257}"/>
                      </a:ext>
                    </a:extLst>
                  </p:cNvPr>
                  <p:cNvPicPr/>
                  <p:nvPr/>
                </p:nvPicPr>
                <p:blipFill>
                  <a:blip r:embed="rId140"/>
                  <a:stretch>
                    <a:fillRect/>
                  </a:stretch>
                </p:blipFill>
                <p:spPr>
                  <a:xfrm>
                    <a:off x="7873279" y="6004392"/>
                    <a:ext cx="84455" cy="105554"/>
                  </a:xfrm>
                  <a:prstGeom prst="rect">
                    <a:avLst/>
                  </a:prstGeom>
                </p:spPr>
              </p:pic>
            </mc:Fallback>
          </mc:AlternateContent>
        </p:grpSp>
        <p:grpSp>
          <p:nvGrpSpPr>
            <p:cNvPr id="15402" name="群組 15401">
              <a:extLst>
                <a:ext uri="{FF2B5EF4-FFF2-40B4-BE49-F238E27FC236}">
                  <a16:creationId xmlns:a16="http://schemas.microsoft.com/office/drawing/2014/main" id="{37C0329A-8F53-456F-8FD6-0F30491C2540}"/>
                </a:ext>
              </a:extLst>
            </p:cNvPr>
            <p:cNvGrpSpPr/>
            <p:nvPr/>
          </p:nvGrpSpPr>
          <p:grpSpPr>
            <a:xfrm>
              <a:off x="8138028" y="5658960"/>
              <a:ext cx="1008000" cy="495360"/>
              <a:chOff x="8138028" y="5658960"/>
              <a:chExt cx="1008000" cy="495360"/>
            </a:xfrm>
          </p:grpSpPr>
          <mc:AlternateContent xmlns:mc="http://schemas.openxmlformats.org/markup-compatibility/2006">
            <mc:Choice xmlns:p14="http://schemas.microsoft.com/office/powerpoint/2010/main" Requires="p14">
              <p:contentPart p14:bwMode="auto" r:id="rId141">
                <p14:nvContentPartPr>
                  <p14:cNvPr id="15390" name="筆跡 15389">
                    <a:extLst>
                      <a:ext uri="{FF2B5EF4-FFF2-40B4-BE49-F238E27FC236}">
                        <a16:creationId xmlns:a16="http://schemas.microsoft.com/office/drawing/2014/main" id="{DF77905D-88DD-44B3-A61F-D46CCA64BEF0}"/>
                      </a:ext>
                    </a:extLst>
                  </p14:cNvPr>
                  <p14:cNvContentPartPr/>
                  <p14:nvPr/>
                </p14:nvContentPartPr>
                <p14:xfrm>
                  <a:off x="8138028" y="5850120"/>
                  <a:ext cx="46800" cy="217080"/>
                </p14:xfrm>
              </p:contentPart>
            </mc:Choice>
            <mc:Fallback>
              <p:pic>
                <p:nvPicPr>
                  <p:cNvPr id="15390" name="筆跡 15389">
                    <a:extLst>
                      <a:ext uri="{FF2B5EF4-FFF2-40B4-BE49-F238E27FC236}">
                        <a16:creationId xmlns:a16="http://schemas.microsoft.com/office/drawing/2014/main" id="{DF77905D-88DD-44B3-A61F-D46CCA64BEF0}"/>
                      </a:ext>
                    </a:extLst>
                  </p:cNvPr>
                  <p:cNvPicPr/>
                  <p:nvPr/>
                </p:nvPicPr>
                <p:blipFill>
                  <a:blip r:embed="rId142"/>
                  <a:stretch>
                    <a:fillRect/>
                  </a:stretch>
                </p:blipFill>
                <p:spPr>
                  <a:xfrm>
                    <a:off x="8115953" y="5827124"/>
                    <a:ext cx="90509" cy="262612"/>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15391" name="筆跡 15390">
                    <a:extLst>
                      <a:ext uri="{FF2B5EF4-FFF2-40B4-BE49-F238E27FC236}">
                        <a16:creationId xmlns:a16="http://schemas.microsoft.com/office/drawing/2014/main" id="{6FCEE577-D8D2-4139-B705-DD784383A1F1}"/>
                      </a:ext>
                    </a:extLst>
                  </p14:cNvPr>
                  <p14:cNvContentPartPr/>
                  <p14:nvPr/>
                </p14:nvContentPartPr>
                <p14:xfrm>
                  <a:off x="8205708" y="5665440"/>
                  <a:ext cx="208080" cy="414000"/>
                </p14:xfrm>
              </p:contentPart>
            </mc:Choice>
            <mc:Fallback>
              <p:pic>
                <p:nvPicPr>
                  <p:cNvPr id="15391" name="筆跡 15390">
                    <a:extLst>
                      <a:ext uri="{FF2B5EF4-FFF2-40B4-BE49-F238E27FC236}">
                        <a16:creationId xmlns:a16="http://schemas.microsoft.com/office/drawing/2014/main" id="{6FCEE577-D8D2-4139-B705-DD784383A1F1}"/>
                      </a:ext>
                    </a:extLst>
                  </p:cNvPr>
                  <p:cNvPicPr/>
                  <p:nvPr/>
                </p:nvPicPr>
                <p:blipFill>
                  <a:blip r:embed="rId144"/>
                  <a:stretch>
                    <a:fillRect/>
                  </a:stretch>
                </p:blipFill>
                <p:spPr>
                  <a:xfrm>
                    <a:off x="8184015" y="5642466"/>
                    <a:ext cx="251910" cy="459489"/>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15393" name="筆跡 15392">
                    <a:extLst>
                      <a:ext uri="{FF2B5EF4-FFF2-40B4-BE49-F238E27FC236}">
                        <a16:creationId xmlns:a16="http://schemas.microsoft.com/office/drawing/2014/main" id="{606EEE88-2690-4A25-AA9C-647FE8B55556}"/>
                      </a:ext>
                    </a:extLst>
                  </p14:cNvPr>
                  <p14:cNvContentPartPr/>
                  <p14:nvPr/>
                </p14:nvContentPartPr>
                <p14:xfrm>
                  <a:off x="8469588" y="6066840"/>
                  <a:ext cx="15840" cy="43920"/>
                </p14:xfrm>
              </p:contentPart>
            </mc:Choice>
            <mc:Fallback>
              <p:pic>
                <p:nvPicPr>
                  <p:cNvPr id="15393" name="筆跡 15392">
                    <a:extLst>
                      <a:ext uri="{FF2B5EF4-FFF2-40B4-BE49-F238E27FC236}">
                        <a16:creationId xmlns:a16="http://schemas.microsoft.com/office/drawing/2014/main" id="{606EEE88-2690-4A25-AA9C-647FE8B55556}"/>
                      </a:ext>
                    </a:extLst>
                  </p:cNvPr>
                  <p:cNvPicPr/>
                  <p:nvPr/>
                </p:nvPicPr>
                <p:blipFill>
                  <a:blip r:embed="rId146"/>
                  <a:stretch>
                    <a:fillRect/>
                  </a:stretch>
                </p:blipFill>
                <p:spPr>
                  <a:xfrm>
                    <a:off x="8448028" y="6043965"/>
                    <a:ext cx="59400" cy="89213"/>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15395" name="筆跡 15394">
                    <a:extLst>
                      <a:ext uri="{FF2B5EF4-FFF2-40B4-BE49-F238E27FC236}">
                        <a16:creationId xmlns:a16="http://schemas.microsoft.com/office/drawing/2014/main" id="{CE7D00BA-7B39-474E-8B80-182ECE418A8B}"/>
                      </a:ext>
                    </a:extLst>
                  </p14:cNvPr>
                  <p14:cNvContentPartPr/>
                  <p14:nvPr/>
                </p14:nvContentPartPr>
                <p14:xfrm>
                  <a:off x="8617188" y="5858040"/>
                  <a:ext cx="130320" cy="153360"/>
                </p14:xfrm>
              </p:contentPart>
            </mc:Choice>
            <mc:Fallback>
              <p:pic>
                <p:nvPicPr>
                  <p:cNvPr id="15395" name="筆跡 15394">
                    <a:extLst>
                      <a:ext uri="{FF2B5EF4-FFF2-40B4-BE49-F238E27FC236}">
                        <a16:creationId xmlns:a16="http://schemas.microsoft.com/office/drawing/2014/main" id="{CE7D00BA-7B39-474E-8B80-182ECE418A8B}"/>
                      </a:ext>
                    </a:extLst>
                  </p:cNvPr>
                  <p:cNvPicPr/>
                  <p:nvPr/>
                </p:nvPicPr>
                <p:blipFill>
                  <a:blip r:embed="rId148"/>
                  <a:stretch>
                    <a:fillRect/>
                  </a:stretch>
                </p:blipFill>
                <p:spPr>
                  <a:xfrm>
                    <a:off x="8595100" y="5835541"/>
                    <a:ext cx="174055" cy="198817"/>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5396" name="筆跡 15395">
                    <a:extLst>
                      <a:ext uri="{FF2B5EF4-FFF2-40B4-BE49-F238E27FC236}">
                        <a16:creationId xmlns:a16="http://schemas.microsoft.com/office/drawing/2014/main" id="{D46BD272-3603-4A97-A5BD-508FF60EF5B5}"/>
                      </a:ext>
                    </a:extLst>
                  </p14:cNvPr>
                  <p14:cNvContentPartPr/>
                  <p14:nvPr/>
                </p14:nvContentPartPr>
                <p14:xfrm>
                  <a:off x="8799708" y="6022920"/>
                  <a:ext cx="48960" cy="91800"/>
                </p14:xfrm>
              </p:contentPart>
            </mc:Choice>
            <mc:Fallback>
              <p:pic>
                <p:nvPicPr>
                  <p:cNvPr id="15396" name="筆跡 15395">
                    <a:extLst>
                      <a:ext uri="{FF2B5EF4-FFF2-40B4-BE49-F238E27FC236}">
                        <a16:creationId xmlns:a16="http://schemas.microsoft.com/office/drawing/2014/main" id="{D46BD272-3603-4A97-A5BD-508FF60EF5B5}"/>
                      </a:ext>
                    </a:extLst>
                  </p:cNvPr>
                  <p:cNvPicPr/>
                  <p:nvPr/>
                </p:nvPicPr>
                <p:blipFill>
                  <a:blip r:embed="rId150"/>
                  <a:stretch>
                    <a:fillRect/>
                  </a:stretch>
                </p:blipFill>
                <p:spPr>
                  <a:xfrm>
                    <a:off x="8777654" y="6000429"/>
                    <a:ext cx="92627" cy="137241"/>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5398" name="筆跡 15397">
                    <a:extLst>
                      <a:ext uri="{FF2B5EF4-FFF2-40B4-BE49-F238E27FC236}">
                        <a16:creationId xmlns:a16="http://schemas.microsoft.com/office/drawing/2014/main" id="{46C7CEDC-849A-4C97-9522-481A78585A1D}"/>
                      </a:ext>
                    </a:extLst>
                  </p14:cNvPr>
                  <p14:cNvContentPartPr/>
                  <p14:nvPr/>
                </p14:nvContentPartPr>
                <p14:xfrm>
                  <a:off x="8873148" y="5658960"/>
                  <a:ext cx="113040" cy="222840"/>
                </p14:xfrm>
              </p:contentPart>
            </mc:Choice>
            <mc:Fallback>
              <p:pic>
                <p:nvPicPr>
                  <p:cNvPr id="15398" name="筆跡 15397">
                    <a:extLst>
                      <a:ext uri="{FF2B5EF4-FFF2-40B4-BE49-F238E27FC236}">
                        <a16:creationId xmlns:a16="http://schemas.microsoft.com/office/drawing/2014/main" id="{46C7CEDC-849A-4C97-9522-481A78585A1D}"/>
                      </a:ext>
                    </a:extLst>
                  </p:cNvPr>
                  <p:cNvPicPr/>
                  <p:nvPr/>
                </p:nvPicPr>
                <p:blipFill>
                  <a:blip r:embed="rId152"/>
                  <a:stretch>
                    <a:fillRect/>
                  </a:stretch>
                </p:blipFill>
                <p:spPr>
                  <a:xfrm>
                    <a:off x="8851427" y="5636446"/>
                    <a:ext cx="156926" cy="268327"/>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5399" name="筆跡 15398">
                    <a:extLst>
                      <a:ext uri="{FF2B5EF4-FFF2-40B4-BE49-F238E27FC236}">
                        <a16:creationId xmlns:a16="http://schemas.microsoft.com/office/drawing/2014/main" id="{8A870509-8718-4373-AAB1-F5CFE825247B}"/>
                      </a:ext>
                    </a:extLst>
                  </p14:cNvPr>
                  <p14:cNvContentPartPr/>
                  <p14:nvPr/>
                </p14:nvContentPartPr>
                <p14:xfrm>
                  <a:off x="8915988" y="5776320"/>
                  <a:ext cx="86400" cy="137880"/>
                </p14:xfrm>
              </p:contentPart>
            </mc:Choice>
            <mc:Fallback>
              <p:pic>
                <p:nvPicPr>
                  <p:cNvPr id="15399" name="筆跡 15398">
                    <a:extLst>
                      <a:ext uri="{FF2B5EF4-FFF2-40B4-BE49-F238E27FC236}">
                        <a16:creationId xmlns:a16="http://schemas.microsoft.com/office/drawing/2014/main" id="{8A870509-8718-4373-AAB1-F5CFE825247B}"/>
                      </a:ext>
                    </a:extLst>
                  </p:cNvPr>
                  <p:cNvPicPr/>
                  <p:nvPr/>
                </p:nvPicPr>
                <p:blipFill>
                  <a:blip r:embed="rId154"/>
                  <a:stretch>
                    <a:fillRect/>
                  </a:stretch>
                </p:blipFill>
                <p:spPr>
                  <a:xfrm>
                    <a:off x="8893834" y="5753340"/>
                    <a:ext cx="130265" cy="18338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5401" name="筆跡 15400">
                    <a:extLst>
                      <a:ext uri="{FF2B5EF4-FFF2-40B4-BE49-F238E27FC236}">
                        <a16:creationId xmlns:a16="http://schemas.microsoft.com/office/drawing/2014/main" id="{495C7B84-A028-41C5-B3FE-B09C4F20C4E5}"/>
                      </a:ext>
                    </a:extLst>
                  </p14:cNvPr>
                  <p14:cNvContentPartPr/>
                  <p14:nvPr/>
                </p14:nvContentPartPr>
                <p14:xfrm>
                  <a:off x="8993748" y="5744280"/>
                  <a:ext cx="152280" cy="410040"/>
                </p14:xfrm>
              </p:contentPart>
            </mc:Choice>
            <mc:Fallback>
              <p:pic>
                <p:nvPicPr>
                  <p:cNvPr id="15401" name="筆跡 15400">
                    <a:extLst>
                      <a:ext uri="{FF2B5EF4-FFF2-40B4-BE49-F238E27FC236}">
                        <a16:creationId xmlns:a16="http://schemas.microsoft.com/office/drawing/2014/main" id="{495C7B84-A028-41C5-B3FE-B09C4F20C4E5}"/>
                      </a:ext>
                    </a:extLst>
                  </p:cNvPr>
                  <p:cNvPicPr/>
                  <p:nvPr/>
                </p:nvPicPr>
                <p:blipFill>
                  <a:blip r:embed="rId156"/>
                  <a:stretch>
                    <a:fillRect/>
                  </a:stretch>
                </p:blipFill>
                <p:spPr>
                  <a:xfrm>
                    <a:off x="8971614" y="5721321"/>
                    <a:ext cx="196105" cy="455498"/>
                  </a:xfrm>
                  <a:prstGeom prst="rect">
                    <a:avLst/>
                  </a:prstGeom>
                </p:spPr>
              </p:pic>
            </mc:Fallback>
          </mc:AlternateContent>
        </p:grpSp>
      </p:gr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允收抽樣</a:t>
            </a:r>
            <a:r>
              <a:rPr lang="en-US" altLang="zh-TW" dirty="0"/>
              <a:t>(Acceptance Sampling)</a:t>
            </a:r>
            <a:br>
              <a:rPr lang="en-US" altLang="zh-TW" dirty="0"/>
            </a:br>
            <a:r>
              <a:rPr lang="zh-TW" altLang="en-US" dirty="0"/>
              <a:t>中的超幾何分布</a:t>
            </a:r>
          </a:p>
        </p:txBody>
      </p:sp>
      <p:sp>
        <p:nvSpPr>
          <p:cNvPr id="5" name="內容版面配置區 4"/>
          <p:cNvSpPr>
            <a:spLocks noGrp="1"/>
          </p:cNvSpPr>
          <p:nvPr>
            <p:ph idx="1"/>
          </p:nvPr>
        </p:nvSpPr>
        <p:spPr/>
        <p:txBody>
          <a:bodyPr/>
          <a:lstStyle/>
          <a:p>
            <a:endParaRPr lang="en-US" altLang="zh-TW" b="1" dirty="0"/>
          </a:p>
        </p:txBody>
      </p:sp>
      <p:sp>
        <p:nvSpPr>
          <p:cNvPr id="3" name="投影片編號版面配置區 2">
            <a:extLst>
              <a:ext uri="{FF2B5EF4-FFF2-40B4-BE49-F238E27FC236}">
                <a16:creationId xmlns:a16="http://schemas.microsoft.com/office/drawing/2014/main" id="{8CF98776-3796-4603-9901-F7E6D4650B2D}"/>
              </a:ext>
            </a:extLst>
          </p:cNvPr>
          <p:cNvSpPr>
            <a:spLocks noGrp="1"/>
          </p:cNvSpPr>
          <p:nvPr>
            <p:ph type="sldNum" sz="quarter" idx="12"/>
          </p:nvPr>
        </p:nvSpPr>
        <p:spPr/>
        <p:txBody>
          <a:bodyPr/>
          <a:lstStyle/>
          <a:p>
            <a:fld id="{8632C2C5-20A0-4062-ADB6-29D76B962CAE}" type="slidenum">
              <a:rPr lang="zh-TW" altLang="en-US" smtClean="0"/>
              <a:pPr/>
              <a:t>42</a:t>
            </a:fld>
            <a:endParaRPr lang="zh-TW" altLang="en-US"/>
          </a:p>
        </p:txBody>
      </p:sp>
      <p:pic>
        <p:nvPicPr>
          <p:cNvPr id="6" name="Picture 2"/>
          <p:cNvPicPr>
            <a:picLocks noChangeAspect="1" noChangeArrowheads="1"/>
          </p:cNvPicPr>
          <p:nvPr/>
        </p:nvPicPr>
        <p:blipFill>
          <a:blip r:embed="rId2" cstate="print"/>
          <a:srcRect b="58682"/>
          <a:stretch>
            <a:fillRect/>
          </a:stretch>
        </p:blipFill>
        <p:spPr bwMode="auto">
          <a:xfrm>
            <a:off x="395536" y="1340768"/>
            <a:ext cx="8317040" cy="2005000"/>
          </a:xfrm>
          <a:prstGeom prst="rect">
            <a:avLst/>
          </a:prstGeom>
          <a:noFill/>
          <a:ln w="9525">
            <a:noFill/>
            <a:miter lim="800000"/>
            <a:headEnd/>
            <a:tailEnd/>
          </a:ln>
          <a:effectLst/>
        </p:spPr>
      </p:pic>
      <p:pic>
        <p:nvPicPr>
          <p:cNvPr id="7" name="Picture 2"/>
          <p:cNvPicPr>
            <a:picLocks noChangeAspect="1" noChangeArrowheads="1"/>
          </p:cNvPicPr>
          <p:nvPr/>
        </p:nvPicPr>
        <p:blipFill>
          <a:blip r:embed="rId2" cstate="print"/>
          <a:srcRect t="43239"/>
          <a:stretch>
            <a:fillRect/>
          </a:stretch>
        </p:blipFill>
        <p:spPr bwMode="auto">
          <a:xfrm>
            <a:off x="395536" y="3339433"/>
            <a:ext cx="8317040" cy="2754388"/>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3.8</a:t>
            </a:r>
            <a:endParaRPr lang="zh-TW" altLang="en-US" dirty="0"/>
          </a:p>
        </p:txBody>
      </p:sp>
      <p:pic>
        <p:nvPicPr>
          <p:cNvPr id="16386" name="Picture 2"/>
          <p:cNvPicPr>
            <a:picLocks noGrp="1" noChangeAspect="1" noChangeArrowheads="1"/>
          </p:cNvPicPr>
          <p:nvPr>
            <p:ph idx="1"/>
          </p:nvPr>
        </p:nvPicPr>
        <p:blipFill>
          <a:blip r:embed="rId2" cstate="print"/>
          <a:srcRect b="60655"/>
          <a:stretch>
            <a:fillRect/>
          </a:stretch>
        </p:blipFill>
        <p:spPr bwMode="auto">
          <a:xfrm>
            <a:off x="323850" y="1290488"/>
            <a:ext cx="8496300" cy="199449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A1E50A17-A7BD-4EE1-938D-A8A2C992962B}"/>
              </a:ext>
            </a:extLst>
          </p:cNvPr>
          <p:cNvSpPr>
            <a:spLocks noGrp="1"/>
          </p:cNvSpPr>
          <p:nvPr>
            <p:ph type="sldNum" sz="quarter" idx="12"/>
          </p:nvPr>
        </p:nvSpPr>
        <p:spPr/>
        <p:txBody>
          <a:bodyPr/>
          <a:lstStyle/>
          <a:p>
            <a:fld id="{8632C2C5-20A0-4062-ADB6-29D76B962CAE}" type="slidenum">
              <a:rPr lang="zh-TW" altLang="en-US" smtClean="0"/>
              <a:pPr/>
              <a:t>43</a:t>
            </a:fld>
            <a:endParaRPr lang="zh-TW" altLang="en-US"/>
          </a:p>
        </p:txBody>
      </p:sp>
      <p:pic>
        <p:nvPicPr>
          <p:cNvPr id="6" name="Picture 2"/>
          <p:cNvPicPr>
            <a:picLocks noChangeAspect="1" noChangeArrowheads="1"/>
          </p:cNvPicPr>
          <p:nvPr/>
        </p:nvPicPr>
        <p:blipFill>
          <a:blip r:embed="rId2" cstate="print"/>
          <a:srcRect t="41195"/>
          <a:stretch>
            <a:fillRect/>
          </a:stretch>
        </p:blipFill>
        <p:spPr bwMode="auto">
          <a:xfrm>
            <a:off x="323528" y="3429000"/>
            <a:ext cx="8496300" cy="2980955"/>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超幾何分布的 </a:t>
            </a:r>
            <a:r>
              <a:rPr lang="en-US" altLang="zh-TW" dirty="0"/>
              <a:t>mean, variance</a:t>
            </a:r>
            <a:endParaRPr lang="zh-TW" altLang="en-US" dirty="0"/>
          </a:p>
        </p:txBody>
      </p:sp>
      <p:pic>
        <p:nvPicPr>
          <p:cNvPr id="17410" name="Picture 2"/>
          <p:cNvPicPr>
            <a:picLocks noGrp="1" noChangeAspect="1" noChangeArrowheads="1"/>
          </p:cNvPicPr>
          <p:nvPr>
            <p:ph idx="1"/>
          </p:nvPr>
        </p:nvPicPr>
        <p:blipFill>
          <a:blip r:embed="rId2" cstate="print"/>
          <a:srcRect/>
          <a:stretch>
            <a:fillRect/>
          </a:stretch>
        </p:blipFill>
        <p:spPr bwMode="auto">
          <a:xfrm>
            <a:off x="576000" y="2276872"/>
            <a:ext cx="7992000" cy="1856920"/>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D252052A-13CE-4CC3-96D0-68E7F5D952F8}"/>
              </a:ext>
            </a:extLst>
          </p:cNvPr>
          <p:cNvSpPr>
            <a:spLocks noGrp="1"/>
          </p:cNvSpPr>
          <p:nvPr>
            <p:ph type="sldNum" sz="quarter" idx="12"/>
          </p:nvPr>
        </p:nvSpPr>
        <p:spPr/>
        <p:txBody>
          <a:bodyPr/>
          <a:lstStyle/>
          <a:p>
            <a:fld id="{8632C2C5-20A0-4062-ADB6-29D76B962CAE}" type="slidenum">
              <a:rPr lang="zh-TW" altLang="en-US" smtClean="0"/>
              <a:pPr/>
              <a:t>44</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156665C-0DBC-4F05-A25D-7DA346141E22}"/>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2FADF86A-786D-4CB4-A021-EE84C1F8F7D2}"/>
              </a:ext>
            </a:extLst>
          </p:cNvPr>
          <p:cNvSpPr>
            <a:spLocks noGrp="1"/>
          </p:cNvSpPr>
          <p:nvPr>
            <p:ph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7C808789-5894-472B-B134-553D39C3A1D0}"/>
              </a:ext>
            </a:extLst>
          </p:cNvPr>
          <p:cNvSpPr>
            <a:spLocks noGrp="1"/>
          </p:cNvSpPr>
          <p:nvPr>
            <p:ph type="sldNum" sz="quarter" idx="12"/>
          </p:nvPr>
        </p:nvSpPr>
        <p:spPr/>
        <p:txBody>
          <a:bodyPr/>
          <a:lstStyle/>
          <a:p>
            <a:fld id="{8632C2C5-20A0-4062-ADB6-29D76B962CAE}" type="slidenum">
              <a:rPr lang="zh-TW" altLang="en-US" smtClean="0"/>
              <a:pPr/>
              <a:t>45</a:t>
            </a:fld>
            <a:endParaRPr lang="zh-TW" altLang="en-US"/>
          </a:p>
        </p:txBody>
      </p:sp>
      <p:pic>
        <p:nvPicPr>
          <p:cNvPr id="5" name="Picture 2">
            <a:extLst>
              <a:ext uri="{FF2B5EF4-FFF2-40B4-BE49-F238E27FC236}">
                <a16:creationId xmlns:a16="http://schemas.microsoft.com/office/drawing/2014/main" id="{EB84E656-9B9E-4363-8C7C-45D9BB57873B}"/>
              </a:ext>
            </a:extLst>
          </p:cNvPr>
          <p:cNvPicPr>
            <a:picLocks noChangeAspect="1" noChangeArrowheads="1"/>
          </p:cNvPicPr>
          <p:nvPr/>
        </p:nvPicPr>
        <p:blipFill>
          <a:blip r:embed="rId2" cstate="print"/>
          <a:srcRect b="50859"/>
          <a:stretch>
            <a:fillRect/>
          </a:stretch>
        </p:blipFill>
        <p:spPr bwMode="auto">
          <a:xfrm>
            <a:off x="576000" y="1844824"/>
            <a:ext cx="7992000" cy="1584176"/>
          </a:xfrm>
          <a:prstGeom prst="rect">
            <a:avLst/>
          </a:prstGeom>
          <a:noFill/>
          <a:ln w="9525">
            <a:noFill/>
            <a:miter lim="800000"/>
            <a:headEnd/>
            <a:tailEnd/>
          </a:ln>
          <a:effectLst/>
        </p:spPr>
      </p:pic>
      <p:pic>
        <p:nvPicPr>
          <p:cNvPr id="6" name="Picture 2">
            <a:extLst>
              <a:ext uri="{FF2B5EF4-FFF2-40B4-BE49-F238E27FC236}">
                <a16:creationId xmlns:a16="http://schemas.microsoft.com/office/drawing/2014/main" id="{F75AA76F-4D00-4F08-A9F2-651B387B7124}"/>
              </a:ext>
            </a:extLst>
          </p:cNvPr>
          <p:cNvPicPr>
            <a:picLocks noChangeAspect="1" noChangeArrowheads="1"/>
          </p:cNvPicPr>
          <p:nvPr/>
        </p:nvPicPr>
        <p:blipFill>
          <a:blip r:embed="rId2" cstate="print"/>
          <a:srcRect t="51374"/>
          <a:stretch>
            <a:fillRect/>
          </a:stretch>
        </p:blipFill>
        <p:spPr bwMode="auto">
          <a:xfrm>
            <a:off x="575112" y="3573016"/>
            <a:ext cx="7992000" cy="1567577"/>
          </a:xfrm>
          <a:prstGeom prst="rect">
            <a:avLst/>
          </a:prstGeom>
          <a:noFill/>
          <a:ln w="9525">
            <a:noFill/>
            <a:miter lim="800000"/>
            <a:headEnd/>
            <a:tailEnd/>
          </a:ln>
          <a:effectLst/>
        </p:spPr>
      </p:pic>
    </p:spTree>
    <p:extLst>
      <p:ext uri="{BB962C8B-B14F-4D97-AF65-F5344CB8AC3E}">
        <p14:creationId xmlns:p14="http://schemas.microsoft.com/office/powerpoint/2010/main" val="2105149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3.10</a:t>
            </a:r>
            <a:endParaRPr lang="zh-TW" altLang="en-US" dirty="0"/>
          </a:p>
        </p:txBody>
      </p:sp>
      <p:pic>
        <p:nvPicPr>
          <p:cNvPr id="18435" name="Picture 3"/>
          <p:cNvPicPr>
            <a:picLocks noGrp="1" noChangeAspect="1" noChangeArrowheads="1"/>
          </p:cNvPicPr>
          <p:nvPr>
            <p:ph idx="1"/>
          </p:nvPr>
        </p:nvPicPr>
        <p:blipFill>
          <a:blip r:embed="rId2" cstate="print"/>
          <a:srcRect b="79146"/>
          <a:stretch>
            <a:fillRect/>
          </a:stretch>
        </p:blipFill>
        <p:spPr bwMode="auto">
          <a:xfrm>
            <a:off x="323850" y="1416169"/>
            <a:ext cx="8496300" cy="100471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0CF5B2F-202A-4E57-BEDD-41E377E560A1}"/>
              </a:ext>
            </a:extLst>
          </p:cNvPr>
          <p:cNvSpPr>
            <a:spLocks noGrp="1"/>
          </p:cNvSpPr>
          <p:nvPr>
            <p:ph type="sldNum" sz="quarter" idx="12"/>
          </p:nvPr>
        </p:nvSpPr>
        <p:spPr/>
        <p:txBody>
          <a:bodyPr/>
          <a:lstStyle/>
          <a:p>
            <a:fld id="{8632C2C5-20A0-4062-ADB6-29D76B962CAE}" type="slidenum">
              <a:rPr lang="zh-TW" altLang="en-US" smtClean="0"/>
              <a:pPr/>
              <a:t>46</a:t>
            </a:fld>
            <a:endParaRPr lang="zh-TW" altLang="en-US"/>
          </a:p>
        </p:txBody>
      </p:sp>
      <p:pic>
        <p:nvPicPr>
          <p:cNvPr id="7" name="Picture 3"/>
          <p:cNvPicPr>
            <a:picLocks noChangeAspect="1" noChangeArrowheads="1"/>
          </p:cNvPicPr>
          <p:nvPr/>
        </p:nvPicPr>
        <p:blipFill>
          <a:blip r:embed="rId2" cstate="print"/>
          <a:srcRect t="20925"/>
          <a:stretch>
            <a:fillRect/>
          </a:stretch>
        </p:blipFill>
        <p:spPr bwMode="auto">
          <a:xfrm>
            <a:off x="323528" y="2492896"/>
            <a:ext cx="8496300" cy="3809713"/>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超幾何分布與二項分布的關係</a:t>
            </a:r>
          </a:p>
        </p:txBody>
      </p:sp>
      <p:sp>
        <p:nvSpPr>
          <p:cNvPr id="3" name="內容版面配置區 2"/>
          <p:cNvSpPr>
            <a:spLocks noGrp="1"/>
          </p:cNvSpPr>
          <p:nvPr>
            <p:ph idx="1"/>
          </p:nvPr>
        </p:nvSpPr>
        <p:spPr/>
        <p:txBody>
          <a:bodyPr/>
          <a:lstStyle/>
          <a:p>
            <a:r>
              <a:rPr lang="zh-TW" altLang="en-US" dirty="0"/>
              <a:t>在超幾何與二項分布之間有個有趣的關係，如果 </a:t>
            </a:r>
            <a:r>
              <a:rPr lang="en-US" altLang="zh-TW" i="1" dirty="0"/>
              <a:t>n </a:t>
            </a:r>
            <a:r>
              <a:rPr lang="zh-TW" altLang="en-US" dirty="0"/>
              <a:t>跟 </a:t>
            </a:r>
            <a:r>
              <a:rPr lang="en-US" altLang="zh-TW" i="1" dirty="0"/>
              <a:t>N </a:t>
            </a:r>
            <a:r>
              <a:rPr lang="zh-TW" altLang="en-US" dirty="0"/>
              <a:t>比較起來很小，則在每次抽選中， </a:t>
            </a:r>
            <a:r>
              <a:rPr lang="en-US" altLang="zh-TW" i="1" dirty="0"/>
              <a:t>N </a:t>
            </a:r>
            <a:r>
              <a:rPr lang="zh-TW" altLang="en-US" dirty="0"/>
              <a:t>個物品的特性改變得很少，所以</a:t>
            </a:r>
            <a:r>
              <a:rPr lang="zh-TW" altLang="en-US" dirty="0">
                <a:solidFill>
                  <a:srgbClr val="FF0000"/>
                </a:solidFill>
                <a:highlight>
                  <a:srgbClr val="FFFF00"/>
                </a:highlight>
              </a:rPr>
              <a:t>當 </a:t>
            </a:r>
            <a:r>
              <a:rPr lang="en-US" altLang="zh-TW" i="1" dirty="0">
                <a:solidFill>
                  <a:srgbClr val="FF0000"/>
                </a:solidFill>
                <a:highlight>
                  <a:srgbClr val="FFFF00"/>
                </a:highlight>
              </a:rPr>
              <a:t>n </a:t>
            </a:r>
            <a:r>
              <a:rPr lang="zh-TW" altLang="en-US" dirty="0">
                <a:solidFill>
                  <a:srgbClr val="FF0000"/>
                </a:solidFill>
                <a:highlight>
                  <a:srgbClr val="FFFF00"/>
                </a:highlight>
              </a:rPr>
              <a:t>跟 </a:t>
            </a:r>
            <a:r>
              <a:rPr lang="en-US" altLang="zh-TW" i="1" dirty="0">
                <a:solidFill>
                  <a:srgbClr val="FF0000"/>
                </a:solidFill>
                <a:highlight>
                  <a:srgbClr val="FFFF00"/>
                </a:highlight>
              </a:rPr>
              <a:t>N </a:t>
            </a:r>
            <a:r>
              <a:rPr lang="zh-TW" altLang="en-US" dirty="0">
                <a:solidFill>
                  <a:srgbClr val="FF0000"/>
                </a:solidFill>
                <a:highlight>
                  <a:srgbClr val="FFFF00"/>
                </a:highlight>
              </a:rPr>
              <a:t>比較起來很小時，二項分布可用來逼近超幾何分布。</a:t>
            </a:r>
            <a:endParaRPr lang="en-US" altLang="zh-TW" dirty="0">
              <a:solidFill>
                <a:srgbClr val="FF0000"/>
              </a:solidFill>
              <a:highlight>
                <a:srgbClr val="FFFF00"/>
              </a:highlight>
            </a:endParaRPr>
          </a:p>
          <a:p>
            <a:r>
              <a:rPr lang="zh-TW" altLang="en-US" dirty="0"/>
              <a:t>一個經驗法則是，當                 時，逼近效果不錯。</a:t>
            </a:r>
          </a:p>
          <a:p>
            <a:endParaRPr lang="zh-TW" altLang="en-US" dirty="0"/>
          </a:p>
        </p:txBody>
      </p:sp>
      <p:sp>
        <p:nvSpPr>
          <p:cNvPr id="5" name="投影片編號版面配置區 4">
            <a:extLst>
              <a:ext uri="{FF2B5EF4-FFF2-40B4-BE49-F238E27FC236}">
                <a16:creationId xmlns:a16="http://schemas.microsoft.com/office/drawing/2014/main" id="{E2FB89FD-9616-4778-86B6-54510C45C778}"/>
              </a:ext>
            </a:extLst>
          </p:cNvPr>
          <p:cNvSpPr>
            <a:spLocks noGrp="1"/>
          </p:cNvSpPr>
          <p:nvPr>
            <p:ph type="sldNum" sz="quarter" idx="12"/>
          </p:nvPr>
        </p:nvSpPr>
        <p:spPr/>
        <p:txBody>
          <a:bodyPr/>
          <a:lstStyle/>
          <a:p>
            <a:fld id="{8632C2C5-20A0-4062-ADB6-29D76B962CAE}" type="slidenum">
              <a:rPr lang="zh-TW" altLang="en-US" smtClean="0"/>
              <a:pPr/>
              <a:t>47</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670143299"/>
              </p:ext>
            </p:extLst>
          </p:nvPr>
        </p:nvGraphicFramePr>
        <p:xfrm>
          <a:off x="4283968" y="3356992"/>
          <a:ext cx="1447800" cy="279400"/>
        </p:xfrm>
        <a:graphic>
          <a:graphicData uri="http://schemas.openxmlformats.org/presentationml/2006/ole">
            <mc:AlternateContent xmlns:mc="http://schemas.openxmlformats.org/markup-compatibility/2006">
              <mc:Choice xmlns:v="urn:schemas-microsoft-com:vml" Requires="v">
                <p:oleObj spid="_x0000_s3074" name="方程式" r:id="rId3" imgW="1447560" imgH="279360" progId="Equation.3">
                  <p:embed/>
                </p:oleObj>
              </mc:Choice>
              <mc:Fallback>
                <p:oleObj name="方程式" r:id="rId3" imgW="1447560" imgH="2793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3356992"/>
                        <a:ext cx="14478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59" name="Object 3"/>
          <p:cNvGraphicFramePr>
            <a:graphicFrameLocks noChangeAspect="1"/>
          </p:cNvGraphicFramePr>
          <p:nvPr>
            <p:extLst>
              <p:ext uri="{D42A27DB-BD31-4B8C-83A1-F6EECF244321}">
                <p14:modId xmlns:p14="http://schemas.microsoft.com/office/powerpoint/2010/main" val="2927570041"/>
              </p:ext>
            </p:extLst>
          </p:nvPr>
        </p:nvGraphicFramePr>
        <p:xfrm>
          <a:off x="1907704" y="4221088"/>
          <a:ext cx="5016500" cy="787400"/>
        </p:xfrm>
        <a:graphic>
          <a:graphicData uri="http://schemas.openxmlformats.org/presentationml/2006/ole">
            <mc:AlternateContent xmlns:mc="http://schemas.openxmlformats.org/markup-compatibility/2006">
              <mc:Choice xmlns:v="urn:schemas-microsoft-com:vml" Requires="v">
                <p:oleObj spid="_x0000_s3075" name="方程式" r:id="rId5" imgW="5016240" imgH="787320" progId="Equation.3">
                  <p:embed/>
                </p:oleObj>
              </mc:Choice>
              <mc:Fallback>
                <p:oleObj name="方程式" r:id="rId5" imgW="5016240" imgH="787320" progId="Equation.3">
                  <p:embed/>
                  <p:pic>
                    <p:nvPicPr>
                      <p:cNvPr id="1945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7704" y="4221088"/>
                        <a:ext cx="5016500"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3.11</a:t>
            </a:r>
            <a:endParaRPr lang="zh-TW" altLang="en-US" dirty="0"/>
          </a:p>
        </p:txBody>
      </p:sp>
      <p:pic>
        <p:nvPicPr>
          <p:cNvPr id="20482" name="Picture 2"/>
          <p:cNvPicPr>
            <a:picLocks noGrp="1" noChangeAspect="1" noChangeArrowheads="1"/>
          </p:cNvPicPr>
          <p:nvPr>
            <p:ph idx="1"/>
          </p:nvPr>
        </p:nvPicPr>
        <p:blipFill>
          <a:blip r:embed="rId2" cstate="print"/>
          <a:srcRect b="60196"/>
          <a:stretch>
            <a:fillRect/>
          </a:stretch>
        </p:blipFill>
        <p:spPr bwMode="auto">
          <a:xfrm>
            <a:off x="323850" y="1412776"/>
            <a:ext cx="8496300" cy="1728192"/>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77C90324-0D31-4DFA-98DF-A1C7AA290C99}"/>
              </a:ext>
            </a:extLst>
          </p:cNvPr>
          <p:cNvSpPr>
            <a:spLocks noGrp="1"/>
          </p:cNvSpPr>
          <p:nvPr>
            <p:ph type="sldNum" sz="quarter" idx="12"/>
          </p:nvPr>
        </p:nvSpPr>
        <p:spPr/>
        <p:txBody>
          <a:bodyPr/>
          <a:lstStyle/>
          <a:p>
            <a:fld id="{8632C2C5-20A0-4062-ADB6-29D76B962CAE}" type="slidenum">
              <a:rPr lang="zh-TW" altLang="en-US" smtClean="0"/>
              <a:pPr/>
              <a:t>48</a:t>
            </a:fld>
            <a:endParaRPr lang="zh-TW" altLang="en-US"/>
          </a:p>
        </p:txBody>
      </p:sp>
      <p:pic>
        <p:nvPicPr>
          <p:cNvPr id="5" name="Picture 2"/>
          <p:cNvPicPr>
            <a:picLocks noChangeAspect="1" noChangeArrowheads="1"/>
          </p:cNvPicPr>
          <p:nvPr/>
        </p:nvPicPr>
        <p:blipFill>
          <a:blip r:embed="rId2" cstate="print"/>
          <a:srcRect t="41463"/>
          <a:stretch>
            <a:fillRect/>
          </a:stretch>
        </p:blipFill>
        <p:spPr bwMode="auto">
          <a:xfrm>
            <a:off x="323528" y="3284984"/>
            <a:ext cx="8496300" cy="254154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3.4</a:t>
            </a:r>
            <a:r>
              <a:rPr lang="zh-TW" altLang="en-US" dirty="0"/>
              <a:t> 負二項分布與幾何分布</a:t>
            </a:r>
          </a:p>
        </p:txBody>
      </p:sp>
      <p:sp>
        <p:nvSpPr>
          <p:cNvPr id="3" name="內容版面配置區 2"/>
          <p:cNvSpPr>
            <a:spLocks noGrp="1"/>
          </p:cNvSpPr>
          <p:nvPr>
            <p:ph idx="1"/>
          </p:nvPr>
        </p:nvSpPr>
        <p:spPr/>
        <p:txBody>
          <a:bodyPr/>
          <a:lstStyle/>
          <a:p>
            <a:r>
              <a:rPr lang="zh-TW" altLang="en-US" b="1" dirty="0"/>
              <a:t>何謂負二項隨機變數？</a:t>
            </a:r>
          </a:p>
          <a:p>
            <a:pPr lvl="1"/>
            <a:r>
              <a:rPr lang="zh-TW" altLang="en-US" dirty="0"/>
              <a:t>在一個負二項實驗中產生 </a:t>
            </a:r>
            <a:r>
              <a:rPr lang="en-US" altLang="zh-TW" i="1" dirty="0"/>
              <a:t>k </a:t>
            </a:r>
            <a:r>
              <a:rPr lang="zh-TW" altLang="en-US" dirty="0"/>
              <a:t>次成功所需的試驗次數</a:t>
            </a:r>
            <a:r>
              <a:rPr lang="en-US" altLang="zh-TW" i="1" dirty="0"/>
              <a:t>X </a:t>
            </a:r>
            <a:r>
              <a:rPr lang="zh-TW" altLang="en-US" dirty="0"/>
              <a:t>稱為</a:t>
            </a:r>
            <a:r>
              <a:rPr lang="zh-TW" altLang="en-US" b="1" dirty="0"/>
              <a:t>負二項隨機變數 </a:t>
            </a:r>
            <a:r>
              <a:rPr lang="en-US" altLang="zh-TW" b="1" dirty="0"/>
              <a:t>(negative binomial random variable)</a:t>
            </a:r>
            <a:r>
              <a:rPr lang="zh-TW" altLang="en-US" dirty="0"/>
              <a:t>， 而其機率分布稱為</a:t>
            </a:r>
            <a:r>
              <a:rPr lang="zh-TW" altLang="en-US" b="1" dirty="0"/>
              <a:t>負二項分布 </a:t>
            </a:r>
            <a:r>
              <a:rPr lang="en-US" altLang="zh-TW" b="1" dirty="0"/>
              <a:t>(negative binomial distribution)</a:t>
            </a:r>
            <a:r>
              <a:rPr lang="zh-TW" altLang="en-US" dirty="0"/>
              <a:t>。</a:t>
            </a:r>
            <a:endParaRPr lang="en-US" altLang="zh-TW" dirty="0"/>
          </a:p>
          <a:p>
            <a:pPr lvl="1"/>
            <a:r>
              <a:rPr lang="zh-TW" altLang="en-US" dirty="0"/>
              <a:t>因為其機率取決於所要的成功次數和一次試驗成功的機率，所以我們應以                 表示它們。</a:t>
            </a:r>
          </a:p>
          <a:p>
            <a:endParaRPr lang="zh-TW" altLang="en-US" dirty="0"/>
          </a:p>
        </p:txBody>
      </p:sp>
      <p:sp>
        <p:nvSpPr>
          <p:cNvPr id="7" name="投影片編號版面配置區 6">
            <a:extLst>
              <a:ext uri="{FF2B5EF4-FFF2-40B4-BE49-F238E27FC236}">
                <a16:creationId xmlns:a16="http://schemas.microsoft.com/office/drawing/2014/main" id="{19392379-92D8-4E59-8504-6C76D5F9233F}"/>
              </a:ext>
            </a:extLst>
          </p:cNvPr>
          <p:cNvSpPr>
            <a:spLocks noGrp="1"/>
          </p:cNvSpPr>
          <p:nvPr>
            <p:ph type="sldNum" sz="quarter" idx="12"/>
          </p:nvPr>
        </p:nvSpPr>
        <p:spPr/>
        <p:txBody>
          <a:bodyPr/>
          <a:lstStyle/>
          <a:p>
            <a:fld id="{8632C2C5-20A0-4062-ADB6-29D76B962CAE}" type="slidenum">
              <a:rPr lang="zh-TW" altLang="en-US" smtClean="0"/>
              <a:pPr/>
              <a:t>49</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3995002062"/>
              </p:ext>
            </p:extLst>
          </p:nvPr>
        </p:nvGraphicFramePr>
        <p:xfrm>
          <a:off x="5203924" y="4166220"/>
          <a:ext cx="1384300" cy="342900"/>
        </p:xfrm>
        <a:graphic>
          <a:graphicData uri="http://schemas.openxmlformats.org/presentationml/2006/ole">
            <mc:AlternateContent xmlns:mc="http://schemas.openxmlformats.org/markup-compatibility/2006">
              <mc:Choice xmlns:v="urn:schemas-microsoft-com:vml" Requires="v">
                <p:oleObj spid="_x0000_s4098" name="方程式" r:id="rId3" imgW="1384200" imgH="342720" progId="Equation.3">
                  <p:embed/>
                </p:oleObj>
              </mc:Choice>
              <mc:Fallback>
                <p:oleObj name="方程式" r:id="rId3" imgW="1384200" imgH="34272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3924" y="4166220"/>
                        <a:ext cx="13843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206241-BC8E-4390-8B70-1998C43FA127}"/>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794E90C6-B965-44CE-8634-5E8DA697A688}"/>
              </a:ext>
            </a:extLst>
          </p:cNvPr>
          <p:cNvSpPr>
            <a:spLocks noGrp="1"/>
          </p:cNvSpPr>
          <p:nvPr>
            <p:ph idx="1"/>
          </p:nvPr>
        </p:nvSpPr>
        <p:spPr>
          <a:xfrm>
            <a:off x="323528" y="1412776"/>
            <a:ext cx="8496944" cy="4032448"/>
          </a:xfrm>
        </p:spPr>
        <p:txBody>
          <a:bodyPr/>
          <a:lstStyle/>
          <a:p>
            <a:pPr marL="0" indent="0" rtl="0" eaLnBrk="1" latinLnBrk="0" hangingPunct="1">
              <a:buNone/>
            </a:pPr>
            <a:r>
              <a:rPr kumimoji="1" lang="en-US" altLang="zh-TW" sz="3000" baseline="0" dirty="0">
                <a:solidFill>
                  <a:schemeClr val="tx1"/>
                </a:solidFill>
                <a:effectLst/>
                <a:latin typeface="Times New Roman" pitchFamily="18" charset="0"/>
                <a:ea typeface="標楷體" pitchFamily="65" charset="-120"/>
                <a:cs typeface="+mn-cs"/>
              </a:rPr>
              <a:t>Read </a:t>
            </a:r>
            <a:r>
              <a:rPr lang="en-US" altLang="zh-TW" dirty="0"/>
              <a:t>them line by line ….</a:t>
            </a:r>
            <a:endParaRPr kumimoji="1" lang="en-US" altLang="zh-TW" sz="3000" baseline="0" dirty="0">
              <a:solidFill>
                <a:schemeClr val="tx1"/>
              </a:solidFill>
              <a:effectLst/>
              <a:latin typeface="Times New Roman" pitchFamily="18" charset="0"/>
              <a:ea typeface="標楷體" pitchFamily="65" charset="-120"/>
              <a:cs typeface="+mn-cs"/>
            </a:endParaRPr>
          </a:p>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No matter whether a discrete probability distribution is represented graphically by a </a:t>
            </a:r>
            <a:r>
              <a:rPr kumimoji="1" lang="en-US" altLang="zh-TW" sz="3000" baseline="0" dirty="0">
                <a:solidFill>
                  <a:srgbClr val="FF0000"/>
                </a:solidFill>
                <a:effectLst/>
                <a:latin typeface="Times New Roman" pitchFamily="18" charset="0"/>
                <a:ea typeface="標楷體" pitchFamily="65" charset="-120"/>
                <a:cs typeface="+mn-cs"/>
              </a:rPr>
              <a:t>histogram</a:t>
            </a:r>
            <a:r>
              <a:rPr kumimoji="1" lang="en-US" altLang="zh-TW" sz="3000" baseline="0" dirty="0">
                <a:solidFill>
                  <a:schemeClr val="tx1"/>
                </a:solidFill>
                <a:effectLst/>
                <a:latin typeface="Times New Roman" pitchFamily="18" charset="0"/>
                <a:ea typeface="標楷體" pitchFamily="65" charset="-120"/>
                <a:cs typeface="+mn-cs"/>
              </a:rPr>
              <a:t>, in </a:t>
            </a:r>
            <a:r>
              <a:rPr kumimoji="1" lang="en-US" altLang="zh-TW" sz="3000" baseline="0" dirty="0">
                <a:solidFill>
                  <a:srgbClr val="FF0000"/>
                </a:solidFill>
                <a:effectLst/>
                <a:latin typeface="Times New Roman" pitchFamily="18" charset="0"/>
                <a:ea typeface="標楷體" pitchFamily="65" charset="-120"/>
                <a:cs typeface="+mn-cs"/>
              </a:rPr>
              <a:t>tabular</a:t>
            </a:r>
            <a:r>
              <a:rPr kumimoji="1" lang="en-US" altLang="zh-TW" sz="3000" baseline="0" dirty="0">
                <a:solidFill>
                  <a:schemeClr val="tx1"/>
                </a:solidFill>
                <a:effectLst/>
                <a:latin typeface="Times New Roman" pitchFamily="18" charset="0"/>
                <a:ea typeface="標楷體" pitchFamily="65" charset="-120"/>
                <a:cs typeface="+mn-cs"/>
              </a:rPr>
              <a:t> form, or by means of a </a:t>
            </a:r>
            <a:r>
              <a:rPr kumimoji="1" lang="en-US" altLang="zh-TW" sz="3000" baseline="0" dirty="0">
                <a:solidFill>
                  <a:srgbClr val="FF0000"/>
                </a:solidFill>
                <a:effectLst/>
                <a:latin typeface="Times New Roman" pitchFamily="18" charset="0"/>
                <a:ea typeface="標楷體" pitchFamily="65" charset="-120"/>
                <a:cs typeface="+mn-cs"/>
              </a:rPr>
              <a:t>formula</a:t>
            </a:r>
            <a:r>
              <a:rPr kumimoji="1" lang="en-US" altLang="zh-TW" sz="3000" baseline="0" dirty="0">
                <a:solidFill>
                  <a:schemeClr val="tx1"/>
                </a:solidFill>
                <a:effectLst/>
                <a:latin typeface="Times New Roman" pitchFamily="18" charset="0"/>
                <a:ea typeface="標楷體" pitchFamily="65" charset="-120"/>
                <a:cs typeface="+mn-cs"/>
              </a:rPr>
              <a:t>, the behavior of a random variable is described. </a:t>
            </a:r>
            <a:endParaRPr lang="zh-TW" altLang="zh-TW" sz="3000" dirty="0">
              <a:effectLst/>
            </a:endParaRPr>
          </a:p>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Often, the observations generated by different statistical experiments have the same </a:t>
            </a:r>
            <a:r>
              <a:rPr kumimoji="1" lang="en-US" altLang="zh-TW" sz="3000" baseline="0" dirty="0">
                <a:solidFill>
                  <a:srgbClr val="FF0000"/>
                </a:solidFill>
                <a:effectLst/>
                <a:latin typeface="Times New Roman" pitchFamily="18" charset="0"/>
                <a:ea typeface="標楷體" pitchFamily="65" charset="-120"/>
                <a:cs typeface="+mn-cs"/>
              </a:rPr>
              <a:t>general type</a:t>
            </a:r>
            <a:r>
              <a:rPr kumimoji="1" lang="en-US" altLang="zh-TW" sz="3000" baseline="0" dirty="0">
                <a:solidFill>
                  <a:schemeClr val="tx1"/>
                </a:solidFill>
                <a:effectLst/>
                <a:latin typeface="Times New Roman" pitchFamily="18" charset="0"/>
                <a:ea typeface="標楷體" pitchFamily="65" charset="-120"/>
                <a:cs typeface="+mn-cs"/>
              </a:rPr>
              <a:t> of behavior. </a:t>
            </a:r>
            <a:endParaRPr lang="zh-TW" altLang="en-US" dirty="0"/>
          </a:p>
        </p:txBody>
      </p:sp>
      <p:sp>
        <p:nvSpPr>
          <p:cNvPr id="4" name="投影片編號版面配置區 3">
            <a:extLst>
              <a:ext uri="{FF2B5EF4-FFF2-40B4-BE49-F238E27FC236}">
                <a16:creationId xmlns:a16="http://schemas.microsoft.com/office/drawing/2014/main" id="{D5EEBD24-5EA1-4D01-A261-C3006B52A620}"/>
              </a:ext>
            </a:extLst>
          </p:cNvPr>
          <p:cNvSpPr>
            <a:spLocks noGrp="1"/>
          </p:cNvSpPr>
          <p:nvPr>
            <p:ph type="sldNum" sz="quarter" idx="12"/>
          </p:nvPr>
        </p:nvSpPr>
        <p:spPr/>
        <p:txBody>
          <a:bodyPr/>
          <a:lstStyle/>
          <a:p>
            <a:fld id="{8632C2C5-20A0-4062-ADB6-29D76B962CAE}" type="slidenum">
              <a:rPr lang="zh-TW" altLang="en-US" smtClean="0"/>
              <a:pPr/>
              <a:t>5</a:t>
            </a:fld>
            <a:endParaRPr lang="zh-TW" altLang="en-US"/>
          </a:p>
        </p:txBody>
      </p:sp>
    </p:spTree>
    <p:extLst>
      <p:ext uri="{BB962C8B-B14F-4D97-AF65-F5344CB8AC3E}">
        <p14:creationId xmlns:p14="http://schemas.microsoft.com/office/powerpoint/2010/main" val="4783549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負二項分布</a:t>
            </a:r>
          </a:p>
        </p:txBody>
      </p:sp>
      <p:pic>
        <p:nvPicPr>
          <p:cNvPr id="22530" name="Picture 2"/>
          <p:cNvPicPr>
            <a:picLocks noGrp="1" noChangeAspect="1" noChangeArrowheads="1"/>
          </p:cNvPicPr>
          <p:nvPr>
            <p:ph idx="1"/>
          </p:nvPr>
        </p:nvPicPr>
        <p:blipFill>
          <a:blip r:embed="rId2" cstate="print"/>
          <a:srcRect/>
          <a:stretch>
            <a:fillRect/>
          </a:stretch>
        </p:blipFill>
        <p:spPr bwMode="auto">
          <a:xfrm>
            <a:off x="467544" y="1386666"/>
            <a:ext cx="7920000" cy="2355517"/>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C2F9E6A-8CE5-43F8-9771-4D2B8FB1A37C}"/>
              </a:ext>
            </a:extLst>
          </p:cNvPr>
          <p:cNvSpPr>
            <a:spLocks noGrp="1"/>
          </p:cNvSpPr>
          <p:nvPr>
            <p:ph type="sldNum" sz="quarter" idx="12"/>
          </p:nvPr>
        </p:nvSpPr>
        <p:spPr/>
        <p:txBody>
          <a:bodyPr/>
          <a:lstStyle/>
          <a:p>
            <a:fld id="{8632C2C5-20A0-4062-ADB6-29D76B962CAE}" type="slidenum">
              <a:rPr lang="zh-TW" altLang="en-US" smtClean="0"/>
              <a:pPr/>
              <a:t>50</a:t>
            </a:fld>
            <a:endParaRPr lang="zh-TW" altLang="en-US"/>
          </a:p>
        </p:txBody>
      </p:sp>
      <mc:AlternateContent xmlns:mc="http://schemas.openxmlformats.org/markup-compatibility/2006">
        <mc:Choice xmlns:p14="http://schemas.microsoft.com/office/powerpoint/2010/main" Requires="p14">
          <p:contentPart p14:bwMode="auto" r:id="rId3">
            <p14:nvContentPartPr>
              <p14:cNvPr id="9" name="筆跡 8">
                <a:extLst>
                  <a:ext uri="{FF2B5EF4-FFF2-40B4-BE49-F238E27FC236}">
                    <a16:creationId xmlns:a16="http://schemas.microsoft.com/office/drawing/2014/main" id="{FBCBD74C-8C49-4395-AEC8-BED42BE8B428}"/>
                  </a:ext>
                </a:extLst>
              </p14:cNvPr>
              <p14:cNvContentPartPr/>
              <p14:nvPr/>
            </p14:nvContentPartPr>
            <p14:xfrm>
              <a:off x="836148" y="4905817"/>
              <a:ext cx="5804280" cy="360"/>
            </p14:xfrm>
          </p:contentPart>
        </mc:Choice>
        <mc:Fallback>
          <p:pic>
            <p:nvPicPr>
              <p:cNvPr id="9" name="筆跡 8">
                <a:extLst>
                  <a:ext uri="{FF2B5EF4-FFF2-40B4-BE49-F238E27FC236}">
                    <a16:creationId xmlns:a16="http://schemas.microsoft.com/office/drawing/2014/main" id="{FBCBD74C-8C49-4395-AEC8-BED42BE8B428}"/>
                  </a:ext>
                </a:extLst>
              </p:cNvPr>
              <p:cNvPicPr/>
              <p:nvPr/>
            </p:nvPicPr>
            <p:blipFill>
              <a:blip r:embed="rId4"/>
              <a:stretch>
                <a:fillRect/>
              </a:stretch>
            </p:blipFill>
            <p:spPr>
              <a:xfrm>
                <a:off x="818508" y="4888177"/>
                <a:ext cx="5839920" cy="36000"/>
              </a:xfrm>
              <a:prstGeom prst="rect">
                <a:avLst/>
              </a:prstGeom>
            </p:spPr>
          </p:pic>
        </mc:Fallback>
      </mc:AlternateContent>
      <p:grpSp>
        <p:nvGrpSpPr>
          <p:cNvPr id="21" name="群組 20">
            <a:extLst>
              <a:ext uri="{FF2B5EF4-FFF2-40B4-BE49-F238E27FC236}">
                <a16:creationId xmlns:a16="http://schemas.microsoft.com/office/drawing/2014/main" id="{3E45D29B-2BB8-48F4-B1EF-BA377F3F9698}"/>
              </a:ext>
            </a:extLst>
          </p:cNvPr>
          <p:cNvGrpSpPr/>
          <p:nvPr/>
        </p:nvGrpSpPr>
        <p:grpSpPr>
          <a:xfrm>
            <a:off x="1699788" y="4821937"/>
            <a:ext cx="3654000" cy="225000"/>
            <a:chOff x="1699788" y="4821937"/>
            <a:chExt cx="3654000" cy="225000"/>
          </a:xfrm>
        </p:grpSpPr>
        <mc:AlternateContent xmlns:mc="http://schemas.openxmlformats.org/markup-compatibility/2006">
          <mc:Choice xmlns:p14="http://schemas.microsoft.com/office/powerpoint/2010/main" Requires="p14">
            <p:contentPart p14:bwMode="auto" r:id="rId5">
              <p14:nvContentPartPr>
                <p14:cNvPr id="10" name="筆跡 9">
                  <a:extLst>
                    <a:ext uri="{FF2B5EF4-FFF2-40B4-BE49-F238E27FC236}">
                      <a16:creationId xmlns:a16="http://schemas.microsoft.com/office/drawing/2014/main" id="{265C6DD0-E861-407A-BF52-B318C2EFCE45}"/>
                    </a:ext>
                  </a:extLst>
                </p14:cNvPr>
                <p14:cNvContentPartPr/>
                <p14:nvPr/>
              </p14:nvContentPartPr>
              <p14:xfrm>
                <a:off x="1699788" y="4821937"/>
                <a:ext cx="13680" cy="187200"/>
              </p14:xfrm>
            </p:contentPart>
          </mc:Choice>
          <mc:Fallback>
            <p:pic>
              <p:nvPicPr>
                <p:cNvPr id="10" name="筆跡 9">
                  <a:extLst>
                    <a:ext uri="{FF2B5EF4-FFF2-40B4-BE49-F238E27FC236}">
                      <a16:creationId xmlns:a16="http://schemas.microsoft.com/office/drawing/2014/main" id="{265C6DD0-E861-407A-BF52-B318C2EFCE45}"/>
                    </a:ext>
                  </a:extLst>
                </p:cNvPr>
                <p:cNvPicPr/>
                <p:nvPr/>
              </p:nvPicPr>
              <p:blipFill>
                <a:blip r:embed="rId6"/>
                <a:stretch>
                  <a:fillRect/>
                </a:stretch>
              </p:blipFill>
              <p:spPr>
                <a:xfrm>
                  <a:off x="1681788" y="4803937"/>
                  <a:ext cx="4932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1" name="筆跡 10">
                  <a:extLst>
                    <a:ext uri="{FF2B5EF4-FFF2-40B4-BE49-F238E27FC236}">
                      <a16:creationId xmlns:a16="http://schemas.microsoft.com/office/drawing/2014/main" id="{BC12B416-89D1-4B6F-BD69-83140ED661FF}"/>
                    </a:ext>
                  </a:extLst>
                </p14:cNvPr>
                <p14:cNvContentPartPr/>
                <p14:nvPr/>
              </p14:nvContentPartPr>
              <p14:xfrm>
                <a:off x="2068428" y="4859377"/>
                <a:ext cx="43200" cy="157320"/>
              </p14:xfrm>
            </p:contentPart>
          </mc:Choice>
          <mc:Fallback>
            <p:pic>
              <p:nvPicPr>
                <p:cNvPr id="11" name="筆跡 10">
                  <a:extLst>
                    <a:ext uri="{FF2B5EF4-FFF2-40B4-BE49-F238E27FC236}">
                      <a16:creationId xmlns:a16="http://schemas.microsoft.com/office/drawing/2014/main" id="{BC12B416-89D1-4B6F-BD69-83140ED661FF}"/>
                    </a:ext>
                  </a:extLst>
                </p:cNvPr>
                <p:cNvPicPr/>
                <p:nvPr/>
              </p:nvPicPr>
              <p:blipFill>
                <a:blip r:embed="rId8"/>
                <a:stretch>
                  <a:fillRect/>
                </a:stretch>
              </p:blipFill>
              <p:spPr>
                <a:xfrm>
                  <a:off x="2050428" y="4841737"/>
                  <a:ext cx="7884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2" name="筆跡 11">
                  <a:extLst>
                    <a:ext uri="{FF2B5EF4-FFF2-40B4-BE49-F238E27FC236}">
                      <a16:creationId xmlns:a16="http://schemas.microsoft.com/office/drawing/2014/main" id="{9104F6C6-B4E9-4BB8-8210-25BAABF03879}"/>
                    </a:ext>
                  </a:extLst>
                </p14:cNvPr>
                <p14:cNvContentPartPr/>
                <p14:nvPr/>
              </p14:nvContentPartPr>
              <p14:xfrm>
                <a:off x="2456508" y="4883497"/>
                <a:ext cx="74160" cy="163440"/>
              </p14:xfrm>
            </p:contentPart>
          </mc:Choice>
          <mc:Fallback>
            <p:pic>
              <p:nvPicPr>
                <p:cNvPr id="12" name="筆跡 11">
                  <a:extLst>
                    <a:ext uri="{FF2B5EF4-FFF2-40B4-BE49-F238E27FC236}">
                      <a16:creationId xmlns:a16="http://schemas.microsoft.com/office/drawing/2014/main" id="{9104F6C6-B4E9-4BB8-8210-25BAABF03879}"/>
                    </a:ext>
                  </a:extLst>
                </p:cNvPr>
                <p:cNvPicPr/>
                <p:nvPr/>
              </p:nvPicPr>
              <p:blipFill>
                <a:blip r:embed="rId10"/>
                <a:stretch>
                  <a:fillRect/>
                </a:stretch>
              </p:blipFill>
              <p:spPr>
                <a:xfrm>
                  <a:off x="2438508" y="4865497"/>
                  <a:ext cx="10980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3" name="筆跡 12">
                  <a:extLst>
                    <a:ext uri="{FF2B5EF4-FFF2-40B4-BE49-F238E27FC236}">
                      <a16:creationId xmlns:a16="http://schemas.microsoft.com/office/drawing/2014/main" id="{52A80056-2D54-41A4-BC8D-30769A4F265C}"/>
                    </a:ext>
                  </a:extLst>
                </p14:cNvPr>
                <p14:cNvContentPartPr/>
                <p14:nvPr/>
              </p14:nvContentPartPr>
              <p14:xfrm>
                <a:off x="2889228" y="4899337"/>
                <a:ext cx="72000" cy="111600"/>
              </p14:xfrm>
            </p:contentPart>
          </mc:Choice>
          <mc:Fallback>
            <p:pic>
              <p:nvPicPr>
                <p:cNvPr id="13" name="筆跡 12">
                  <a:extLst>
                    <a:ext uri="{FF2B5EF4-FFF2-40B4-BE49-F238E27FC236}">
                      <a16:creationId xmlns:a16="http://schemas.microsoft.com/office/drawing/2014/main" id="{52A80056-2D54-41A4-BC8D-30769A4F265C}"/>
                    </a:ext>
                  </a:extLst>
                </p:cNvPr>
                <p:cNvPicPr/>
                <p:nvPr/>
              </p:nvPicPr>
              <p:blipFill>
                <a:blip r:embed="rId12"/>
                <a:stretch>
                  <a:fillRect/>
                </a:stretch>
              </p:blipFill>
              <p:spPr>
                <a:xfrm>
                  <a:off x="2871228" y="4881337"/>
                  <a:ext cx="10764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4" name="筆跡 13">
                  <a:extLst>
                    <a:ext uri="{FF2B5EF4-FFF2-40B4-BE49-F238E27FC236}">
                      <a16:creationId xmlns:a16="http://schemas.microsoft.com/office/drawing/2014/main" id="{8481C383-22C5-422C-9600-FCF33663BA48}"/>
                    </a:ext>
                  </a:extLst>
                </p14:cNvPr>
                <p14:cNvContentPartPr/>
                <p14:nvPr/>
              </p14:nvContentPartPr>
              <p14:xfrm>
                <a:off x="3300708" y="4889257"/>
                <a:ext cx="78120" cy="137520"/>
              </p14:xfrm>
            </p:contentPart>
          </mc:Choice>
          <mc:Fallback>
            <p:pic>
              <p:nvPicPr>
                <p:cNvPr id="14" name="筆跡 13">
                  <a:extLst>
                    <a:ext uri="{FF2B5EF4-FFF2-40B4-BE49-F238E27FC236}">
                      <a16:creationId xmlns:a16="http://schemas.microsoft.com/office/drawing/2014/main" id="{8481C383-22C5-422C-9600-FCF33663BA48}"/>
                    </a:ext>
                  </a:extLst>
                </p:cNvPr>
                <p:cNvPicPr/>
                <p:nvPr/>
              </p:nvPicPr>
              <p:blipFill>
                <a:blip r:embed="rId14"/>
                <a:stretch>
                  <a:fillRect/>
                </a:stretch>
              </p:blipFill>
              <p:spPr>
                <a:xfrm>
                  <a:off x="3282708" y="4871617"/>
                  <a:ext cx="11376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6" name="筆跡 15">
                  <a:extLst>
                    <a:ext uri="{FF2B5EF4-FFF2-40B4-BE49-F238E27FC236}">
                      <a16:creationId xmlns:a16="http://schemas.microsoft.com/office/drawing/2014/main" id="{DA098BB7-9124-4349-8D78-0C472AC232A0}"/>
                    </a:ext>
                  </a:extLst>
                </p14:cNvPr>
                <p14:cNvContentPartPr/>
                <p14:nvPr/>
              </p14:nvContentPartPr>
              <p14:xfrm>
                <a:off x="3727668" y="4885297"/>
                <a:ext cx="89640" cy="105840"/>
              </p14:xfrm>
            </p:contentPart>
          </mc:Choice>
          <mc:Fallback>
            <p:pic>
              <p:nvPicPr>
                <p:cNvPr id="16" name="筆跡 15">
                  <a:extLst>
                    <a:ext uri="{FF2B5EF4-FFF2-40B4-BE49-F238E27FC236}">
                      <a16:creationId xmlns:a16="http://schemas.microsoft.com/office/drawing/2014/main" id="{DA098BB7-9124-4349-8D78-0C472AC232A0}"/>
                    </a:ext>
                  </a:extLst>
                </p:cNvPr>
                <p:cNvPicPr/>
                <p:nvPr/>
              </p:nvPicPr>
              <p:blipFill>
                <a:blip r:embed="rId16"/>
                <a:stretch>
                  <a:fillRect/>
                </a:stretch>
              </p:blipFill>
              <p:spPr>
                <a:xfrm>
                  <a:off x="3709668" y="4867657"/>
                  <a:ext cx="12528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7" name="筆跡 16">
                  <a:extLst>
                    <a:ext uri="{FF2B5EF4-FFF2-40B4-BE49-F238E27FC236}">
                      <a16:creationId xmlns:a16="http://schemas.microsoft.com/office/drawing/2014/main" id="{A81D5BB7-DCFA-44C1-9DD6-AD9AFBD09A11}"/>
                    </a:ext>
                  </a:extLst>
                </p14:cNvPr>
                <p14:cNvContentPartPr/>
                <p14:nvPr/>
              </p14:nvContentPartPr>
              <p14:xfrm>
                <a:off x="4088388" y="4897177"/>
                <a:ext cx="35280" cy="131400"/>
              </p14:xfrm>
            </p:contentPart>
          </mc:Choice>
          <mc:Fallback>
            <p:pic>
              <p:nvPicPr>
                <p:cNvPr id="17" name="筆跡 16">
                  <a:extLst>
                    <a:ext uri="{FF2B5EF4-FFF2-40B4-BE49-F238E27FC236}">
                      <a16:creationId xmlns:a16="http://schemas.microsoft.com/office/drawing/2014/main" id="{A81D5BB7-DCFA-44C1-9DD6-AD9AFBD09A11}"/>
                    </a:ext>
                  </a:extLst>
                </p:cNvPr>
                <p:cNvPicPr/>
                <p:nvPr/>
              </p:nvPicPr>
              <p:blipFill>
                <a:blip r:embed="rId18"/>
                <a:stretch>
                  <a:fillRect/>
                </a:stretch>
              </p:blipFill>
              <p:spPr>
                <a:xfrm>
                  <a:off x="4070748" y="4879537"/>
                  <a:ext cx="7092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8" name="筆跡 17">
                  <a:extLst>
                    <a:ext uri="{FF2B5EF4-FFF2-40B4-BE49-F238E27FC236}">
                      <a16:creationId xmlns:a16="http://schemas.microsoft.com/office/drawing/2014/main" id="{0FAE37C0-2C01-4953-816F-BC9BA8ED4ACD}"/>
                    </a:ext>
                  </a:extLst>
                </p14:cNvPr>
                <p14:cNvContentPartPr/>
                <p14:nvPr/>
              </p14:nvContentPartPr>
              <p14:xfrm>
                <a:off x="4503828" y="4883497"/>
                <a:ext cx="68400" cy="137520"/>
              </p14:xfrm>
            </p:contentPart>
          </mc:Choice>
          <mc:Fallback>
            <p:pic>
              <p:nvPicPr>
                <p:cNvPr id="18" name="筆跡 17">
                  <a:extLst>
                    <a:ext uri="{FF2B5EF4-FFF2-40B4-BE49-F238E27FC236}">
                      <a16:creationId xmlns:a16="http://schemas.microsoft.com/office/drawing/2014/main" id="{0FAE37C0-2C01-4953-816F-BC9BA8ED4ACD}"/>
                    </a:ext>
                  </a:extLst>
                </p:cNvPr>
                <p:cNvPicPr/>
                <p:nvPr/>
              </p:nvPicPr>
              <p:blipFill>
                <a:blip r:embed="rId20"/>
                <a:stretch>
                  <a:fillRect/>
                </a:stretch>
              </p:blipFill>
              <p:spPr>
                <a:xfrm>
                  <a:off x="4485828" y="4865497"/>
                  <a:ext cx="10404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9" name="筆跡 18">
                  <a:extLst>
                    <a:ext uri="{FF2B5EF4-FFF2-40B4-BE49-F238E27FC236}">
                      <a16:creationId xmlns:a16="http://schemas.microsoft.com/office/drawing/2014/main" id="{F36B99B5-F7A3-46DE-9571-6AA6417F2FF4}"/>
                    </a:ext>
                  </a:extLst>
                </p14:cNvPr>
                <p14:cNvContentPartPr/>
                <p14:nvPr/>
              </p14:nvContentPartPr>
              <p14:xfrm>
                <a:off x="4878228" y="4909057"/>
                <a:ext cx="79920" cy="127440"/>
              </p14:xfrm>
            </p:contentPart>
          </mc:Choice>
          <mc:Fallback>
            <p:pic>
              <p:nvPicPr>
                <p:cNvPr id="19" name="筆跡 18">
                  <a:extLst>
                    <a:ext uri="{FF2B5EF4-FFF2-40B4-BE49-F238E27FC236}">
                      <a16:creationId xmlns:a16="http://schemas.microsoft.com/office/drawing/2014/main" id="{F36B99B5-F7A3-46DE-9571-6AA6417F2FF4}"/>
                    </a:ext>
                  </a:extLst>
                </p:cNvPr>
                <p:cNvPicPr/>
                <p:nvPr/>
              </p:nvPicPr>
              <p:blipFill>
                <a:blip r:embed="rId22"/>
                <a:stretch>
                  <a:fillRect/>
                </a:stretch>
              </p:blipFill>
              <p:spPr>
                <a:xfrm>
                  <a:off x="4860228" y="4891417"/>
                  <a:ext cx="11556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0" name="筆跡 19">
                  <a:extLst>
                    <a:ext uri="{FF2B5EF4-FFF2-40B4-BE49-F238E27FC236}">
                      <a16:creationId xmlns:a16="http://schemas.microsoft.com/office/drawing/2014/main" id="{1887D81F-3333-4C2A-9D82-33BA60DEB397}"/>
                    </a:ext>
                  </a:extLst>
                </p14:cNvPr>
                <p14:cNvContentPartPr/>
                <p14:nvPr/>
              </p14:nvContentPartPr>
              <p14:xfrm>
                <a:off x="5246868" y="4883497"/>
                <a:ext cx="106920" cy="131400"/>
              </p14:xfrm>
            </p:contentPart>
          </mc:Choice>
          <mc:Fallback>
            <p:pic>
              <p:nvPicPr>
                <p:cNvPr id="20" name="筆跡 19">
                  <a:extLst>
                    <a:ext uri="{FF2B5EF4-FFF2-40B4-BE49-F238E27FC236}">
                      <a16:creationId xmlns:a16="http://schemas.microsoft.com/office/drawing/2014/main" id="{1887D81F-3333-4C2A-9D82-33BA60DEB397}"/>
                    </a:ext>
                  </a:extLst>
                </p:cNvPr>
                <p:cNvPicPr/>
                <p:nvPr/>
              </p:nvPicPr>
              <p:blipFill>
                <a:blip r:embed="rId24"/>
                <a:stretch>
                  <a:fillRect/>
                </a:stretch>
              </p:blipFill>
              <p:spPr>
                <a:xfrm>
                  <a:off x="5228868" y="4865497"/>
                  <a:ext cx="142560" cy="167040"/>
                </a:xfrm>
                <a:prstGeom prst="rect">
                  <a:avLst/>
                </a:prstGeom>
              </p:spPr>
            </p:pic>
          </mc:Fallback>
        </mc:AlternateContent>
      </p:grpSp>
      <p:grpSp>
        <p:nvGrpSpPr>
          <p:cNvPr id="33" name="群組 32">
            <a:extLst>
              <a:ext uri="{FF2B5EF4-FFF2-40B4-BE49-F238E27FC236}">
                <a16:creationId xmlns:a16="http://schemas.microsoft.com/office/drawing/2014/main" id="{F79C672A-D0A1-45F0-85A4-D36E647A366D}"/>
              </a:ext>
            </a:extLst>
          </p:cNvPr>
          <p:cNvGrpSpPr/>
          <p:nvPr/>
        </p:nvGrpSpPr>
        <p:grpSpPr>
          <a:xfrm>
            <a:off x="1600788" y="5121817"/>
            <a:ext cx="3004200" cy="241200"/>
            <a:chOff x="1600788" y="5121817"/>
            <a:chExt cx="3004200" cy="241200"/>
          </a:xfrm>
        </p:grpSpPr>
        <mc:AlternateContent xmlns:mc="http://schemas.openxmlformats.org/markup-compatibility/2006">
          <mc:Choice xmlns:p14="http://schemas.microsoft.com/office/powerpoint/2010/main" Requires="p14">
            <p:contentPart p14:bwMode="auto" r:id="rId25">
              <p14:nvContentPartPr>
                <p14:cNvPr id="22" name="筆跡 21">
                  <a:extLst>
                    <a:ext uri="{FF2B5EF4-FFF2-40B4-BE49-F238E27FC236}">
                      <a16:creationId xmlns:a16="http://schemas.microsoft.com/office/drawing/2014/main" id="{31F946F8-92EF-40DB-A7D0-07AB18610DCD}"/>
                    </a:ext>
                  </a:extLst>
                </p14:cNvPr>
                <p14:cNvContentPartPr/>
                <p14:nvPr/>
              </p14:nvContentPartPr>
              <p14:xfrm>
                <a:off x="1600788" y="5125777"/>
                <a:ext cx="74160" cy="125640"/>
              </p14:xfrm>
            </p:contentPart>
          </mc:Choice>
          <mc:Fallback>
            <p:pic>
              <p:nvPicPr>
                <p:cNvPr id="22" name="筆跡 21">
                  <a:extLst>
                    <a:ext uri="{FF2B5EF4-FFF2-40B4-BE49-F238E27FC236}">
                      <a16:creationId xmlns:a16="http://schemas.microsoft.com/office/drawing/2014/main" id="{31F946F8-92EF-40DB-A7D0-07AB18610DCD}"/>
                    </a:ext>
                  </a:extLst>
                </p:cNvPr>
                <p:cNvPicPr/>
                <p:nvPr/>
              </p:nvPicPr>
              <p:blipFill>
                <a:blip r:embed="rId26"/>
                <a:stretch>
                  <a:fillRect/>
                </a:stretch>
              </p:blipFill>
              <p:spPr>
                <a:xfrm>
                  <a:off x="1582788" y="5107777"/>
                  <a:ext cx="10980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3" name="筆跡 22">
                  <a:extLst>
                    <a:ext uri="{FF2B5EF4-FFF2-40B4-BE49-F238E27FC236}">
                      <a16:creationId xmlns:a16="http://schemas.microsoft.com/office/drawing/2014/main" id="{39DB344D-E84C-4861-9DAC-7E23B3322605}"/>
                    </a:ext>
                  </a:extLst>
                </p14:cNvPr>
                <p14:cNvContentPartPr/>
                <p14:nvPr/>
              </p14:nvContentPartPr>
              <p14:xfrm>
                <a:off x="2045388" y="5121817"/>
                <a:ext cx="131760" cy="153360"/>
              </p14:xfrm>
            </p:contentPart>
          </mc:Choice>
          <mc:Fallback>
            <p:pic>
              <p:nvPicPr>
                <p:cNvPr id="23" name="筆跡 22">
                  <a:extLst>
                    <a:ext uri="{FF2B5EF4-FFF2-40B4-BE49-F238E27FC236}">
                      <a16:creationId xmlns:a16="http://schemas.microsoft.com/office/drawing/2014/main" id="{39DB344D-E84C-4861-9DAC-7E23B3322605}"/>
                    </a:ext>
                  </a:extLst>
                </p:cNvPr>
                <p:cNvPicPr/>
                <p:nvPr/>
              </p:nvPicPr>
              <p:blipFill>
                <a:blip r:embed="rId28"/>
                <a:stretch>
                  <a:fillRect/>
                </a:stretch>
              </p:blipFill>
              <p:spPr>
                <a:xfrm>
                  <a:off x="2027748" y="5103817"/>
                  <a:ext cx="16740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4" name="筆跡 23">
                  <a:extLst>
                    <a:ext uri="{FF2B5EF4-FFF2-40B4-BE49-F238E27FC236}">
                      <a16:creationId xmlns:a16="http://schemas.microsoft.com/office/drawing/2014/main" id="{32E09841-7769-4CF4-8F3C-48CD294546B7}"/>
                    </a:ext>
                  </a:extLst>
                </p14:cNvPr>
                <p14:cNvContentPartPr/>
                <p14:nvPr/>
              </p14:nvContentPartPr>
              <p14:xfrm>
                <a:off x="2448588" y="5129737"/>
                <a:ext cx="97920" cy="149760"/>
              </p14:xfrm>
            </p:contentPart>
          </mc:Choice>
          <mc:Fallback>
            <p:pic>
              <p:nvPicPr>
                <p:cNvPr id="24" name="筆跡 23">
                  <a:extLst>
                    <a:ext uri="{FF2B5EF4-FFF2-40B4-BE49-F238E27FC236}">
                      <a16:creationId xmlns:a16="http://schemas.microsoft.com/office/drawing/2014/main" id="{32E09841-7769-4CF4-8F3C-48CD294546B7}"/>
                    </a:ext>
                  </a:extLst>
                </p:cNvPr>
                <p:cNvPicPr/>
                <p:nvPr/>
              </p:nvPicPr>
              <p:blipFill>
                <a:blip r:embed="rId30"/>
                <a:stretch>
                  <a:fillRect/>
                </a:stretch>
              </p:blipFill>
              <p:spPr>
                <a:xfrm>
                  <a:off x="2430948" y="5111737"/>
                  <a:ext cx="13356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5" name="筆跡 24">
                  <a:extLst>
                    <a:ext uri="{FF2B5EF4-FFF2-40B4-BE49-F238E27FC236}">
                      <a16:creationId xmlns:a16="http://schemas.microsoft.com/office/drawing/2014/main" id="{FAF4D1E1-1A93-4436-8E2F-6E5914C197FC}"/>
                    </a:ext>
                  </a:extLst>
                </p14:cNvPr>
                <p14:cNvContentPartPr/>
                <p14:nvPr/>
              </p14:nvContentPartPr>
              <p14:xfrm>
                <a:off x="2840628" y="5151697"/>
                <a:ext cx="167400" cy="103680"/>
              </p14:xfrm>
            </p:contentPart>
          </mc:Choice>
          <mc:Fallback>
            <p:pic>
              <p:nvPicPr>
                <p:cNvPr id="25" name="筆跡 24">
                  <a:extLst>
                    <a:ext uri="{FF2B5EF4-FFF2-40B4-BE49-F238E27FC236}">
                      <a16:creationId xmlns:a16="http://schemas.microsoft.com/office/drawing/2014/main" id="{FAF4D1E1-1A93-4436-8E2F-6E5914C197FC}"/>
                    </a:ext>
                  </a:extLst>
                </p:cNvPr>
                <p:cNvPicPr/>
                <p:nvPr/>
              </p:nvPicPr>
              <p:blipFill>
                <a:blip r:embed="rId32"/>
                <a:stretch>
                  <a:fillRect/>
                </a:stretch>
              </p:blipFill>
              <p:spPr>
                <a:xfrm>
                  <a:off x="2822988" y="5133697"/>
                  <a:ext cx="20304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6" name="筆跡 25">
                  <a:extLst>
                    <a:ext uri="{FF2B5EF4-FFF2-40B4-BE49-F238E27FC236}">
                      <a16:creationId xmlns:a16="http://schemas.microsoft.com/office/drawing/2014/main" id="{29D7A8C9-7863-4EAE-A7B5-D7CC5F03B7C3}"/>
                    </a:ext>
                  </a:extLst>
                </p14:cNvPr>
                <p14:cNvContentPartPr/>
                <p14:nvPr/>
              </p14:nvContentPartPr>
              <p14:xfrm>
                <a:off x="2873748" y="5147737"/>
                <a:ext cx="103320" cy="133560"/>
              </p14:xfrm>
            </p:contentPart>
          </mc:Choice>
          <mc:Fallback>
            <p:pic>
              <p:nvPicPr>
                <p:cNvPr id="26" name="筆跡 25">
                  <a:extLst>
                    <a:ext uri="{FF2B5EF4-FFF2-40B4-BE49-F238E27FC236}">
                      <a16:creationId xmlns:a16="http://schemas.microsoft.com/office/drawing/2014/main" id="{29D7A8C9-7863-4EAE-A7B5-D7CC5F03B7C3}"/>
                    </a:ext>
                  </a:extLst>
                </p:cNvPr>
                <p:cNvPicPr/>
                <p:nvPr/>
              </p:nvPicPr>
              <p:blipFill>
                <a:blip r:embed="rId34"/>
                <a:stretch>
                  <a:fillRect/>
                </a:stretch>
              </p:blipFill>
              <p:spPr>
                <a:xfrm>
                  <a:off x="2855748" y="5129737"/>
                  <a:ext cx="13896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7" name="筆跡 26">
                  <a:extLst>
                    <a:ext uri="{FF2B5EF4-FFF2-40B4-BE49-F238E27FC236}">
                      <a16:creationId xmlns:a16="http://schemas.microsoft.com/office/drawing/2014/main" id="{98FBA4C8-9B7B-49B0-9FA7-649F5240E3CF}"/>
                    </a:ext>
                  </a:extLst>
                </p14:cNvPr>
                <p14:cNvContentPartPr/>
                <p14:nvPr/>
              </p14:nvContentPartPr>
              <p14:xfrm>
                <a:off x="3228708" y="5211097"/>
                <a:ext cx="93600" cy="144360"/>
              </p14:xfrm>
            </p:contentPart>
          </mc:Choice>
          <mc:Fallback>
            <p:pic>
              <p:nvPicPr>
                <p:cNvPr id="27" name="筆跡 26">
                  <a:extLst>
                    <a:ext uri="{FF2B5EF4-FFF2-40B4-BE49-F238E27FC236}">
                      <a16:creationId xmlns:a16="http://schemas.microsoft.com/office/drawing/2014/main" id="{98FBA4C8-9B7B-49B0-9FA7-649F5240E3CF}"/>
                    </a:ext>
                  </a:extLst>
                </p:cNvPr>
                <p:cNvPicPr/>
                <p:nvPr/>
              </p:nvPicPr>
              <p:blipFill>
                <a:blip r:embed="rId36"/>
                <a:stretch>
                  <a:fillRect/>
                </a:stretch>
              </p:blipFill>
              <p:spPr>
                <a:xfrm>
                  <a:off x="3211068" y="5193457"/>
                  <a:ext cx="12924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8" name="筆跡 27">
                  <a:extLst>
                    <a:ext uri="{FF2B5EF4-FFF2-40B4-BE49-F238E27FC236}">
                      <a16:creationId xmlns:a16="http://schemas.microsoft.com/office/drawing/2014/main" id="{31CD4F36-C00C-4501-B16D-21EF864DDA97}"/>
                    </a:ext>
                  </a:extLst>
                </p14:cNvPr>
                <p14:cNvContentPartPr/>
                <p14:nvPr/>
              </p14:nvContentPartPr>
              <p14:xfrm>
                <a:off x="3323748" y="5230897"/>
                <a:ext cx="95400" cy="30240"/>
              </p14:xfrm>
            </p:contentPart>
          </mc:Choice>
          <mc:Fallback>
            <p:pic>
              <p:nvPicPr>
                <p:cNvPr id="28" name="筆跡 27">
                  <a:extLst>
                    <a:ext uri="{FF2B5EF4-FFF2-40B4-BE49-F238E27FC236}">
                      <a16:creationId xmlns:a16="http://schemas.microsoft.com/office/drawing/2014/main" id="{31CD4F36-C00C-4501-B16D-21EF864DDA97}"/>
                    </a:ext>
                  </a:extLst>
                </p:cNvPr>
                <p:cNvPicPr/>
                <p:nvPr/>
              </p:nvPicPr>
              <p:blipFill>
                <a:blip r:embed="rId38"/>
                <a:stretch>
                  <a:fillRect/>
                </a:stretch>
              </p:blipFill>
              <p:spPr>
                <a:xfrm>
                  <a:off x="3306108" y="5213257"/>
                  <a:ext cx="13104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9" name="筆跡 28">
                  <a:extLst>
                    <a:ext uri="{FF2B5EF4-FFF2-40B4-BE49-F238E27FC236}">
                      <a16:creationId xmlns:a16="http://schemas.microsoft.com/office/drawing/2014/main" id="{0EB400F6-E4DD-466F-AD25-6DD92D31CDF6}"/>
                    </a:ext>
                  </a:extLst>
                </p14:cNvPr>
                <p14:cNvContentPartPr/>
                <p14:nvPr/>
              </p14:nvContentPartPr>
              <p14:xfrm>
                <a:off x="3667188" y="5169337"/>
                <a:ext cx="109080" cy="163800"/>
              </p14:xfrm>
            </p:contentPart>
          </mc:Choice>
          <mc:Fallback>
            <p:pic>
              <p:nvPicPr>
                <p:cNvPr id="29" name="筆跡 28">
                  <a:extLst>
                    <a:ext uri="{FF2B5EF4-FFF2-40B4-BE49-F238E27FC236}">
                      <a16:creationId xmlns:a16="http://schemas.microsoft.com/office/drawing/2014/main" id="{0EB400F6-E4DD-466F-AD25-6DD92D31CDF6}"/>
                    </a:ext>
                  </a:extLst>
                </p:cNvPr>
                <p:cNvPicPr/>
                <p:nvPr/>
              </p:nvPicPr>
              <p:blipFill>
                <a:blip r:embed="rId40"/>
                <a:stretch>
                  <a:fillRect/>
                </a:stretch>
              </p:blipFill>
              <p:spPr>
                <a:xfrm>
                  <a:off x="3649548" y="5151337"/>
                  <a:ext cx="14472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31" name="筆跡 30">
                  <a:extLst>
                    <a:ext uri="{FF2B5EF4-FFF2-40B4-BE49-F238E27FC236}">
                      <a16:creationId xmlns:a16="http://schemas.microsoft.com/office/drawing/2014/main" id="{3D4C3424-18A5-4DDF-AE73-994EA638477F}"/>
                    </a:ext>
                  </a:extLst>
                </p14:cNvPr>
                <p14:cNvContentPartPr/>
                <p14:nvPr/>
              </p14:nvContentPartPr>
              <p14:xfrm>
                <a:off x="4022508" y="5167537"/>
                <a:ext cx="135000" cy="191160"/>
              </p14:xfrm>
            </p:contentPart>
          </mc:Choice>
          <mc:Fallback>
            <p:pic>
              <p:nvPicPr>
                <p:cNvPr id="31" name="筆跡 30">
                  <a:extLst>
                    <a:ext uri="{FF2B5EF4-FFF2-40B4-BE49-F238E27FC236}">
                      <a16:creationId xmlns:a16="http://schemas.microsoft.com/office/drawing/2014/main" id="{3D4C3424-18A5-4DDF-AE73-994EA638477F}"/>
                    </a:ext>
                  </a:extLst>
                </p:cNvPr>
                <p:cNvPicPr/>
                <p:nvPr/>
              </p:nvPicPr>
              <p:blipFill>
                <a:blip r:embed="rId42"/>
                <a:stretch>
                  <a:fillRect/>
                </a:stretch>
              </p:blipFill>
              <p:spPr>
                <a:xfrm>
                  <a:off x="4004508" y="5149537"/>
                  <a:ext cx="17064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2" name="筆跡 31">
                  <a:extLst>
                    <a:ext uri="{FF2B5EF4-FFF2-40B4-BE49-F238E27FC236}">
                      <a16:creationId xmlns:a16="http://schemas.microsoft.com/office/drawing/2014/main" id="{AF7BE3AA-E0D3-4DCA-A36F-BCB31C62A0AE}"/>
                    </a:ext>
                  </a:extLst>
                </p14:cNvPr>
                <p14:cNvContentPartPr/>
                <p14:nvPr/>
              </p14:nvContentPartPr>
              <p14:xfrm>
                <a:off x="4464228" y="5183377"/>
                <a:ext cx="140760" cy="179640"/>
              </p14:xfrm>
            </p:contentPart>
          </mc:Choice>
          <mc:Fallback>
            <p:pic>
              <p:nvPicPr>
                <p:cNvPr id="32" name="筆跡 31">
                  <a:extLst>
                    <a:ext uri="{FF2B5EF4-FFF2-40B4-BE49-F238E27FC236}">
                      <a16:creationId xmlns:a16="http://schemas.microsoft.com/office/drawing/2014/main" id="{AF7BE3AA-E0D3-4DCA-A36F-BCB31C62A0AE}"/>
                    </a:ext>
                  </a:extLst>
                </p:cNvPr>
                <p:cNvPicPr/>
                <p:nvPr/>
              </p:nvPicPr>
              <p:blipFill>
                <a:blip r:embed="rId44"/>
                <a:stretch>
                  <a:fillRect/>
                </a:stretch>
              </p:blipFill>
              <p:spPr>
                <a:xfrm>
                  <a:off x="4446228" y="5165737"/>
                  <a:ext cx="176400" cy="2152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5">
            <p14:nvContentPartPr>
              <p14:cNvPr id="34" name="筆跡 33">
                <a:extLst>
                  <a:ext uri="{FF2B5EF4-FFF2-40B4-BE49-F238E27FC236}">
                    <a16:creationId xmlns:a16="http://schemas.microsoft.com/office/drawing/2014/main" id="{4FB9432E-5FEE-448D-BFA0-1B80AE74A076}"/>
                  </a:ext>
                </a:extLst>
              </p14:cNvPr>
              <p14:cNvContentPartPr/>
              <p14:nvPr/>
            </p14:nvContentPartPr>
            <p14:xfrm>
              <a:off x="4831428" y="5208937"/>
              <a:ext cx="130320" cy="213120"/>
            </p14:xfrm>
          </p:contentPart>
        </mc:Choice>
        <mc:Fallback>
          <p:pic>
            <p:nvPicPr>
              <p:cNvPr id="34" name="筆跡 33">
                <a:extLst>
                  <a:ext uri="{FF2B5EF4-FFF2-40B4-BE49-F238E27FC236}">
                    <a16:creationId xmlns:a16="http://schemas.microsoft.com/office/drawing/2014/main" id="{4FB9432E-5FEE-448D-BFA0-1B80AE74A076}"/>
                  </a:ext>
                </a:extLst>
              </p:cNvPr>
              <p:cNvPicPr/>
              <p:nvPr/>
            </p:nvPicPr>
            <p:blipFill>
              <a:blip r:embed="rId46"/>
              <a:stretch>
                <a:fillRect/>
              </a:stretch>
            </p:blipFill>
            <p:spPr>
              <a:xfrm>
                <a:off x="4813788" y="5191297"/>
                <a:ext cx="165960" cy="248760"/>
              </a:xfrm>
              <a:prstGeom prst="rect">
                <a:avLst/>
              </a:prstGeom>
            </p:spPr>
          </p:pic>
        </mc:Fallback>
      </mc:AlternateContent>
      <p:grpSp>
        <p:nvGrpSpPr>
          <p:cNvPr id="41" name="群組 40">
            <a:extLst>
              <a:ext uri="{FF2B5EF4-FFF2-40B4-BE49-F238E27FC236}">
                <a16:creationId xmlns:a16="http://schemas.microsoft.com/office/drawing/2014/main" id="{D1965075-7110-4064-8848-23E14EB62D1E}"/>
              </a:ext>
            </a:extLst>
          </p:cNvPr>
          <p:cNvGrpSpPr/>
          <p:nvPr/>
        </p:nvGrpSpPr>
        <p:grpSpPr>
          <a:xfrm>
            <a:off x="5186748" y="5199217"/>
            <a:ext cx="262800" cy="208080"/>
            <a:chOff x="5186748" y="5199217"/>
            <a:chExt cx="262800" cy="208080"/>
          </a:xfrm>
        </p:grpSpPr>
        <mc:AlternateContent xmlns:mc="http://schemas.openxmlformats.org/markup-compatibility/2006">
          <mc:Choice xmlns:p14="http://schemas.microsoft.com/office/powerpoint/2010/main" Requires="p14">
            <p:contentPart p14:bwMode="auto" r:id="rId47">
              <p14:nvContentPartPr>
                <p14:cNvPr id="35" name="筆跡 34">
                  <a:extLst>
                    <a:ext uri="{FF2B5EF4-FFF2-40B4-BE49-F238E27FC236}">
                      <a16:creationId xmlns:a16="http://schemas.microsoft.com/office/drawing/2014/main" id="{8202C7C2-B40D-4D07-805E-BFDDED7E3C6E}"/>
                    </a:ext>
                  </a:extLst>
                </p14:cNvPr>
                <p14:cNvContentPartPr/>
                <p14:nvPr/>
              </p14:nvContentPartPr>
              <p14:xfrm>
                <a:off x="5186748" y="5199217"/>
                <a:ext cx="68400" cy="175320"/>
              </p14:xfrm>
            </p:contentPart>
          </mc:Choice>
          <mc:Fallback>
            <p:pic>
              <p:nvPicPr>
                <p:cNvPr id="35" name="筆跡 34">
                  <a:extLst>
                    <a:ext uri="{FF2B5EF4-FFF2-40B4-BE49-F238E27FC236}">
                      <a16:creationId xmlns:a16="http://schemas.microsoft.com/office/drawing/2014/main" id="{8202C7C2-B40D-4D07-805E-BFDDED7E3C6E}"/>
                    </a:ext>
                  </a:extLst>
                </p:cNvPr>
                <p:cNvPicPr/>
                <p:nvPr/>
              </p:nvPicPr>
              <p:blipFill>
                <a:blip r:embed="rId48"/>
                <a:stretch>
                  <a:fillRect/>
                </a:stretch>
              </p:blipFill>
              <p:spPr>
                <a:xfrm>
                  <a:off x="5168748" y="5181577"/>
                  <a:ext cx="10404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6" name="筆跡 35">
                  <a:extLst>
                    <a:ext uri="{FF2B5EF4-FFF2-40B4-BE49-F238E27FC236}">
                      <a16:creationId xmlns:a16="http://schemas.microsoft.com/office/drawing/2014/main" id="{BD2B286A-7D5C-428C-9062-4F06ECD76E30}"/>
                    </a:ext>
                  </a:extLst>
                </p14:cNvPr>
                <p14:cNvContentPartPr/>
                <p14:nvPr/>
              </p14:nvContentPartPr>
              <p14:xfrm>
                <a:off x="5344788" y="5298577"/>
                <a:ext cx="104760" cy="108720"/>
              </p14:xfrm>
            </p:contentPart>
          </mc:Choice>
          <mc:Fallback>
            <p:pic>
              <p:nvPicPr>
                <p:cNvPr id="36" name="筆跡 35">
                  <a:extLst>
                    <a:ext uri="{FF2B5EF4-FFF2-40B4-BE49-F238E27FC236}">
                      <a16:creationId xmlns:a16="http://schemas.microsoft.com/office/drawing/2014/main" id="{BD2B286A-7D5C-428C-9062-4F06ECD76E30}"/>
                    </a:ext>
                  </a:extLst>
                </p:cNvPr>
                <p:cNvPicPr/>
                <p:nvPr/>
              </p:nvPicPr>
              <p:blipFill>
                <a:blip r:embed="rId50"/>
                <a:stretch>
                  <a:fillRect/>
                </a:stretch>
              </p:blipFill>
              <p:spPr>
                <a:xfrm>
                  <a:off x="5326788" y="5280937"/>
                  <a:ext cx="140400" cy="144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1">
            <p14:nvContentPartPr>
              <p14:cNvPr id="37" name="筆跡 36">
                <a:extLst>
                  <a:ext uri="{FF2B5EF4-FFF2-40B4-BE49-F238E27FC236}">
                    <a16:creationId xmlns:a16="http://schemas.microsoft.com/office/drawing/2014/main" id="{1AD48AAF-0B54-481A-BFAA-32F7B117FA59}"/>
                  </a:ext>
                </a:extLst>
              </p14:cNvPr>
              <p14:cNvContentPartPr/>
              <p14:nvPr/>
            </p14:nvContentPartPr>
            <p14:xfrm>
              <a:off x="5590308" y="5375977"/>
              <a:ext cx="29520" cy="16200"/>
            </p14:xfrm>
          </p:contentPart>
        </mc:Choice>
        <mc:Fallback>
          <p:pic>
            <p:nvPicPr>
              <p:cNvPr id="37" name="筆跡 36">
                <a:extLst>
                  <a:ext uri="{FF2B5EF4-FFF2-40B4-BE49-F238E27FC236}">
                    <a16:creationId xmlns:a16="http://schemas.microsoft.com/office/drawing/2014/main" id="{1AD48AAF-0B54-481A-BFAA-32F7B117FA59}"/>
                  </a:ext>
                </a:extLst>
              </p:cNvPr>
              <p:cNvPicPr/>
              <p:nvPr/>
            </p:nvPicPr>
            <p:blipFill>
              <a:blip r:embed="rId52"/>
              <a:stretch>
                <a:fillRect/>
              </a:stretch>
            </p:blipFill>
            <p:spPr>
              <a:xfrm>
                <a:off x="5572668" y="5358337"/>
                <a:ext cx="6516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8" name="筆跡 37">
                <a:extLst>
                  <a:ext uri="{FF2B5EF4-FFF2-40B4-BE49-F238E27FC236}">
                    <a16:creationId xmlns:a16="http://schemas.microsoft.com/office/drawing/2014/main" id="{9FB6551A-A8FD-4560-84D8-ED4D970A0D81}"/>
                  </a:ext>
                </a:extLst>
              </p14:cNvPr>
              <p14:cNvContentPartPr/>
              <p14:nvPr/>
            </p14:nvContentPartPr>
            <p14:xfrm>
              <a:off x="5763108" y="5409817"/>
              <a:ext cx="19800" cy="12240"/>
            </p14:xfrm>
          </p:contentPart>
        </mc:Choice>
        <mc:Fallback>
          <p:pic>
            <p:nvPicPr>
              <p:cNvPr id="38" name="筆跡 37">
                <a:extLst>
                  <a:ext uri="{FF2B5EF4-FFF2-40B4-BE49-F238E27FC236}">
                    <a16:creationId xmlns:a16="http://schemas.microsoft.com/office/drawing/2014/main" id="{9FB6551A-A8FD-4560-84D8-ED4D970A0D81}"/>
                  </a:ext>
                </a:extLst>
              </p:cNvPr>
              <p:cNvPicPr/>
              <p:nvPr/>
            </p:nvPicPr>
            <p:blipFill>
              <a:blip r:embed="rId54"/>
              <a:stretch>
                <a:fillRect/>
              </a:stretch>
            </p:blipFill>
            <p:spPr>
              <a:xfrm>
                <a:off x="5745108" y="5392177"/>
                <a:ext cx="5544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9" name="筆跡 38">
                <a:extLst>
                  <a:ext uri="{FF2B5EF4-FFF2-40B4-BE49-F238E27FC236}">
                    <a16:creationId xmlns:a16="http://schemas.microsoft.com/office/drawing/2014/main" id="{A5E1B838-A223-436B-8DE5-0B0C9AC7E759}"/>
                  </a:ext>
                </a:extLst>
              </p14:cNvPr>
              <p14:cNvContentPartPr/>
              <p14:nvPr/>
            </p14:nvContentPartPr>
            <p14:xfrm>
              <a:off x="6007548" y="5423857"/>
              <a:ext cx="27360" cy="360"/>
            </p14:xfrm>
          </p:contentPart>
        </mc:Choice>
        <mc:Fallback>
          <p:pic>
            <p:nvPicPr>
              <p:cNvPr id="39" name="筆跡 38">
                <a:extLst>
                  <a:ext uri="{FF2B5EF4-FFF2-40B4-BE49-F238E27FC236}">
                    <a16:creationId xmlns:a16="http://schemas.microsoft.com/office/drawing/2014/main" id="{A5E1B838-A223-436B-8DE5-0B0C9AC7E759}"/>
                  </a:ext>
                </a:extLst>
              </p:cNvPr>
              <p:cNvPicPr/>
              <p:nvPr/>
            </p:nvPicPr>
            <p:blipFill>
              <a:blip r:embed="rId56"/>
              <a:stretch>
                <a:fillRect/>
              </a:stretch>
            </p:blipFill>
            <p:spPr>
              <a:xfrm>
                <a:off x="5989548" y="5405857"/>
                <a:ext cx="63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42" name="筆跡 41">
                <a:extLst>
                  <a:ext uri="{FF2B5EF4-FFF2-40B4-BE49-F238E27FC236}">
                    <a16:creationId xmlns:a16="http://schemas.microsoft.com/office/drawing/2014/main" id="{96A01555-7EC7-4A81-979E-E448C9B0A949}"/>
                  </a:ext>
                </a:extLst>
              </p14:cNvPr>
              <p14:cNvContentPartPr/>
              <p14:nvPr/>
            </p14:nvContentPartPr>
            <p14:xfrm>
              <a:off x="2476308" y="4810417"/>
              <a:ext cx="107280" cy="172800"/>
            </p14:xfrm>
          </p:contentPart>
        </mc:Choice>
        <mc:Fallback>
          <p:pic>
            <p:nvPicPr>
              <p:cNvPr id="42" name="筆跡 41">
                <a:extLst>
                  <a:ext uri="{FF2B5EF4-FFF2-40B4-BE49-F238E27FC236}">
                    <a16:creationId xmlns:a16="http://schemas.microsoft.com/office/drawing/2014/main" id="{96A01555-7EC7-4A81-979E-E448C9B0A949}"/>
                  </a:ext>
                </a:extLst>
              </p:cNvPr>
              <p:cNvPicPr/>
              <p:nvPr/>
            </p:nvPicPr>
            <p:blipFill>
              <a:blip r:embed="rId58"/>
              <a:stretch>
                <a:fillRect/>
              </a:stretch>
            </p:blipFill>
            <p:spPr>
              <a:xfrm>
                <a:off x="2467308" y="4801777"/>
                <a:ext cx="12492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43" name="筆跡 42">
                <a:extLst>
                  <a:ext uri="{FF2B5EF4-FFF2-40B4-BE49-F238E27FC236}">
                    <a16:creationId xmlns:a16="http://schemas.microsoft.com/office/drawing/2014/main" id="{0ECA1D9C-5FD1-4E42-B77E-C7A6776F3617}"/>
                  </a:ext>
                </a:extLst>
              </p14:cNvPr>
              <p14:cNvContentPartPr/>
              <p14:nvPr/>
            </p14:nvContentPartPr>
            <p14:xfrm>
              <a:off x="3298188" y="4879897"/>
              <a:ext cx="135720" cy="126360"/>
            </p14:xfrm>
          </p:contentPart>
        </mc:Choice>
        <mc:Fallback>
          <p:pic>
            <p:nvPicPr>
              <p:cNvPr id="43" name="筆跡 42">
                <a:extLst>
                  <a:ext uri="{FF2B5EF4-FFF2-40B4-BE49-F238E27FC236}">
                    <a16:creationId xmlns:a16="http://schemas.microsoft.com/office/drawing/2014/main" id="{0ECA1D9C-5FD1-4E42-B77E-C7A6776F3617}"/>
                  </a:ext>
                </a:extLst>
              </p:cNvPr>
              <p:cNvPicPr/>
              <p:nvPr/>
            </p:nvPicPr>
            <p:blipFill>
              <a:blip r:embed="rId60"/>
              <a:stretch>
                <a:fillRect/>
              </a:stretch>
            </p:blipFill>
            <p:spPr>
              <a:xfrm>
                <a:off x="3289548" y="4870897"/>
                <a:ext cx="15336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4" name="筆跡 43">
                <a:extLst>
                  <a:ext uri="{FF2B5EF4-FFF2-40B4-BE49-F238E27FC236}">
                    <a16:creationId xmlns:a16="http://schemas.microsoft.com/office/drawing/2014/main" id="{6AABBD5C-C437-417D-BBDA-3B796F7DBB5A}"/>
                  </a:ext>
                </a:extLst>
              </p14:cNvPr>
              <p14:cNvContentPartPr/>
              <p14:nvPr/>
            </p14:nvContentPartPr>
            <p14:xfrm>
              <a:off x="4821708" y="4853257"/>
              <a:ext cx="149040" cy="169560"/>
            </p14:xfrm>
          </p:contentPart>
        </mc:Choice>
        <mc:Fallback>
          <p:pic>
            <p:nvPicPr>
              <p:cNvPr id="44" name="筆跡 43">
                <a:extLst>
                  <a:ext uri="{FF2B5EF4-FFF2-40B4-BE49-F238E27FC236}">
                    <a16:creationId xmlns:a16="http://schemas.microsoft.com/office/drawing/2014/main" id="{6AABBD5C-C437-417D-BBDA-3B796F7DBB5A}"/>
                  </a:ext>
                </a:extLst>
              </p:cNvPr>
              <p:cNvPicPr/>
              <p:nvPr/>
            </p:nvPicPr>
            <p:blipFill>
              <a:blip r:embed="rId62"/>
              <a:stretch>
                <a:fillRect/>
              </a:stretch>
            </p:blipFill>
            <p:spPr>
              <a:xfrm>
                <a:off x="4813068" y="4844617"/>
                <a:ext cx="166680" cy="187200"/>
              </a:xfrm>
              <a:prstGeom prst="rect">
                <a:avLst/>
              </a:prstGeom>
            </p:spPr>
          </p:pic>
        </mc:Fallback>
      </mc:AlternateContent>
      <p:grpSp>
        <p:nvGrpSpPr>
          <p:cNvPr id="50" name="群組 49">
            <a:extLst>
              <a:ext uri="{FF2B5EF4-FFF2-40B4-BE49-F238E27FC236}">
                <a16:creationId xmlns:a16="http://schemas.microsoft.com/office/drawing/2014/main" id="{CA74CF98-DB2F-470B-8ABB-B22F5F69FD9C}"/>
              </a:ext>
            </a:extLst>
          </p:cNvPr>
          <p:cNvGrpSpPr/>
          <p:nvPr/>
        </p:nvGrpSpPr>
        <p:grpSpPr>
          <a:xfrm>
            <a:off x="2334108" y="4268977"/>
            <a:ext cx="482040" cy="271080"/>
            <a:chOff x="2334108" y="4268977"/>
            <a:chExt cx="482040" cy="271080"/>
          </a:xfrm>
        </p:grpSpPr>
        <mc:AlternateContent xmlns:mc="http://schemas.openxmlformats.org/markup-compatibility/2006">
          <mc:Choice xmlns:p14="http://schemas.microsoft.com/office/powerpoint/2010/main" Requires="p14">
            <p:contentPart p14:bwMode="auto" r:id="rId63">
              <p14:nvContentPartPr>
                <p14:cNvPr id="45" name="筆跡 44">
                  <a:extLst>
                    <a:ext uri="{FF2B5EF4-FFF2-40B4-BE49-F238E27FC236}">
                      <a16:creationId xmlns:a16="http://schemas.microsoft.com/office/drawing/2014/main" id="{D4BC2ADC-9831-40EE-9EE3-3EA62F42C778}"/>
                    </a:ext>
                  </a:extLst>
                </p14:cNvPr>
                <p14:cNvContentPartPr/>
                <p14:nvPr/>
              </p14:nvContentPartPr>
              <p14:xfrm>
                <a:off x="2334108" y="4268977"/>
                <a:ext cx="217800" cy="243000"/>
              </p14:xfrm>
            </p:contentPart>
          </mc:Choice>
          <mc:Fallback>
            <p:pic>
              <p:nvPicPr>
                <p:cNvPr id="45" name="筆跡 44">
                  <a:extLst>
                    <a:ext uri="{FF2B5EF4-FFF2-40B4-BE49-F238E27FC236}">
                      <a16:creationId xmlns:a16="http://schemas.microsoft.com/office/drawing/2014/main" id="{D4BC2ADC-9831-40EE-9EE3-3EA62F42C778}"/>
                    </a:ext>
                  </a:extLst>
                </p:cNvPr>
                <p:cNvPicPr/>
                <p:nvPr/>
              </p:nvPicPr>
              <p:blipFill>
                <a:blip r:embed="rId64"/>
                <a:stretch>
                  <a:fillRect/>
                </a:stretch>
              </p:blipFill>
              <p:spPr>
                <a:xfrm>
                  <a:off x="2325468" y="4260337"/>
                  <a:ext cx="235440" cy="26064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6" name="筆跡 45">
                  <a:extLst>
                    <a:ext uri="{FF2B5EF4-FFF2-40B4-BE49-F238E27FC236}">
                      <a16:creationId xmlns:a16="http://schemas.microsoft.com/office/drawing/2014/main" id="{904F9598-DB32-46BD-8991-DDEA54680B3D}"/>
                    </a:ext>
                  </a:extLst>
                </p14:cNvPr>
                <p14:cNvContentPartPr/>
                <p14:nvPr/>
              </p14:nvContentPartPr>
              <p14:xfrm>
                <a:off x="2580708" y="4374817"/>
                <a:ext cx="99360" cy="16200"/>
              </p14:xfrm>
            </p:contentPart>
          </mc:Choice>
          <mc:Fallback>
            <p:pic>
              <p:nvPicPr>
                <p:cNvPr id="46" name="筆跡 45">
                  <a:extLst>
                    <a:ext uri="{FF2B5EF4-FFF2-40B4-BE49-F238E27FC236}">
                      <a16:creationId xmlns:a16="http://schemas.microsoft.com/office/drawing/2014/main" id="{904F9598-DB32-46BD-8991-DDEA54680B3D}"/>
                    </a:ext>
                  </a:extLst>
                </p:cNvPr>
                <p:cNvPicPr/>
                <p:nvPr/>
              </p:nvPicPr>
              <p:blipFill>
                <a:blip r:embed="rId66"/>
                <a:stretch>
                  <a:fillRect/>
                </a:stretch>
              </p:blipFill>
              <p:spPr>
                <a:xfrm>
                  <a:off x="2571708" y="4365817"/>
                  <a:ext cx="117000"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7" name="筆跡 46">
                  <a:extLst>
                    <a:ext uri="{FF2B5EF4-FFF2-40B4-BE49-F238E27FC236}">
                      <a16:creationId xmlns:a16="http://schemas.microsoft.com/office/drawing/2014/main" id="{E29A7FF9-A2A0-4225-9D23-0E14BB3C7DB7}"/>
                    </a:ext>
                  </a:extLst>
                </p14:cNvPr>
                <p14:cNvContentPartPr/>
                <p14:nvPr/>
              </p14:nvContentPartPr>
              <p14:xfrm>
                <a:off x="2580708" y="4374817"/>
                <a:ext cx="360" cy="360"/>
              </p14:xfrm>
            </p:contentPart>
          </mc:Choice>
          <mc:Fallback>
            <p:pic>
              <p:nvPicPr>
                <p:cNvPr id="47" name="筆跡 46">
                  <a:extLst>
                    <a:ext uri="{FF2B5EF4-FFF2-40B4-BE49-F238E27FC236}">
                      <a16:creationId xmlns:a16="http://schemas.microsoft.com/office/drawing/2014/main" id="{E29A7FF9-A2A0-4225-9D23-0E14BB3C7DB7}"/>
                    </a:ext>
                  </a:extLst>
                </p:cNvPr>
                <p:cNvPicPr/>
                <p:nvPr/>
              </p:nvPicPr>
              <p:blipFill>
                <a:blip r:embed="rId68"/>
                <a:stretch>
                  <a:fillRect/>
                </a:stretch>
              </p:blipFill>
              <p:spPr>
                <a:xfrm>
                  <a:off x="2571708" y="4365817"/>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8" name="筆跡 47">
                  <a:extLst>
                    <a:ext uri="{FF2B5EF4-FFF2-40B4-BE49-F238E27FC236}">
                      <a16:creationId xmlns:a16="http://schemas.microsoft.com/office/drawing/2014/main" id="{C924D41B-ABEF-462F-BB6A-FDDF6E83F448}"/>
                    </a:ext>
                  </a:extLst>
                </p14:cNvPr>
                <p14:cNvContentPartPr/>
                <p14:nvPr/>
              </p14:nvContentPartPr>
              <p14:xfrm>
                <a:off x="2537868" y="4416577"/>
                <a:ext cx="110880" cy="30240"/>
              </p14:xfrm>
            </p:contentPart>
          </mc:Choice>
          <mc:Fallback>
            <p:pic>
              <p:nvPicPr>
                <p:cNvPr id="48" name="筆跡 47">
                  <a:extLst>
                    <a:ext uri="{FF2B5EF4-FFF2-40B4-BE49-F238E27FC236}">
                      <a16:creationId xmlns:a16="http://schemas.microsoft.com/office/drawing/2014/main" id="{C924D41B-ABEF-462F-BB6A-FDDF6E83F448}"/>
                    </a:ext>
                  </a:extLst>
                </p:cNvPr>
                <p:cNvPicPr/>
                <p:nvPr/>
              </p:nvPicPr>
              <p:blipFill>
                <a:blip r:embed="rId70"/>
                <a:stretch>
                  <a:fillRect/>
                </a:stretch>
              </p:blipFill>
              <p:spPr>
                <a:xfrm>
                  <a:off x="2529228" y="4407577"/>
                  <a:ext cx="12852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9" name="筆跡 48">
                  <a:extLst>
                    <a:ext uri="{FF2B5EF4-FFF2-40B4-BE49-F238E27FC236}">
                      <a16:creationId xmlns:a16="http://schemas.microsoft.com/office/drawing/2014/main" id="{27EF9073-E7B7-451F-9B0C-A9FEF86816DF}"/>
                    </a:ext>
                  </a:extLst>
                </p14:cNvPr>
                <p14:cNvContentPartPr/>
                <p14:nvPr/>
              </p14:nvContentPartPr>
              <p14:xfrm>
                <a:off x="2728308" y="4364737"/>
                <a:ext cx="87840" cy="175320"/>
              </p14:xfrm>
            </p:contentPart>
          </mc:Choice>
          <mc:Fallback>
            <p:pic>
              <p:nvPicPr>
                <p:cNvPr id="49" name="筆跡 48">
                  <a:extLst>
                    <a:ext uri="{FF2B5EF4-FFF2-40B4-BE49-F238E27FC236}">
                      <a16:creationId xmlns:a16="http://schemas.microsoft.com/office/drawing/2014/main" id="{27EF9073-E7B7-451F-9B0C-A9FEF86816DF}"/>
                    </a:ext>
                  </a:extLst>
                </p:cNvPr>
                <p:cNvPicPr/>
                <p:nvPr/>
              </p:nvPicPr>
              <p:blipFill>
                <a:blip r:embed="rId72"/>
                <a:stretch>
                  <a:fillRect/>
                </a:stretch>
              </p:blipFill>
              <p:spPr>
                <a:xfrm>
                  <a:off x="2719308" y="4356097"/>
                  <a:ext cx="105480" cy="192960"/>
                </a:xfrm>
                <a:prstGeom prst="rect">
                  <a:avLst/>
                </a:prstGeom>
              </p:spPr>
            </p:pic>
          </mc:Fallback>
        </mc:AlternateContent>
      </p:grpSp>
      <p:grpSp>
        <p:nvGrpSpPr>
          <p:cNvPr id="56" name="群組 55">
            <a:extLst>
              <a:ext uri="{FF2B5EF4-FFF2-40B4-BE49-F238E27FC236}">
                <a16:creationId xmlns:a16="http://schemas.microsoft.com/office/drawing/2014/main" id="{3FB104A7-8106-4F45-82A7-130820ECDE35}"/>
              </a:ext>
            </a:extLst>
          </p:cNvPr>
          <p:cNvGrpSpPr/>
          <p:nvPr/>
        </p:nvGrpSpPr>
        <p:grpSpPr>
          <a:xfrm>
            <a:off x="3205668" y="4415857"/>
            <a:ext cx="468000" cy="282960"/>
            <a:chOff x="3205668" y="4415857"/>
            <a:chExt cx="468000" cy="282960"/>
          </a:xfrm>
        </p:grpSpPr>
        <mc:AlternateContent xmlns:mc="http://schemas.openxmlformats.org/markup-compatibility/2006">
          <mc:Choice xmlns:p14="http://schemas.microsoft.com/office/powerpoint/2010/main" Requires="p14">
            <p:contentPart p14:bwMode="auto" r:id="rId73">
              <p14:nvContentPartPr>
                <p14:cNvPr id="51" name="筆跡 50">
                  <a:extLst>
                    <a:ext uri="{FF2B5EF4-FFF2-40B4-BE49-F238E27FC236}">
                      <a16:creationId xmlns:a16="http://schemas.microsoft.com/office/drawing/2014/main" id="{1E27779E-C099-43A9-ABB8-967724AF8E3E}"/>
                    </a:ext>
                  </a:extLst>
                </p14:cNvPr>
                <p14:cNvContentPartPr/>
                <p14:nvPr/>
              </p14:nvContentPartPr>
              <p14:xfrm>
                <a:off x="3205668" y="4415857"/>
                <a:ext cx="228240" cy="231480"/>
              </p14:xfrm>
            </p:contentPart>
          </mc:Choice>
          <mc:Fallback>
            <p:pic>
              <p:nvPicPr>
                <p:cNvPr id="51" name="筆跡 50">
                  <a:extLst>
                    <a:ext uri="{FF2B5EF4-FFF2-40B4-BE49-F238E27FC236}">
                      <a16:creationId xmlns:a16="http://schemas.microsoft.com/office/drawing/2014/main" id="{1E27779E-C099-43A9-ABB8-967724AF8E3E}"/>
                    </a:ext>
                  </a:extLst>
                </p:cNvPr>
                <p:cNvPicPr/>
                <p:nvPr/>
              </p:nvPicPr>
              <p:blipFill>
                <a:blip r:embed="rId74"/>
                <a:stretch>
                  <a:fillRect/>
                </a:stretch>
              </p:blipFill>
              <p:spPr>
                <a:xfrm>
                  <a:off x="3196668" y="4406857"/>
                  <a:ext cx="24588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52" name="筆跡 51">
                  <a:extLst>
                    <a:ext uri="{FF2B5EF4-FFF2-40B4-BE49-F238E27FC236}">
                      <a16:creationId xmlns:a16="http://schemas.microsoft.com/office/drawing/2014/main" id="{274156CF-FA47-4EBD-ABAE-F3E5EA65BC12}"/>
                    </a:ext>
                  </a:extLst>
                </p14:cNvPr>
                <p14:cNvContentPartPr/>
                <p14:nvPr/>
              </p14:nvContentPartPr>
              <p14:xfrm>
                <a:off x="3279108" y="4517737"/>
                <a:ext cx="96120" cy="181080"/>
              </p14:xfrm>
            </p:contentPart>
          </mc:Choice>
          <mc:Fallback>
            <p:pic>
              <p:nvPicPr>
                <p:cNvPr id="52" name="筆跡 51">
                  <a:extLst>
                    <a:ext uri="{FF2B5EF4-FFF2-40B4-BE49-F238E27FC236}">
                      <a16:creationId xmlns:a16="http://schemas.microsoft.com/office/drawing/2014/main" id="{274156CF-FA47-4EBD-ABAE-F3E5EA65BC12}"/>
                    </a:ext>
                  </a:extLst>
                </p:cNvPr>
                <p:cNvPicPr/>
                <p:nvPr/>
              </p:nvPicPr>
              <p:blipFill>
                <a:blip r:embed="rId76"/>
                <a:stretch>
                  <a:fillRect/>
                </a:stretch>
              </p:blipFill>
              <p:spPr>
                <a:xfrm>
                  <a:off x="3270108" y="4509097"/>
                  <a:ext cx="11376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53" name="筆跡 52">
                  <a:extLst>
                    <a:ext uri="{FF2B5EF4-FFF2-40B4-BE49-F238E27FC236}">
                      <a16:creationId xmlns:a16="http://schemas.microsoft.com/office/drawing/2014/main" id="{16BFC170-BF7F-42BE-B9F2-AB2342B456B2}"/>
                    </a:ext>
                  </a:extLst>
                </p14:cNvPr>
                <p14:cNvContentPartPr/>
                <p14:nvPr/>
              </p14:nvContentPartPr>
              <p14:xfrm>
                <a:off x="3444348" y="4553377"/>
                <a:ext cx="75960" cy="12240"/>
              </p14:xfrm>
            </p:contentPart>
          </mc:Choice>
          <mc:Fallback>
            <p:pic>
              <p:nvPicPr>
                <p:cNvPr id="53" name="筆跡 52">
                  <a:extLst>
                    <a:ext uri="{FF2B5EF4-FFF2-40B4-BE49-F238E27FC236}">
                      <a16:creationId xmlns:a16="http://schemas.microsoft.com/office/drawing/2014/main" id="{16BFC170-BF7F-42BE-B9F2-AB2342B456B2}"/>
                    </a:ext>
                  </a:extLst>
                </p:cNvPr>
                <p:cNvPicPr/>
                <p:nvPr/>
              </p:nvPicPr>
              <p:blipFill>
                <a:blip r:embed="rId78"/>
                <a:stretch>
                  <a:fillRect/>
                </a:stretch>
              </p:blipFill>
              <p:spPr>
                <a:xfrm>
                  <a:off x="3435348" y="4544737"/>
                  <a:ext cx="9360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54" name="筆跡 53">
                  <a:extLst>
                    <a:ext uri="{FF2B5EF4-FFF2-40B4-BE49-F238E27FC236}">
                      <a16:creationId xmlns:a16="http://schemas.microsoft.com/office/drawing/2014/main" id="{9EE23A42-2240-4451-8DDD-687DB76C9307}"/>
                    </a:ext>
                  </a:extLst>
                </p14:cNvPr>
                <p14:cNvContentPartPr/>
                <p14:nvPr/>
              </p14:nvContentPartPr>
              <p14:xfrm>
                <a:off x="3403308" y="4553377"/>
                <a:ext cx="109080" cy="72000"/>
              </p14:xfrm>
            </p:contentPart>
          </mc:Choice>
          <mc:Fallback>
            <p:pic>
              <p:nvPicPr>
                <p:cNvPr id="54" name="筆跡 53">
                  <a:extLst>
                    <a:ext uri="{FF2B5EF4-FFF2-40B4-BE49-F238E27FC236}">
                      <a16:creationId xmlns:a16="http://schemas.microsoft.com/office/drawing/2014/main" id="{9EE23A42-2240-4451-8DDD-687DB76C9307}"/>
                    </a:ext>
                  </a:extLst>
                </p:cNvPr>
                <p:cNvPicPr/>
                <p:nvPr/>
              </p:nvPicPr>
              <p:blipFill>
                <a:blip r:embed="rId80"/>
                <a:stretch>
                  <a:fillRect/>
                </a:stretch>
              </p:blipFill>
              <p:spPr>
                <a:xfrm>
                  <a:off x="3394668" y="4544737"/>
                  <a:ext cx="12672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5" name="筆跡 54">
                  <a:extLst>
                    <a:ext uri="{FF2B5EF4-FFF2-40B4-BE49-F238E27FC236}">
                      <a16:creationId xmlns:a16="http://schemas.microsoft.com/office/drawing/2014/main" id="{5725BE1B-B88E-4560-B141-8126A7EE22ED}"/>
                    </a:ext>
                  </a:extLst>
                </p14:cNvPr>
                <p14:cNvContentPartPr/>
                <p14:nvPr/>
              </p14:nvContentPartPr>
              <p14:xfrm>
                <a:off x="3578268" y="4515577"/>
                <a:ext cx="95400" cy="119880"/>
              </p14:xfrm>
            </p:contentPart>
          </mc:Choice>
          <mc:Fallback>
            <p:pic>
              <p:nvPicPr>
                <p:cNvPr id="55" name="筆跡 54">
                  <a:extLst>
                    <a:ext uri="{FF2B5EF4-FFF2-40B4-BE49-F238E27FC236}">
                      <a16:creationId xmlns:a16="http://schemas.microsoft.com/office/drawing/2014/main" id="{5725BE1B-B88E-4560-B141-8126A7EE22ED}"/>
                    </a:ext>
                  </a:extLst>
                </p:cNvPr>
                <p:cNvPicPr/>
                <p:nvPr/>
              </p:nvPicPr>
              <p:blipFill>
                <a:blip r:embed="rId82"/>
                <a:stretch>
                  <a:fillRect/>
                </a:stretch>
              </p:blipFill>
              <p:spPr>
                <a:xfrm>
                  <a:off x="3569268" y="4506577"/>
                  <a:ext cx="113040" cy="137520"/>
                </a:xfrm>
                <a:prstGeom prst="rect">
                  <a:avLst/>
                </a:prstGeom>
              </p:spPr>
            </p:pic>
          </mc:Fallback>
        </mc:AlternateContent>
      </p:grpSp>
      <p:grpSp>
        <p:nvGrpSpPr>
          <p:cNvPr id="63" name="群組 62">
            <a:extLst>
              <a:ext uri="{FF2B5EF4-FFF2-40B4-BE49-F238E27FC236}">
                <a16:creationId xmlns:a16="http://schemas.microsoft.com/office/drawing/2014/main" id="{F8B74D8E-949B-452B-B2BD-61CDBAF3863C}"/>
              </a:ext>
            </a:extLst>
          </p:cNvPr>
          <p:cNvGrpSpPr/>
          <p:nvPr/>
        </p:nvGrpSpPr>
        <p:grpSpPr>
          <a:xfrm>
            <a:off x="4734588" y="4463737"/>
            <a:ext cx="569160" cy="280800"/>
            <a:chOff x="4734588" y="4463737"/>
            <a:chExt cx="569160" cy="280800"/>
          </a:xfrm>
        </p:grpSpPr>
        <mc:AlternateContent xmlns:mc="http://schemas.openxmlformats.org/markup-compatibility/2006">
          <mc:Choice xmlns:p14="http://schemas.microsoft.com/office/powerpoint/2010/main" Requires="p14">
            <p:contentPart p14:bwMode="auto" r:id="rId83">
              <p14:nvContentPartPr>
                <p14:cNvPr id="57" name="筆跡 56">
                  <a:extLst>
                    <a:ext uri="{FF2B5EF4-FFF2-40B4-BE49-F238E27FC236}">
                      <a16:creationId xmlns:a16="http://schemas.microsoft.com/office/drawing/2014/main" id="{787CB88C-F3C0-4E6E-8EF2-0CE5117A61A9}"/>
                    </a:ext>
                  </a:extLst>
                </p14:cNvPr>
                <p14:cNvContentPartPr/>
                <p14:nvPr/>
              </p14:nvContentPartPr>
              <p14:xfrm>
                <a:off x="4734588" y="4463737"/>
                <a:ext cx="240840" cy="250920"/>
              </p14:xfrm>
            </p:contentPart>
          </mc:Choice>
          <mc:Fallback>
            <p:pic>
              <p:nvPicPr>
                <p:cNvPr id="57" name="筆跡 56">
                  <a:extLst>
                    <a:ext uri="{FF2B5EF4-FFF2-40B4-BE49-F238E27FC236}">
                      <a16:creationId xmlns:a16="http://schemas.microsoft.com/office/drawing/2014/main" id="{787CB88C-F3C0-4E6E-8EF2-0CE5117A61A9}"/>
                    </a:ext>
                  </a:extLst>
                </p:cNvPr>
                <p:cNvPicPr/>
                <p:nvPr/>
              </p:nvPicPr>
              <p:blipFill>
                <a:blip r:embed="rId84"/>
                <a:stretch>
                  <a:fillRect/>
                </a:stretch>
              </p:blipFill>
              <p:spPr>
                <a:xfrm>
                  <a:off x="4725588" y="4455097"/>
                  <a:ext cx="25848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8" name="筆跡 57">
                  <a:extLst>
                    <a:ext uri="{FF2B5EF4-FFF2-40B4-BE49-F238E27FC236}">
                      <a16:creationId xmlns:a16="http://schemas.microsoft.com/office/drawing/2014/main" id="{F8916959-5666-452B-8A40-6A60966E7957}"/>
                    </a:ext>
                  </a:extLst>
                </p14:cNvPr>
                <p14:cNvContentPartPr/>
                <p14:nvPr/>
              </p14:nvContentPartPr>
              <p14:xfrm>
                <a:off x="4802628" y="4605217"/>
                <a:ext cx="144360" cy="139320"/>
              </p14:xfrm>
            </p:contentPart>
          </mc:Choice>
          <mc:Fallback>
            <p:pic>
              <p:nvPicPr>
                <p:cNvPr id="58" name="筆跡 57">
                  <a:extLst>
                    <a:ext uri="{FF2B5EF4-FFF2-40B4-BE49-F238E27FC236}">
                      <a16:creationId xmlns:a16="http://schemas.microsoft.com/office/drawing/2014/main" id="{F8916959-5666-452B-8A40-6A60966E7957}"/>
                    </a:ext>
                  </a:extLst>
                </p:cNvPr>
                <p:cNvPicPr/>
                <p:nvPr/>
              </p:nvPicPr>
              <p:blipFill>
                <a:blip r:embed="rId86"/>
                <a:stretch>
                  <a:fillRect/>
                </a:stretch>
              </p:blipFill>
              <p:spPr>
                <a:xfrm>
                  <a:off x="4793628" y="4596217"/>
                  <a:ext cx="16200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9" name="筆跡 58">
                  <a:extLst>
                    <a:ext uri="{FF2B5EF4-FFF2-40B4-BE49-F238E27FC236}">
                      <a16:creationId xmlns:a16="http://schemas.microsoft.com/office/drawing/2014/main" id="{5CDC002B-BEDA-4F11-B222-36D4807BF1ED}"/>
                    </a:ext>
                  </a:extLst>
                </p14:cNvPr>
                <p14:cNvContentPartPr/>
                <p14:nvPr/>
              </p14:nvContentPartPr>
              <p14:xfrm>
                <a:off x="5019708" y="4587217"/>
                <a:ext cx="95400" cy="6480"/>
              </p14:xfrm>
            </p:contentPart>
          </mc:Choice>
          <mc:Fallback>
            <p:pic>
              <p:nvPicPr>
                <p:cNvPr id="59" name="筆跡 58">
                  <a:extLst>
                    <a:ext uri="{FF2B5EF4-FFF2-40B4-BE49-F238E27FC236}">
                      <a16:creationId xmlns:a16="http://schemas.microsoft.com/office/drawing/2014/main" id="{5CDC002B-BEDA-4F11-B222-36D4807BF1ED}"/>
                    </a:ext>
                  </a:extLst>
                </p:cNvPr>
                <p:cNvPicPr/>
                <p:nvPr/>
              </p:nvPicPr>
              <p:blipFill>
                <a:blip r:embed="rId88"/>
                <a:stretch>
                  <a:fillRect/>
                </a:stretch>
              </p:blipFill>
              <p:spPr>
                <a:xfrm>
                  <a:off x="5011068" y="4578577"/>
                  <a:ext cx="11304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60" name="筆跡 59">
                  <a:extLst>
                    <a:ext uri="{FF2B5EF4-FFF2-40B4-BE49-F238E27FC236}">
                      <a16:creationId xmlns:a16="http://schemas.microsoft.com/office/drawing/2014/main" id="{DD655A07-B8FE-42CC-B5BF-14FF06F067DB}"/>
                    </a:ext>
                  </a:extLst>
                </p14:cNvPr>
                <p14:cNvContentPartPr/>
                <p14:nvPr/>
              </p14:nvContentPartPr>
              <p14:xfrm>
                <a:off x="5019708" y="4589377"/>
                <a:ext cx="360" cy="360"/>
              </p14:xfrm>
            </p:contentPart>
          </mc:Choice>
          <mc:Fallback>
            <p:pic>
              <p:nvPicPr>
                <p:cNvPr id="60" name="筆跡 59">
                  <a:extLst>
                    <a:ext uri="{FF2B5EF4-FFF2-40B4-BE49-F238E27FC236}">
                      <a16:creationId xmlns:a16="http://schemas.microsoft.com/office/drawing/2014/main" id="{DD655A07-B8FE-42CC-B5BF-14FF06F067DB}"/>
                    </a:ext>
                  </a:extLst>
                </p:cNvPr>
                <p:cNvPicPr/>
                <p:nvPr/>
              </p:nvPicPr>
              <p:blipFill>
                <a:blip r:embed="rId68"/>
                <a:stretch>
                  <a:fillRect/>
                </a:stretch>
              </p:blipFill>
              <p:spPr>
                <a:xfrm>
                  <a:off x="5011068" y="4580377"/>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61" name="筆跡 60">
                  <a:extLst>
                    <a:ext uri="{FF2B5EF4-FFF2-40B4-BE49-F238E27FC236}">
                      <a16:creationId xmlns:a16="http://schemas.microsoft.com/office/drawing/2014/main" id="{F6082B59-FDF5-40F0-A6C9-91AE68AADD4D}"/>
                    </a:ext>
                  </a:extLst>
                </p14:cNvPr>
                <p14:cNvContentPartPr/>
                <p14:nvPr/>
              </p14:nvContentPartPr>
              <p14:xfrm>
                <a:off x="5021868" y="4639057"/>
                <a:ext cx="85680" cy="8280"/>
              </p14:xfrm>
            </p:contentPart>
          </mc:Choice>
          <mc:Fallback>
            <p:pic>
              <p:nvPicPr>
                <p:cNvPr id="61" name="筆跡 60">
                  <a:extLst>
                    <a:ext uri="{FF2B5EF4-FFF2-40B4-BE49-F238E27FC236}">
                      <a16:creationId xmlns:a16="http://schemas.microsoft.com/office/drawing/2014/main" id="{F6082B59-FDF5-40F0-A6C9-91AE68AADD4D}"/>
                    </a:ext>
                  </a:extLst>
                </p:cNvPr>
                <p:cNvPicPr/>
                <p:nvPr/>
              </p:nvPicPr>
              <p:blipFill>
                <a:blip r:embed="rId91"/>
                <a:stretch>
                  <a:fillRect/>
                </a:stretch>
              </p:blipFill>
              <p:spPr>
                <a:xfrm>
                  <a:off x="5012868" y="4630057"/>
                  <a:ext cx="10332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2" name="筆跡 61">
                  <a:extLst>
                    <a:ext uri="{FF2B5EF4-FFF2-40B4-BE49-F238E27FC236}">
                      <a16:creationId xmlns:a16="http://schemas.microsoft.com/office/drawing/2014/main" id="{0A4143BC-7BAD-4BD1-BA7F-BDF6B416CCD5}"/>
                    </a:ext>
                  </a:extLst>
                </p14:cNvPr>
                <p14:cNvContentPartPr/>
                <p14:nvPr/>
              </p14:nvContentPartPr>
              <p14:xfrm>
                <a:off x="5173068" y="4523857"/>
                <a:ext cx="130680" cy="191160"/>
              </p14:xfrm>
            </p:contentPart>
          </mc:Choice>
          <mc:Fallback>
            <p:pic>
              <p:nvPicPr>
                <p:cNvPr id="62" name="筆跡 61">
                  <a:extLst>
                    <a:ext uri="{FF2B5EF4-FFF2-40B4-BE49-F238E27FC236}">
                      <a16:creationId xmlns:a16="http://schemas.microsoft.com/office/drawing/2014/main" id="{0A4143BC-7BAD-4BD1-BA7F-BDF6B416CCD5}"/>
                    </a:ext>
                  </a:extLst>
                </p:cNvPr>
                <p:cNvPicPr/>
                <p:nvPr/>
              </p:nvPicPr>
              <p:blipFill>
                <a:blip r:embed="rId93"/>
                <a:stretch>
                  <a:fillRect/>
                </a:stretch>
              </p:blipFill>
              <p:spPr>
                <a:xfrm>
                  <a:off x="5164428" y="4514857"/>
                  <a:ext cx="148320" cy="208800"/>
                </a:xfrm>
                <a:prstGeom prst="rect">
                  <a:avLst/>
                </a:prstGeom>
              </p:spPr>
            </p:pic>
          </mc:Fallback>
        </mc:AlternateContent>
      </p:grpSp>
      <p:grpSp>
        <p:nvGrpSpPr>
          <p:cNvPr id="22533" name="群組 22532">
            <a:extLst>
              <a:ext uri="{FF2B5EF4-FFF2-40B4-BE49-F238E27FC236}">
                <a16:creationId xmlns:a16="http://schemas.microsoft.com/office/drawing/2014/main" id="{3CEFBB2D-E101-4760-A2FC-DDDB999311BB}"/>
              </a:ext>
            </a:extLst>
          </p:cNvPr>
          <p:cNvGrpSpPr/>
          <p:nvPr/>
        </p:nvGrpSpPr>
        <p:grpSpPr>
          <a:xfrm>
            <a:off x="6168468" y="5272657"/>
            <a:ext cx="291600" cy="295200"/>
            <a:chOff x="6168468" y="5272657"/>
            <a:chExt cx="291600" cy="295200"/>
          </a:xfrm>
        </p:grpSpPr>
        <mc:AlternateContent xmlns:mc="http://schemas.openxmlformats.org/markup-compatibility/2006">
          <mc:Choice xmlns:p14="http://schemas.microsoft.com/office/powerpoint/2010/main" Requires="p14">
            <p:contentPart p14:bwMode="auto" r:id="rId94">
              <p14:nvContentPartPr>
                <p14:cNvPr id="22531" name="筆跡 22530">
                  <a:extLst>
                    <a:ext uri="{FF2B5EF4-FFF2-40B4-BE49-F238E27FC236}">
                      <a16:creationId xmlns:a16="http://schemas.microsoft.com/office/drawing/2014/main" id="{4C57B5AF-7E2B-47D2-9BAE-AEF159BB8B0E}"/>
                    </a:ext>
                  </a:extLst>
                </p14:cNvPr>
                <p14:cNvContentPartPr/>
                <p14:nvPr/>
              </p14:nvContentPartPr>
              <p14:xfrm>
                <a:off x="6300588" y="5272657"/>
                <a:ext cx="126360" cy="295200"/>
              </p14:xfrm>
            </p:contentPart>
          </mc:Choice>
          <mc:Fallback>
            <p:pic>
              <p:nvPicPr>
                <p:cNvPr id="22531" name="筆跡 22530">
                  <a:extLst>
                    <a:ext uri="{FF2B5EF4-FFF2-40B4-BE49-F238E27FC236}">
                      <a16:creationId xmlns:a16="http://schemas.microsoft.com/office/drawing/2014/main" id="{4C57B5AF-7E2B-47D2-9BAE-AEF159BB8B0E}"/>
                    </a:ext>
                  </a:extLst>
                </p:cNvPr>
                <p:cNvPicPr/>
                <p:nvPr/>
              </p:nvPicPr>
              <p:blipFill>
                <a:blip r:embed="rId95"/>
                <a:stretch>
                  <a:fillRect/>
                </a:stretch>
              </p:blipFill>
              <p:spPr>
                <a:xfrm>
                  <a:off x="6282588" y="5255017"/>
                  <a:ext cx="162000" cy="3308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22532" name="筆跡 22531">
                  <a:extLst>
                    <a:ext uri="{FF2B5EF4-FFF2-40B4-BE49-F238E27FC236}">
                      <a16:creationId xmlns:a16="http://schemas.microsoft.com/office/drawing/2014/main" id="{F410E1B2-81C7-4A25-AF8C-A28E62420F50}"/>
                    </a:ext>
                  </a:extLst>
                </p14:cNvPr>
                <p14:cNvContentPartPr/>
                <p14:nvPr/>
              </p14:nvContentPartPr>
              <p14:xfrm>
                <a:off x="6168468" y="5314417"/>
                <a:ext cx="291600" cy="159480"/>
              </p14:xfrm>
            </p:contentPart>
          </mc:Choice>
          <mc:Fallback>
            <p:pic>
              <p:nvPicPr>
                <p:cNvPr id="22532" name="筆跡 22531">
                  <a:extLst>
                    <a:ext uri="{FF2B5EF4-FFF2-40B4-BE49-F238E27FC236}">
                      <a16:creationId xmlns:a16="http://schemas.microsoft.com/office/drawing/2014/main" id="{F410E1B2-81C7-4A25-AF8C-A28E62420F50}"/>
                    </a:ext>
                  </a:extLst>
                </p:cNvPr>
                <p:cNvPicPr/>
                <p:nvPr/>
              </p:nvPicPr>
              <p:blipFill>
                <a:blip r:embed="rId97"/>
                <a:stretch>
                  <a:fillRect/>
                </a:stretch>
              </p:blipFill>
              <p:spPr>
                <a:xfrm>
                  <a:off x="6150828" y="5296777"/>
                  <a:ext cx="327240" cy="195120"/>
                </a:xfrm>
                <a:prstGeom prst="rect">
                  <a:avLst/>
                </a:prstGeom>
              </p:spPr>
            </p:pic>
          </mc:Fallback>
        </mc:AlternateContent>
      </p:grpSp>
      <p:grpSp>
        <p:nvGrpSpPr>
          <p:cNvPr id="22540" name="群組 22539">
            <a:extLst>
              <a:ext uri="{FF2B5EF4-FFF2-40B4-BE49-F238E27FC236}">
                <a16:creationId xmlns:a16="http://schemas.microsoft.com/office/drawing/2014/main" id="{F2CE8CA1-52FA-497E-A416-27C629CB94D6}"/>
              </a:ext>
            </a:extLst>
          </p:cNvPr>
          <p:cNvGrpSpPr/>
          <p:nvPr/>
        </p:nvGrpSpPr>
        <p:grpSpPr>
          <a:xfrm>
            <a:off x="6270348" y="3830137"/>
            <a:ext cx="492480" cy="650520"/>
            <a:chOff x="6270348" y="3830137"/>
            <a:chExt cx="492480" cy="650520"/>
          </a:xfrm>
        </p:grpSpPr>
        <mc:AlternateContent xmlns:mc="http://schemas.openxmlformats.org/markup-compatibility/2006">
          <mc:Choice xmlns:p14="http://schemas.microsoft.com/office/powerpoint/2010/main" Requires="p14">
            <p:contentPart p14:bwMode="auto" r:id="rId98">
              <p14:nvContentPartPr>
                <p14:cNvPr id="22534" name="筆跡 22533">
                  <a:extLst>
                    <a:ext uri="{FF2B5EF4-FFF2-40B4-BE49-F238E27FC236}">
                      <a16:creationId xmlns:a16="http://schemas.microsoft.com/office/drawing/2014/main" id="{7317B2C0-E616-4DD2-831A-730B4F222B6A}"/>
                    </a:ext>
                  </a:extLst>
                </p14:cNvPr>
                <p14:cNvContentPartPr/>
                <p14:nvPr/>
              </p14:nvContentPartPr>
              <p14:xfrm>
                <a:off x="6270348" y="3830137"/>
                <a:ext cx="258480" cy="304200"/>
              </p14:xfrm>
            </p:contentPart>
          </mc:Choice>
          <mc:Fallback>
            <p:pic>
              <p:nvPicPr>
                <p:cNvPr id="22534" name="筆跡 22533">
                  <a:extLst>
                    <a:ext uri="{FF2B5EF4-FFF2-40B4-BE49-F238E27FC236}">
                      <a16:creationId xmlns:a16="http://schemas.microsoft.com/office/drawing/2014/main" id="{7317B2C0-E616-4DD2-831A-730B4F222B6A}"/>
                    </a:ext>
                  </a:extLst>
                </p:cNvPr>
                <p:cNvPicPr/>
                <p:nvPr/>
              </p:nvPicPr>
              <p:blipFill>
                <a:blip r:embed="rId99"/>
                <a:stretch>
                  <a:fillRect/>
                </a:stretch>
              </p:blipFill>
              <p:spPr>
                <a:xfrm>
                  <a:off x="6252348" y="3812497"/>
                  <a:ext cx="294120" cy="3398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22535" name="筆跡 22534">
                  <a:extLst>
                    <a:ext uri="{FF2B5EF4-FFF2-40B4-BE49-F238E27FC236}">
                      <a16:creationId xmlns:a16="http://schemas.microsoft.com/office/drawing/2014/main" id="{A3A14579-CBCA-4177-8D23-905CB72CDCD2}"/>
                    </a:ext>
                  </a:extLst>
                </p14:cNvPr>
                <p14:cNvContentPartPr/>
                <p14:nvPr/>
              </p14:nvContentPartPr>
              <p14:xfrm>
                <a:off x="6331548" y="4148017"/>
                <a:ext cx="180720" cy="26280"/>
              </p14:xfrm>
            </p:contentPart>
          </mc:Choice>
          <mc:Fallback>
            <p:pic>
              <p:nvPicPr>
                <p:cNvPr id="22535" name="筆跡 22534">
                  <a:extLst>
                    <a:ext uri="{FF2B5EF4-FFF2-40B4-BE49-F238E27FC236}">
                      <a16:creationId xmlns:a16="http://schemas.microsoft.com/office/drawing/2014/main" id="{A3A14579-CBCA-4177-8D23-905CB72CDCD2}"/>
                    </a:ext>
                  </a:extLst>
                </p:cNvPr>
                <p:cNvPicPr/>
                <p:nvPr/>
              </p:nvPicPr>
              <p:blipFill>
                <a:blip r:embed="rId101"/>
                <a:stretch>
                  <a:fillRect/>
                </a:stretch>
              </p:blipFill>
              <p:spPr>
                <a:xfrm>
                  <a:off x="6313908" y="4130377"/>
                  <a:ext cx="21636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22536" name="筆跡 22535">
                  <a:extLst>
                    <a:ext uri="{FF2B5EF4-FFF2-40B4-BE49-F238E27FC236}">
                      <a16:creationId xmlns:a16="http://schemas.microsoft.com/office/drawing/2014/main" id="{1B4605CD-02AE-4057-85EA-3A680B025745}"/>
                    </a:ext>
                  </a:extLst>
                </p14:cNvPr>
                <p14:cNvContentPartPr/>
                <p14:nvPr/>
              </p14:nvContentPartPr>
              <p14:xfrm>
                <a:off x="6349188" y="4092577"/>
                <a:ext cx="101160" cy="181440"/>
              </p14:xfrm>
            </p:contentPart>
          </mc:Choice>
          <mc:Fallback>
            <p:pic>
              <p:nvPicPr>
                <p:cNvPr id="22536" name="筆跡 22535">
                  <a:extLst>
                    <a:ext uri="{FF2B5EF4-FFF2-40B4-BE49-F238E27FC236}">
                      <a16:creationId xmlns:a16="http://schemas.microsoft.com/office/drawing/2014/main" id="{1B4605CD-02AE-4057-85EA-3A680B025745}"/>
                    </a:ext>
                  </a:extLst>
                </p:cNvPr>
                <p:cNvPicPr/>
                <p:nvPr/>
              </p:nvPicPr>
              <p:blipFill>
                <a:blip r:embed="rId103"/>
                <a:stretch>
                  <a:fillRect/>
                </a:stretch>
              </p:blipFill>
              <p:spPr>
                <a:xfrm>
                  <a:off x="6331188" y="4074577"/>
                  <a:ext cx="13680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22537" name="筆跡 22536">
                  <a:extLst>
                    <a:ext uri="{FF2B5EF4-FFF2-40B4-BE49-F238E27FC236}">
                      <a16:creationId xmlns:a16="http://schemas.microsoft.com/office/drawing/2014/main" id="{4D719A82-EB29-462E-BDB2-B7E7DCE8E365}"/>
                    </a:ext>
                  </a:extLst>
                </p14:cNvPr>
                <p14:cNvContentPartPr/>
                <p14:nvPr/>
              </p14:nvContentPartPr>
              <p14:xfrm>
                <a:off x="6317868" y="4257457"/>
                <a:ext cx="190440" cy="26280"/>
              </p14:xfrm>
            </p:contentPart>
          </mc:Choice>
          <mc:Fallback>
            <p:pic>
              <p:nvPicPr>
                <p:cNvPr id="22537" name="筆跡 22536">
                  <a:extLst>
                    <a:ext uri="{FF2B5EF4-FFF2-40B4-BE49-F238E27FC236}">
                      <a16:creationId xmlns:a16="http://schemas.microsoft.com/office/drawing/2014/main" id="{4D719A82-EB29-462E-BDB2-B7E7DCE8E365}"/>
                    </a:ext>
                  </a:extLst>
                </p:cNvPr>
                <p:cNvPicPr/>
                <p:nvPr/>
              </p:nvPicPr>
              <p:blipFill>
                <a:blip r:embed="rId105"/>
                <a:stretch>
                  <a:fillRect/>
                </a:stretch>
              </p:blipFill>
              <p:spPr>
                <a:xfrm>
                  <a:off x="6300228" y="4239817"/>
                  <a:ext cx="22608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22538" name="筆跡 22537">
                  <a:extLst>
                    <a:ext uri="{FF2B5EF4-FFF2-40B4-BE49-F238E27FC236}">
                      <a16:creationId xmlns:a16="http://schemas.microsoft.com/office/drawing/2014/main" id="{02E36F95-E2E4-41BD-B83C-80668AD950DD}"/>
                    </a:ext>
                  </a:extLst>
                </p14:cNvPr>
                <p14:cNvContentPartPr/>
                <p14:nvPr/>
              </p14:nvContentPartPr>
              <p14:xfrm>
                <a:off x="6620628" y="4050817"/>
                <a:ext cx="39240" cy="129600"/>
              </p14:xfrm>
            </p:contentPart>
          </mc:Choice>
          <mc:Fallback>
            <p:pic>
              <p:nvPicPr>
                <p:cNvPr id="22538" name="筆跡 22537">
                  <a:extLst>
                    <a:ext uri="{FF2B5EF4-FFF2-40B4-BE49-F238E27FC236}">
                      <a16:creationId xmlns:a16="http://schemas.microsoft.com/office/drawing/2014/main" id="{02E36F95-E2E4-41BD-B83C-80668AD950DD}"/>
                    </a:ext>
                  </a:extLst>
                </p:cNvPr>
                <p:cNvPicPr/>
                <p:nvPr/>
              </p:nvPicPr>
              <p:blipFill>
                <a:blip r:embed="rId107"/>
                <a:stretch>
                  <a:fillRect/>
                </a:stretch>
              </p:blipFill>
              <p:spPr>
                <a:xfrm>
                  <a:off x="6602988" y="4033177"/>
                  <a:ext cx="7488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22539" name="筆跡 22538">
                  <a:extLst>
                    <a:ext uri="{FF2B5EF4-FFF2-40B4-BE49-F238E27FC236}">
                      <a16:creationId xmlns:a16="http://schemas.microsoft.com/office/drawing/2014/main" id="{C5C70B06-067A-47A2-A75D-EF0157576376}"/>
                    </a:ext>
                  </a:extLst>
                </p14:cNvPr>
                <p14:cNvContentPartPr/>
                <p14:nvPr/>
              </p14:nvContentPartPr>
              <p14:xfrm>
                <a:off x="6560508" y="3905737"/>
                <a:ext cx="202320" cy="574920"/>
              </p14:xfrm>
            </p:contentPart>
          </mc:Choice>
          <mc:Fallback>
            <p:pic>
              <p:nvPicPr>
                <p:cNvPr id="22539" name="筆跡 22538">
                  <a:extLst>
                    <a:ext uri="{FF2B5EF4-FFF2-40B4-BE49-F238E27FC236}">
                      <a16:creationId xmlns:a16="http://schemas.microsoft.com/office/drawing/2014/main" id="{C5C70B06-067A-47A2-A75D-EF0157576376}"/>
                    </a:ext>
                  </a:extLst>
                </p:cNvPr>
                <p:cNvPicPr/>
                <p:nvPr/>
              </p:nvPicPr>
              <p:blipFill>
                <a:blip r:embed="rId109"/>
                <a:stretch>
                  <a:fillRect/>
                </a:stretch>
              </p:blipFill>
              <p:spPr>
                <a:xfrm>
                  <a:off x="6542868" y="3888097"/>
                  <a:ext cx="237960" cy="610560"/>
                </a:xfrm>
                <a:prstGeom prst="rect">
                  <a:avLst/>
                </a:prstGeom>
              </p:spPr>
            </p:pic>
          </mc:Fallback>
        </mc:AlternateContent>
      </p:grpSp>
      <p:grpSp>
        <p:nvGrpSpPr>
          <p:cNvPr id="22565" name="群組 22564">
            <a:extLst>
              <a:ext uri="{FF2B5EF4-FFF2-40B4-BE49-F238E27FC236}">
                <a16:creationId xmlns:a16="http://schemas.microsoft.com/office/drawing/2014/main" id="{C2A4FBD0-3BE0-44D6-A88B-37732F080647}"/>
              </a:ext>
            </a:extLst>
          </p:cNvPr>
          <p:cNvGrpSpPr/>
          <p:nvPr/>
        </p:nvGrpSpPr>
        <p:grpSpPr>
          <a:xfrm>
            <a:off x="7136868" y="3816457"/>
            <a:ext cx="2016360" cy="632160"/>
            <a:chOff x="7136868" y="3816457"/>
            <a:chExt cx="2016360" cy="632160"/>
          </a:xfrm>
        </p:grpSpPr>
        <mc:AlternateContent xmlns:mc="http://schemas.openxmlformats.org/markup-compatibility/2006">
          <mc:Choice xmlns:p14="http://schemas.microsoft.com/office/powerpoint/2010/main" Requires="p14">
            <p:contentPart p14:bwMode="auto" r:id="rId110">
              <p14:nvContentPartPr>
                <p14:cNvPr id="22541" name="筆跡 22540">
                  <a:extLst>
                    <a:ext uri="{FF2B5EF4-FFF2-40B4-BE49-F238E27FC236}">
                      <a16:creationId xmlns:a16="http://schemas.microsoft.com/office/drawing/2014/main" id="{745DFC87-1E82-43EB-AA94-DCE3BB78C04D}"/>
                    </a:ext>
                  </a:extLst>
                </p14:cNvPr>
                <p14:cNvContentPartPr/>
                <p14:nvPr/>
              </p14:nvContentPartPr>
              <p14:xfrm>
                <a:off x="7136868" y="3874057"/>
                <a:ext cx="258480" cy="344160"/>
              </p14:xfrm>
            </p:contentPart>
          </mc:Choice>
          <mc:Fallback>
            <p:pic>
              <p:nvPicPr>
                <p:cNvPr id="22541" name="筆跡 22540">
                  <a:extLst>
                    <a:ext uri="{FF2B5EF4-FFF2-40B4-BE49-F238E27FC236}">
                      <a16:creationId xmlns:a16="http://schemas.microsoft.com/office/drawing/2014/main" id="{745DFC87-1E82-43EB-AA94-DCE3BB78C04D}"/>
                    </a:ext>
                  </a:extLst>
                </p:cNvPr>
                <p:cNvPicPr/>
                <p:nvPr/>
              </p:nvPicPr>
              <p:blipFill>
                <a:blip r:embed="rId111"/>
                <a:stretch>
                  <a:fillRect/>
                </a:stretch>
              </p:blipFill>
              <p:spPr>
                <a:xfrm>
                  <a:off x="7118868" y="3856057"/>
                  <a:ext cx="294120" cy="3798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22542" name="筆跡 22541">
                  <a:extLst>
                    <a:ext uri="{FF2B5EF4-FFF2-40B4-BE49-F238E27FC236}">
                      <a16:creationId xmlns:a16="http://schemas.microsoft.com/office/drawing/2014/main" id="{D27CDD1D-9B1F-48CB-9801-D2AF0C08BDC5}"/>
                    </a:ext>
                  </a:extLst>
                </p14:cNvPr>
                <p14:cNvContentPartPr/>
                <p14:nvPr/>
              </p14:nvContentPartPr>
              <p14:xfrm>
                <a:off x="7249188" y="4031377"/>
                <a:ext cx="114120" cy="254160"/>
              </p14:xfrm>
            </p:contentPart>
          </mc:Choice>
          <mc:Fallback>
            <p:pic>
              <p:nvPicPr>
                <p:cNvPr id="22542" name="筆跡 22541">
                  <a:extLst>
                    <a:ext uri="{FF2B5EF4-FFF2-40B4-BE49-F238E27FC236}">
                      <a16:creationId xmlns:a16="http://schemas.microsoft.com/office/drawing/2014/main" id="{D27CDD1D-9B1F-48CB-9801-D2AF0C08BDC5}"/>
                    </a:ext>
                  </a:extLst>
                </p:cNvPr>
                <p:cNvPicPr/>
                <p:nvPr/>
              </p:nvPicPr>
              <p:blipFill>
                <a:blip r:embed="rId113"/>
                <a:stretch>
                  <a:fillRect/>
                </a:stretch>
              </p:blipFill>
              <p:spPr>
                <a:xfrm>
                  <a:off x="7231548" y="4013737"/>
                  <a:ext cx="149760" cy="2898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22543" name="筆跡 22542">
                  <a:extLst>
                    <a:ext uri="{FF2B5EF4-FFF2-40B4-BE49-F238E27FC236}">
                      <a16:creationId xmlns:a16="http://schemas.microsoft.com/office/drawing/2014/main" id="{246942D8-A63A-4C4B-9E54-87B571EF2BE3}"/>
                    </a:ext>
                  </a:extLst>
                </p14:cNvPr>
                <p14:cNvContentPartPr/>
                <p14:nvPr/>
              </p14:nvContentPartPr>
              <p14:xfrm>
                <a:off x="7596588" y="4028857"/>
                <a:ext cx="46800" cy="12240"/>
              </p14:xfrm>
            </p:contentPart>
          </mc:Choice>
          <mc:Fallback>
            <p:pic>
              <p:nvPicPr>
                <p:cNvPr id="22543" name="筆跡 22542">
                  <a:extLst>
                    <a:ext uri="{FF2B5EF4-FFF2-40B4-BE49-F238E27FC236}">
                      <a16:creationId xmlns:a16="http://schemas.microsoft.com/office/drawing/2014/main" id="{246942D8-A63A-4C4B-9E54-87B571EF2BE3}"/>
                    </a:ext>
                  </a:extLst>
                </p:cNvPr>
                <p:cNvPicPr/>
                <p:nvPr/>
              </p:nvPicPr>
              <p:blipFill>
                <a:blip r:embed="rId115"/>
                <a:stretch>
                  <a:fillRect/>
                </a:stretch>
              </p:blipFill>
              <p:spPr>
                <a:xfrm>
                  <a:off x="7578948" y="4011217"/>
                  <a:ext cx="8244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22544" name="筆跡 22543">
                  <a:extLst>
                    <a:ext uri="{FF2B5EF4-FFF2-40B4-BE49-F238E27FC236}">
                      <a16:creationId xmlns:a16="http://schemas.microsoft.com/office/drawing/2014/main" id="{3AF347E3-0CEC-4FE4-8D8F-717568F93F8C}"/>
                    </a:ext>
                  </a:extLst>
                </p14:cNvPr>
                <p14:cNvContentPartPr/>
                <p14:nvPr/>
              </p14:nvContentPartPr>
              <p14:xfrm>
                <a:off x="7515228" y="4142257"/>
                <a:ext cx="136080" cy="38160"/>
              </p14:xfrm>
            </p:contentPart>
          </mc:Choice>
          <mc:Fallback>
            <p:pic>
              <p:nvPicPr>
                <p:cNvPr id="22544" name="筆跡 22543">
                  <a:extLst>
                    <a:ext uri="{FF2B5EF4-FFF2-40B4-BE49-F238E27FC236}">
                      <a16:creationId xmlns:a16="http://schemas.microsoft.com/office/drawing/2014/main" id="{3AF347E3-0CEC-4FE4-8D8F-717568F93F8C}"/>
                    </a:ext>
                  </a:extLst>
                </p:cNvPr>
                <p:cNvPicPr/>
                <p:nvPr/>
              </p:nvPicPr>
              <p:blipFill>
                <a:blip r:embed="rId117"/>
                <a:stretch>
                  <a:fillRect/>
                </a:stretch>
              </p:blipFill>
              <p:spPr>
                <a:xfrm>
                  <a:off x="7497588" y="4124257"/>
                  <a:ext cx="17172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22545" name="筆跡 22544">
                  <a:extLst>
                    <a:ext uri="{FF2B5EF4-FFF2-40B4-BE49-F238E27FC236}">
                      <a16:creationId xmlns:a16="http://schemas.microsoft.com/office/drawing/2014/main" id="{058BD882-62E9-42EB-86D0-3E611D207923}"/>
                    </a:ext>
                  </a:extLst>
                </p14:cNvPr>
                <p14:cNvContentPartPr/>
                <p14:nvPr/>
              </p14:nvContentPartPr>
              <p14:xfrm>
                <a:off x="7808268" y="3925537"/>
                <a:ext cx="156600" cy="195120"/>
              </p14:xfrm>
            </p:contentPart>
          </mc:Choice>
          <mc:Fallback>
            <p:pic>
              <p:nvPicPr>
                <p:cNvPr id="22545" name="筆跡 22544">
                  <a:extLst>
                    <a:ext uri="{FF2B5EF4-FFF2-40B4-BE49-F238E27FC236}">
                      <a16:creationId xmlns:a16="http://schemas.microsoft.com/office/drawing/2014/main" id="{058BD882-62E9-42EB-86D0-3E611D207923}"/>
                    </a:ext>
                  </a:extLst>
                </p:cNvPr>
                <p:cNvPicPr/>
                <p:nvPr/>
              </p:nvPicPr>
              <p:blipFill>
                <a:blip r:embed="rId119"/>
                <a:stretch>
                  <a:fillRect/>
                </a:stretch>
              </p:blipFill>
              <p:spPr>
                <a:xfrm>
                  <a:off x="7790268" y="3907897"/>
                  <a:ext cx="19224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22546" name="筆跡 22545">
                  <a:extLst>
                    <a:ext uri="{FF2B5EF4-FFF2-40B4-BE49-F238E27FC236}">
                      <a16:creationId xmlns:a16="http://schemas.microsoft.com/office/drawing/2014/main" id="{16AAAD7C-F2EC-48C7-96E2-3B4345350AAA}"/>
                    </a:ext>
                  </a:extLst>
                </p14:cNvPr>
                <p14:cNvContentPartPr/>
                <p14:nvPr/>
              </p14:nvContentPartPr>
              <p14:xfrm>
                <a:off x="7612428" y="4090417"/>
                <a:ext cx="194400" cy="226800"/>
              </p14:xfrm>
            </p:contentPart>
          </mc:Choice>
          <mc:Fallback>
            <p:pic>
              <p:nvPicPr>
                <p:cNvPr id="22546" name="筆跡 22545">
                  <a:extLst>
                    <a:ext uri="{FF2B5EF4-FFF2-40B4-BE49-F238E27FC236}">
                      <a16:creationId xmlns:a16="http://schemas.microsoft.com/office/drawing/2014/main" id="{16AAAD7C-F2EC-48C7-96E2-3B4345350AAA}"/>
                    </a:ext>
                  </a:extLst>
                </p:cNvPr>
                <p:cNvPicPr/>
                <p:nvPr/>
              </p:nvPicPr>
              <p:blipFill>
                <a:blip r:embed="rId121"/>
                <a:stretch>
                  <a:fillRect/>
                </a:stretch>
              </p:blipFill>
              <p:spPr>
                <a:xfrm>
                  <a:off x="7594428" y="4072777"/>
                  <a:ext cx="23004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22547" name="筆跡 22546">
                  <a:extLst>
                    <a:ext uri="{FF2B5EF4-FFF2-40B4-BE49-F238E27FC236}">
                      <a16:creationId xmlns:a16="http://schemas.microsoft.com/office/drawing/2014/main" id="{8264A20F-15C5-41B1-B1E2-12270FA8B192}"/>
                    </a:ext>
                  </a:extLst>
                </p14:cNvPr>
                <p14:cNvContentPartPr/>
                <p14:nvPr/>
              </p14:nvContentPartPr>
              <p14:xfrm>
                <a:off x="7744188" y="4235497"/>
                <a:ext cx="48960" cy="127440"/>
              </p14:xfrm>
            </p:contentPart>
          </mc:Choice>
          <mc:Fallback>
            <p:pic>
              <p:nvPicPr>
                <p:cNvPr id="22547" name="筆跡 22546">
                  <a:extLst>
                    <a:ext uri="{FF2B5EF4-FFF2-40B4-BE49-F238E27FC236}">
                      <a16:creationId xmlns:a16="http://schemas.microsoft.com/office/drawing/2014/main" id="{8264A20F-15C5-41B1-B1E2-12270FA8B192}"/>
                    </a:ext>
                  </a:extLst>
                </p:cNvPr>
                <p:cNvPicPr/>
                <p:nvPr/>
              </p:nvPicPr>
              <p:blipFill>
                <a:blip r:embed="rId123"/>
                <a:stretch>
                  <a:fillRect/>
                </a:stretch>
              </p:blipFill>
              <p:spPr>
                <a:xfrm>
                  <a:off x="7726548" y="4217857"/>
                  <a:ext cx="8460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22549" name="筆跡 22548">
                  <a:extLst>
                    <a:ext uri="{FF2B5EF4-FFF2-40B4-BE49-F238E27FC236}">
                      <a16:creationId xmlns:a16="http://schemas.microsoft.com/office/drawing/2014/main" id="{C4A8EB04-675C-4F23-864E-71CD6ED2EEB0}"/>
                    </a:ext>
                  </a:extLst>
                </p14:cNvPr>
                <p14:cNvContentPartPr/>
                <p14:nvPr/>
              </p14:nvContentPartPr>
              <p14:xfrm>
                <a:off x="8142708" y="3963337"/>
                <a:ext cx="207360" cy="66240"/>
              </p14:xfrm>
            </p:contentPart>
          </mc:Choice>
          <mc:Fallback>
            <p:pic>
              <p:nvPicPr>
                <p:cNvPr id="22549" name="筆跡 22548">
                  <a:extLst>
                    <a:ext uri="{FF2B5EF4-FFF2-40B4-BE49-F238E27FC236}">
                      <a16:creationId xmlns:a16="http://schemas.microsoft.com/office/drawing/2014/main" id="{C4A8EB04-675C-4F23-864E-71CD6ED2EEB0}"/>
                    </a:ext>
                  </a:extLst>
                </p:cNvPr>
                <p:cNvPicPr/>
                <p:nvPr/>
              </p:nvPicPr>
              <p:blipFill>
                <a:blip r:embed="rId125"/>
                <a:stretch>
                  <a:fillRect/>
                </a:stretch>
              </p:blipFill>
              <p:spPr>
                <a:xfrm>
                  <a:off x="8125068" y="3945337"/>
                  <a:ext cx="24300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22550" name="筆跡 22549">
                  <a:extLst>
                    <a:ext uri="{FF2B5EF4-FFF2-40B4-BE49-F238E27FC236}">
                      <a16:creationId xmlns:a16="http://schemas.microsoft.com/office/drawing/2014/main" id="{6ACDF317-5F74-47B1-AFAA-EEFB2251E17A}"/>
                    </a:ext>
                  </a:extLst>
                </p14:cNvPr>
                <p14:cNvContentPartPr/>
                <p14:nvPr/>
              </p14:nvContentPartPr>
              <p14:xfrm>
                <a:off x="7967388" y="4076737"/>
                <a:ext cx="66240" cy="171360"/>
              </p14:xfrm>
            </p:contentPart>
          </mc:Choice>
          <mc:Fallback>
            <p:pic>
              <p:nvPicPr>
                <p:cNvPr id="22550" name="筆跡 22549">
                  <a:extLst>
                    <a:ext uri="{FF2B5EF4-FFF2-40B4-BE49-F238E27FC236}">
                      <a16:creationId xmlns:a16="http://schemas.microsoft.com/office/drawing/2014/main" id="{6ACDF317-5F74-47B1-AFAA-EEFB2251E17A}"/>
                    </a:ext>
                  </a:extLst>
                </p:cNvPr>
                <p:cNvPicPr/>
                <p:nvPr/>
              </p:nvPicPr>
              <p:blipFill>
                <a:blip r:embed="rId127"/>
                <a:stretch>
                  <a:fillRect/>
                </a:stretch>
              </p:blipFill>
              <p:spPr>
                <a:xfrm>
                  <a:off x="7949388" y="4058737"/>
                  <a:ext cx="10188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22551" name="筆跡 22550">
                  <a:extLst>
                    <a:ext uri="{FF2B5EF4-FFF2-40B4-BE49-F238E27FC236}">
                      <a16:creationId xmlns:a16="http://schemas.microsoft.com/office/drawing/2014/main" id="{DF0A552A-BDDC-4456-A49B-A92958ECE2D3}"/>
                    </a:ext>
                  </a:extLst>
                </p14:cNvPr>
                <p14:cNvContentPartPr/>
                <p14:nvPr/>
              </p14:nvContentPartPr>
              <p14:xfrm>
                <a:off x="8046948" y="4114537"/>
                <a:ext cx="66240" cy="72000"/>
              </p14:xfrm>
            </p:contentPart>
          </mc:Choice>
          <mc:Fallback>
            <p:pic>
              <p:nvPicPr>
                <p:cNvPr id="22551" name="筆跡 22550">
                  <a:extLst>
                    <a:ext uri="{FF2B5EF4-FFF2-40B4-BE49-F238E27FC236}">
                      <a16:creationId xmlns:a16="http://schemas.microsoft.com/office/drawing/2014/main" id="{DF0A552A-BDDC-4456-A49B-A92958ECE2D3}"/>
                    </a:ext>
                  </a:extLst>
                </p:cNvPr>
                <p:cNvPicPr/>
                <p:nvPr/>
              </p:nvPicPr>
              <p:blipFill>
                <a:blip r:embed="rId129"/>
                <a:stretch>
                  <a:fillRect/>
                </a:stretch>
              </p:blipFill>
              <p:spPr>
                <a:xfrm>
                  <a:off x="8028948" y="4096537"/>
                  <a:ext cx="10188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22552" name="筆跡 22551">
                  <a:extLst>
                    <a:ext uri="{FF2B5EF4-FFF2-40B4-BE49-F238E27FC236}">
                      <a16:creationId xmlns:a16="http://schemas.microsoft.com/office/drawing/2014/main" id="{AAD40BA2-94B4-4D06-A32A-A72B88D22B93}"/>
                    </a:ext>
                  </a:extLst>
                </p14:cNvPr>
                <p14:cNvContentPartPr/>
                <p14:nvPr/>
              </p14:nvContentPartPr>
              <p14:xfrm>
                <a:off x="8208228" y="3965497"/>
                <a:ext cx="64080" cy="420120"/>
              </p14:xfrm>
            </p:contentPart>
          </mc:Choice>
          <mc:Fallback>
            <p:pic>
              <p:nvPicPr>
                <p:cNvPr id="22552" name="筆跡 22551">
                  <a:extLst>
                    <a:ext uri="{FF2B5EF4-FFF2-40B4-BE49-F238E27FC236}">
                      <a16:creationId xmlns:a16="http://schemas.microsoft.com/office/drawing/2014/main" id="{AAD40BA2-94B4-4D06-A32A-A72B88D22B93}"/>
                    </a:ext>
                  </a:extLst>
                </p:cNvPr>
                <p:cNvPicPr/>
                <p:nvPr/>
              </p:nvPicPr>
              <p:blipFill>
                <a:blip r:embed="rId131"/>
                <a:stretch>
                  <a:fillRect/>
                </a:stretch>
              </p:blipFill>
              <p:spPr>
                <a:xfrm>
                  <a:off x="8190588" y="3947497"/>
                  <a:ext cx="99720" cy="45576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22553" name="筆跡 22552">
                  <a:extLst>
                    <a:ext uri="{FF2B5EF4-FFF2-40B4-BE49-F238E27FC236}">
                      <a16:creationId xmlns:a16="http://schemas.microsoft.com/office/drawing/2014/main" id="{9D4EA9FF-5758-4A01-8ADA-6F1896B91C12}"/>
                    </a:ext>
                  </a:extLst>
                </p14:cNvPr>
                <p14:cNvContentPartPr/>
                <p14:nvPr/>
              </p14:nvContentPartPr>
              <p14:xfrm>
                <a:off x="8101308" y="3913657"/>
                <a:ext cx="250560" cy="363960"/>
              </p14:xfrm>
            </p:contentPart>
          </mc:Choice>
          <mc:Fallback>
            <p:pic>
              <p:nvPicPr>
                <p:cNvPr id="22553" name="筆跡 22552">
                  <a:extLst>
                    <a:ext uri="{FF2B5EF4-FFF2-40B4-BE49-F238E27FC236}">
                      <a16:creationId xmlns:a16="http://schemas.microsoft.com/office/drawing/2014/main" id="{9D4EA9FF-5758-4A01-8ADA-6F1896B91C12}"/>
                    </a:ext>
                  </a:extLst>
                </p:cNvPr>
                <p:cNvPicPr/>
                <p:nvPr/>
              </p:nvPicPr>
              <p:blipFill>
                <a:blip r:embed="rId133"/>
                <a:stretch>
                  <a:fillRect/>
                </a:stretch>
              </p:blipFill>
              <p:spPr>
                <a:xfrm>
                  <a:off x="8083308" y="3896017"/>
                  <a:ext cx="286200" cy="3996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22554" name="筆跡 22553">
                  <a:extLst>
                    <a:ext uri="{FF2B5EF4-FFF2-40B4-BE49-F238E27FC236}">
                      <a16:creationId xmlns:a16="http://schemas.microsoft.com/office/drawing/2014/main" id="{A9DD47AD-E7F7-45F9-86F3-7A5F50D4BB77}"/>
                    </a:ext>
                  </a:extLst>
                </p14:cNvPr>
                <p14:cNvContentPartPr/>
                <p14:nvPr/>
              </p14:nvContentPartPr>
              <p14:xfrm>
                <a:off x="8477868" y="4098337"/>
                <a:ext cx="66240" cy="360"/>
              </p14:xfrm>
            </p:contentPart>
          </mc:Choice>
          <mc:Fallback>
            <p:pic>
              <p:nvPicPr>
                <p:cNvPr id="22554" name="筆跡 22553">
                  <a:extLst>
                    <a:ext uri="{FF2B5EF4-FFF2-40B4-BE49-F238E27FC236}">
                      <a16:creationId xmlns:a16="http://schemas.microsoft.com/office/drawing/2014/main" id="{A9DD47AD-E7F7-45F9-86F3-7A5F50D4BB77}"/>
                    </a:ext>
                  </a:extLst>
                </p:cNvPr>
                <p:cNvPicPr/>
                <p:nvPr/>
              </p:nvPicPr>
              <p:blipFill>
                <a:blip r:embed="rId135"/>
                <a:stretch>
                  <a:fillRect/>
                </a:stretch>
              </p:blipFill>
              <p:spPr>
                <a:xfrm>
                  <a:off x="8459868" y="4080697"/>
                  <a:ext cx="10188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22555" name="筆跡 22554">
                  <a:extLst>
                    <a:ext uri="{FF2B5EF4-FFF2-40B4-BE49-F238E27FC236}">
                      <a16:creationId xmlns:a16="http://schemas.microsoft.com/office/drawing/2014/main" id="{4D973444-98EA-4A2D-BD83-4472DDFF6C13}"/>
                    </a:ext>
                  </a:extLst>
                </p14:cNvPr>
                <p14:cNvContentPartPr/>
                <p14:nvPr/>
              </p14:nvContentPartPr>
              <p14:xfrm>
                <a:off x="8400108" y="4144057"/>
                <a:ext cx="124560" cy="135360"/>
              </p14:xfrm>
            </p:contentPart>
          </mc:Choice>
          <mc:Fallback>
            <p:pic>
              <p:nvPicPr>
                <p:cNvPr id="22555" name="筆跡 22554">
                  <a:extLst>
                    <a:ext uri="{FF2B5EF4-FFF2-40B4-BE49-F238E27FC236}">
                      <a16:creationId xmlns:a16="http://schemas.microsoft.com/office/drawing/2014/main" id="{4D973444-98EA-4A2D-BD83-4472DDFF6C13}"/>
                    </a:ext>
                  </a:extLst>
                </p:cNvPr>
                <p:cNvPicPr/>
                <p:nvPr/>
              </p:nvPicPr>
              <p:blipFill>
                <a:blip r:embed="rId137"/>
                <a:stretch>
                  <a:fillRect/>
                </a:stretch>
              </p:blipFill>
              <p:spPr>
                <a:xfrm>
                  <a:off x="8382108" y="4126417"/>
                  <a:ext cx="16020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22556" name="筆跡 22555">
                  <a:extLst>
                    <a:ext uri="{FF2B5EF4-FFF2-40B4-BE49-F238E27FC236}">
                      <a16:creationId xmlns:a16="http://schemas.microsoft.com/office/drawing/2014/main" id="{D35D0E68-6F54-4D96-8701-F33AE8C92272}"/>
                    </a:ext>
                  </a:extLst>
                </p14:cNvPr>
                <p14:cNvContentPartPr/>
                <p14:nvPr/>
              </p14:nvContentPartPr>
              <p14:xfrm>
                <a:off x="8551308" y="4172137"/>
                <a:ext cx="167400" cy="241200"/>
              </p14:xfrm>
            </p:contentPart>
          </mc:Choice>
          <mc:Fallback>
            <p:pic>
              <p:nvPicPr>
                <p:cNvPr id="22556" name="筆跡 22555">
                  <a:extLst>
                    <a:ext uri="{FF2B5EF4-FFF2-40B4-BE49-F238E27FC236}">
                      <a16:creationId xmlns:a16="http://schemas.microsoft.com/office/drawing/2014/main" id="{D35D0E68-6F54-4D96-8701-F33AE8C92272}"/>
                    </a:ext>
                  </a:extLst>
                </p:cNvPr>
                <p:cNvPicPr/>
                <p:nvPr/>
              </p:nvPicPr>
              <p:blipFill>
                <a:blip r:embed="rId139"/>
                <a:stretch>
                  <a:fillRect/>
                </a:stretch>
              </p:blipFill>
              <p:spPr>
                <a:xfrm>
                  <a:off x="8533668" y="4154137"/>
                  <a:ext cx="203040" cy="27684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22557" name="筆跡 22556">
                  <a:extLst>
                    <a:ext uri="{FF2B5EF4-FFF2-40B4-BE49-F238E27FC236}">
                      <a16:creationId xmlns:a16="http://schemas.microsoft.com/office/drawing/2014/main" id="{0DF75614-0A74-4A23-9A65-EF0BAEEC24DE}"/>
                    </a:ext>
                  </a:extLst>
                </p14:cNvPr>
                <p14:cNvContentPartPr/>
                <p14:nvPr/>
              </p14:nvContentPartPr>
              <p14:xfrm>
                <a:off x="8469948" y="4166017"/>
                <a:ext cx="268200" cy="282600"/>
              </p14:xfrm>
            </p:contentPart>
          </mc:Choice>
          <mc:Fallback>
            <p:pic>
              <p:nvPicPr>
                <p:cNvPr id="22557" name="筆跡 22556">
                  <a:extLst>
                    <a:ext uri="{FF2B5EF4-FFF2-40B4-BE49-F238E27FC236}">
                      <a16:creationId xmlns:a16="http://schemas.microsoft.com/office/drawing/2014/main" id="{0DF75614-0A74-4A23-9A65-EF0BAEEC24DE}"/>
                    </a:ext>
                  </a:extLst>
                </p:cNvPr>
                <p:cNvPicPr/>
                <p:nvPr/>
              </p:nvPicPr>
              <p:blipFill>
                <a:blip r:embed="rId141"/>
                <a:stretch>
                  <a:fillRect/>
                </a:stretch>
              </p:blipFill>
              <p:spPr>
                <a:xfrm>
                  <a:off x="8451948" y="4148377"/>
                  <a:ext cx="30384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22558" name="筆跡 22557">
                  <a:extLst>
                    <a:ext uri="{FF2B5EF4-FFF2-40B4-BE49-F238E27FC236}">
                      <a16:creationId xmlns:a16="http://schemas.microsoft.com/office/drawing/2014/main" id="{8BD2A9B3-5B3C-42BF-BB2C-871BFEFDEA9E}"/>
                    </a:ext>
                  </a:extLst>
                </p14:cNvPr>
                <p14:cNvContentPartPr/>
                <p14:nvPr/>
              </p14:nvContentPartPr>
              <p14:xfrm>
                <a:off x="8820948" y="3816457"/>
                <a:ext cx="105120" cy="234720"/>
              </p14:xfrm>
            </p:contentPart>
          </mc:Choice>
          <mc:Fallback>
            <p:pic>
              <p:nvPicPr>
                <p:cNvPr id="22558" name="筆跡 22557">
                  <a:extLst>
                    <a:ext uri="{FF2B5EF4-FFF2-40B4-BE49-F238E27FC236}">
                      <a16:creationId xmlns:a16="http://schemas.microsoft.com/office/drawing/2014/main" id="{8BD2A9B3-5B3C-42BF-BB2C-871BFEFDEA9E}"/>
                    </a:ext>
                  </a:extLst>
                </p:cNvPr>
                <p:cNvPicPr/>
                <p:nvPr/>
              </p:nvPicPr>
              <p:blipFill>
                <a:blip r:embed="rId143"/>
                <a:stretch>
                  <a:fillRect/>
                </a:stretch>
              </p:blipFill>
              <p:spPr>
                <a:xfrm>
                  <a:off x="8803308" y="3798457"/>
                  <a:ext cx="140760" cy="2703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22559" name="筆跡 22558">
                  <a:extLst>
                    <a:ext uri="{FF2B5EF4-FFF2-40B4-BE49-F238E27FC236}">
                      <a16:creationId xmlns:a16="http://schemas.microsoft.com/office/drawing/2014/main" id="{B63EAFB8-B223-4133-BDF8-12D4508B431E}"/>
                    </a:ext>
                  </a:extLst>
                </p14:cNvPr>
                <p14:cNvContentPartPr/>
                <p14:nvPr/>
              </p14:nvContentPartPr>
              <p14:xfrm>
                <a:off x="9026868" y="3836257"/>
                <a:ext cx="126360" cy="28080"/>
              </p14:xfrm>
            </p:contentPart>
          </mc:Choice>
          <mc:Fallback>
            <p:pic>
              <p:nvPicPr>
                <p:cNvPr id="22559" name="筆跡 22558">
                  <a:extLst>
                    <a:ext uri="{FF2B5EF4-FFF2-40B4-BE49-F238E27FC236}">
                      <a16:creationId xmlns:a16="http://schemas.microsoft.com/office/drawing/2014/main" id="{B63EAFB8-B223-4133-BDF8-12D4508B431E}"/>
                    </a:ext>
                  </a:extLst>
                </p:cNvPr>
                <p:cNvPicPr/>
                <p:nvPr/>
              </p:nvPicPr>
              <p:blipFill>
                <a:blip r:embed="rId145"/>
                <a:stretch>
                  <a:fillRect/>
                </a:stretch>
              </p:blipFill>
              <p:spPr>
                <a:xfrm>
                  <a:off x="9008868" y="3818257"/>
                  <a:ext cx="16200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22560" name="筆跡 22559">
                  <a:extLst>
                    <a:ext uri="{FF2B5EF4-FFF2-40B4-BE49-F238E27FC236}">
                      <a16:creationId xmlns:a16="http://schemas.microsoft.com/office/drawing/2014/main" id="{44800B30-0D88-4E1E-B6F9-18204FDC1988}"/>
                    </a:ext>
                  </a:extLst>
                </p14:cNvPr>
                <p14:cNvContentPartPr/>
                <p14:nvPr/>
              </p14:nvContentPartPr>
              <p14:xfrm>
                <a:off x="8986053" y="3862177"/>
                <a:ext cx="109440" cy="143280"/>
              </p14:xfrm>
            </p:contentPart>
          </mc:Choice>
          <mc:Fallback>
            <p:pic>
              <p:nvPicPr>
                <p:cNvPr id="22560" name="筆跡 22559">
                  <a:extLst>
                    <a:ext uri="{FF2B5EF4-FFF2-40B4-BE49-F238E27FC236}">
                      <a16:creationId xmlns:a16="http://schemas.microsoft.com/office/drawing/2014/main" id="{44800B30-0D88-4E1E-B6F9-18204FDC1988}"/>
                    </a:ext>
                  </a:extLst>
                </p:cNvPr>
                <p:cNvPicPr/>
                <p:nvPr/>
              </p:nvPicPr>
              <p:blipFill>
                <a:blip r:embed="rId147"/>
                <a:stretch>
                  <a:fillRect/>
                </a:stretch>
              </p:blipFill>
              <p:spPr>
                <a:xfrm>
                  <a:off x="8968413" y="3844177"/>
                  <a:ext cx="14508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22561" name="筆跡 22560">
                  <a:extLst>
                    <a:ext uri="{FF2B5EF4-FFF2-40B4-BE49-F238E27FC236}">
                      <a16:creationId xmlns:a16="http://schemas.microsoft.com/office/drawing/2014/main" id="{5F9CDAAD-6056-413E-93C7-EF44C792EA1E}"/>
                    </a:ext>
                  </a:extLst>
                </p14:cNvPr>
                <p14:cNvContentPartPr/>
                <p14:nvPr/>
              </p14:nvContentPartPr>
              <p14:xfrm>
                <a:off x="8881653" y="4056937"/>
                <a:ext cx="260280" cy="39960"/>
              </p14:xfrm>
            </p:contentPart>
          </mc:Choice>
          <mc:Fallback>
            <p:pic>
              <p:nvPicPr>
                <p:cNvPr id="22561" name="筆跡 22560">
                  <a:extLst>
                    <a:ext uri="{FF2B5EF4-FFF2-40B4-BE49-F238E27FC236}">
                      <a16:creationId xmlns:a16="http://schemas.microsoft.com/office/drawing/2014/main" id="{5F9CDAAD-6056-413E-93C7-EF44C792EA1E}"/>
                    </a:ext>
                  </a:extLst>
                </p:cNvPr>
                <p:cNvPicPr/>
                <p:nvPr/>
              </p:nvPicPr>
              <p:blipFill>
                <a:blip r:embed="rId149"/>
                <a:stretch>
                  <a:fillRect/>
                </a:stretch>
              </p:blipFill>
              <p:spPr>
                <a:xfrm>
                  <a:off x="8863653" y="4038937"/>
                  <a:ext cx="29592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22563" name="筆跡 22562">
                  <a:extLst>
                    <a:ext uri="{FF2B5EF4-FFF2-40B4-BE49-F238E27FC236}">
                      <a16:creationId xmlns:a16="http://schemas.microsoft.com/office/drawing/2014/main" id="{F2996D77-47DF-49C3-8BAC-C4B4B83FB2A0}"/>
                    </a:ext>
                  </a:extLst>
                </p14:cNvPr>
                <p14:cNvContentPartPr/>
                <p14:nvPr/>
              </p14:nvContentPartPr>
              <p14:xfrm>
                <a:off x="8906133" y="4044697"/>
                <a:ext cx="123120" cy="264600"/>
              </p14:xfrm>
            </p:contentPart>
          </mc:Choice>
          <mc:Fallback>
            <p:pic>
              <p:nvPicPr>
                <p:cNvPr id="22563" name="筆跡 22562">
                  <a:extLst>
                    <a:ext uri="{FF2B5EF4-FFF2-40B4-BE49-F238E27FC236}">
                      <a16:creationId xmlns:a16="http://schemas.microsoft.com/office/drawing/2014/main" id="{F2996D77-47DF-49C3-8BAC-C4B4B83FB2A0}"/>
                    </a:ext>
                  </a:extLst>
                </p:cNvPr>
                <p:cNvPicPr/>
                <p:nvPr/>
              </p:nvPicPr>
              <p:blipFill>
                <a:blip r:embed="rId151"/>
                <a:stretch>
                  <a:fillRect/>
                </a:stretch>
              </p:blipFill>
              <p:spPr>
                <a:xfrm>
                  <a:off x="8888493" y="4027057"/>
                  <a:ext cx="158760" cy="30024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22564" name="筆跡 22563">
                  <a:extLst>
                    <a:ext uri="{FF2B5EF4-FFF2-40B4-BE49-F238E27FC236}">
                      <a16:creationId xmlns:a16="http://schemas.microsoft.com/office/drawing/2014/main" id="{EBD2ADFF-5AF4-4141-AFAB-8FFE4E2E599D}"/>
                    </a:ext>
                  </a:extLst>
                </p14:cNvPr>
                <p14:cNvContentPartPr/>
                <p14:nvPr/>
              </p14:nvContentPartPr>
              <p14:xfrm>
                <a:off x="9017373" y="4444297"/>
                <a:ext cx="360" cy="360"/>
              </p14:xfrm>
            </p:contentPart>
          </mc:Choice>
          <mc:Fallback>
            <p:pic>
              <p:nvPicPr>
                <p:cNvPr id="22564" name="筆跡 22563">
                  <a:extLst>
                    <a:ext uri="{FF2B5EF4-FFF2-40B4-BE49-F238E27FC236}">
                      <a16:creationId xmlns:a16="http://schemas.microsoft.com/office/drawing/2014/main" id="{EBD2ADFF-5AF4-4141-AFAB-8FFE4E2E599D}"/>
                    </a:ext>
                  </a:extLst>
                </p:cNvPr>
                <p:cNvPicPr/>
                <p:nvPr/>
              </p:nvPicPr>
              <p:blipFill>
                <a:blip r:embed="rId153"/>
                <a:stretch>
                  <a:fillRect/>
                </a:stretch>
              </p:blipFill>
              <p:spPr>
                <a:xfrm>
                  <a:off x="8999733" y="4426297"/>
                  <a:ext cx="36000" cy="36000"/>
                </a:xfrm>
                <a:prstGeom prst="rect">
                  <a:avLst/>
                </a:prstGeom>
              </p:spPr>
            </p:pic>
          </mc:Fallback>
        </mc:AlternateContent>
      </p:grpSp>
      <p:grpSp>
        <p:nvGrpSpPr>
          <p:cNvPr id="22602" name="群組 22601">
            <a:extLst>
              <a:ext uri="{FF2B5EF4-FFF2-40B4-BE49-F238E27FC236}">
                <a16:creationId xmlns:a16="http://schemas.microsoft.com/office/drawing/2014/main" id="{EBCA6915-20A5-422A-A989-D453B5A57897}"/>
              </a:ext>
            </a:extLst>
          </p:cNvPr>
          <p:cNvGrpSpPr/>
          <p:nvPr/>
        </p:nvGrpSpPr>
        <p:grpSpPr>
          <a:xfrm>
            <a:off x="7042053" y="4654897"/>
            <a:ext cx="1890720" cy="781200"/>
            <a:chOff x="7042053" y="4654897"/>
            <a:chExt cx="1890720" cy="781200"/>
          </a:xfrm>
        </p:grpSpPr>
        <mc:AlternateContent xmlns:mc="http://schemas.openxmlformats.org/markup-compatibility/2006">
          <mc:Choice xmlns:p14="http://schemas.microsoft.com/office/powerpoint/2010/main" Requires="p14">
            <p:contentPart p14:bwMode="auto" r:id="rId154">
              <p14:nvContentPartPr>
                <p14:cNvPr id="22566" name="筆跡 22565">
                  <a:extLst>
                    <a:ext uri="{FF2B5EF4-FFF2-40B4-BE49-F238E27FC236}">
                      <a16:creationId xmlns:a16="http://schemas.microsoft.com/office/drawing/2014/main" id="{F881FCE0-4DD2-4FAF-B0F7-A14220AFF2AB}"/>
                    </a:ext>
                  </a:extLst>
                </p14:cNvPr>
                <p14:cNvContentPartPr/>
                <p14:nvPr/>
              </p14:nvContentPartPr>
              <p14:xfrm>
                <a:off x="7119813" y="4654897"/>
                <a:ext cx="54720" cy="81720"/>
              </p14:xfrm>
            </p:contentPart>
          </mc:Choice>
          <mc:Fallback>
            <p:pic>
              <p:nvPicPr>
                <p:cNvPr id="22566" name="筆跡 22565">
                  <a:extLst>
                    <a:ext uri="{FF2B5EF4-FFF2-40B4-BE49-F238E27FC236}">
                      <a16:creationId xmlns:a16="http://schemas.microsoft.com/office/drawing/2014/main" id="{F881FCE0-4DD2-4FAF-B0F7-A14220AFF2AB}"/>
                    </a:ext>
                  </a:extLst>
                </p:cNvPr>
                <p:cNvPicPr/>
                <p:nvPr/>
              </p:nvPicPr>
              <p:blipFill>
                <a:blip r:embed="rId155"/>
                <a:stretch>
                  <a:fillRect/>
                </a:stretch>
              </p:blipFill>
              <p:spPr>
                <a:xfrm>
                  <a:off x="7101813" y="4636897"/>
                  <a:ext cx="9036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22567" name="筆跡 22566">
                  <a:extLst>
                    <a:ext uri="{FF2B5EF4-FFF2-40B4-BE49-F238E27FC236}">
                      <a16:creationId xmlns:a16="http://schemas.microsoft.com/office/drawing/2014/main" id="{4027C623-4C33-4D91-912A-A4CD07171EB7}"/>
                    </a:ext>
                  </a:extLst>
                </p14:cNvPr>
                <p14:cNvContentPartPr/>
                <p14:nvPr/>
              </p14:nvContentPartPr>
              <p14:xfrm>
                <a:off x="7057533" y="4656697"/>
                <a:ext cx="155520" cy="133560"/>
              </p14:xfrm>
            </p:contentPart>
          </mc:Choice>
          <mc:Fallback>
            <p:pic>
              <p:nvPicPr>
                <p:cNvPr id="22567" name="筆跡 22566">
                  <a:extLst>
                    <a:ext uri="{FF2B5EF4-FFF2-40B4-BE49-F238E27FC236}">
                      <a16:creationId xmlns:a16="http://schemas.microsoft.com/office/drawing/2014/main" id="{4027C623-4C33-4D91-912A-A4CD07171EB7}"/>
                    </a:ext>
                  </a:extLst>
                </p:cNvPr>
                <p:cNvPicPr/>
                <p:nvPr/>
              </p:nvPicPr>
              <p:blipFill>
                <a:blip r:embed="rId157"/>
                <a:stretch>
                  <a:fillRect/>
                </a:stretch>
              </p:blipFill>
              <p:spPr>
                <a:xfrm>
                  <a:off x="7039533" y="4639057"/>
                  <a:ext cx="19116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22568" name="筆跡 22567">
                  <a:extLst>
                    <a:ext uri="{FF2B5EF4-FFF2-40B4-BE49-F238E27FC236}">
                      <a16:creationId xmlns:a16="http://schemas.microsoft.com/office/drawing/2014/main" id="{F2D61AE0-4AF1-4487-8F01-1883A7CCAAEE}"/>
                    </a:ext>
                  </a:extLst>
                </p14:cNvPr>
                <p14:cNvContentPartPr/>
                <p14:nvPr/>
              </p14:nvContentPartPr>
              <p14:xfrm>
                <a:off x="7075173" y="4811857"/>
                <a:ext cx="91440" cy="50040"/>
              </p14:xfrm>
            </p:contentPart>
          </mc:Choice>
          <mc:Fallback>
            <p:pic>
              <p:nvPicPr>
                <p:cNvPr id="22568" name="筆跡 22567">
                  <a:extLst>
                    <a:ext uri="{FF2B5EF4-FFF2-40B4-BE49-F238E27FC236}">
                      <a16:creationId xmlns:a16="http://schemas.microsoft.com/office/drawing/2014/main" id="{F2D61AE0-4AF1-4487-8F01-1883A7CCAAEE}"/>
                    </a:ext>
                  </a:extLst>
                </p:cNvPr>
                <p:cNvPicPr/>
                <p:nvPr/>
              </p:nvPicPr>
              <p:blipFill>
                <a:blip r:embed="rId159"/>
                <a:stretch>
                  <a:fillRect/>
                </a:stretch>
              </p:blipFill>
              <p:spPr>
                <a:xfrm>
                  <a:off x="7057173" y="4793857"/>
                  <a:ext cx="12708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22569" name="筆跡 22568">
                  <a:extLst>
                    <a:ext uri="{FF2B5EF4-FFF2-40B4-BE49-F238E27FC236}">
                      <a16:creationId xmlns:a16="http://schemas.microsoft.com/office/drawing/2014/main" id="{D8DEE162-B644-4515-A7D6-A3D8DE484865}"/>
                    </a:ext>
                  </a:extLst>
                </p14:cNvPr>
                <p14:cNvContentPartPr/>
                <p14:nvPr/>
              </p14:nvContentPartPr>
              <p14:xfrm>
                <a:off x="7084893" y="4891417"/>
                <a:ext cx="114840" cy="34200"/>
              </p14:xfrm>
            </p:contentPart>
          </mc:Choice>
          <mc:Fallback>
            <p:pic>
              <p:nvPicPr>
                <p:cNvPr id="22569" name="筆跡 22568">
                  <a:extLst>
                    <a:ext uri="{FF2B5EF4-FFF2-40B4-BE49-F238E27FC236}">
                      <a16:creationId xmlns:a16="http://schemas.microsoft.com/office/drawing/2014/main" id="{D8DEE162-B644-4515-A7D6-A3D8DE484865}"/>
                    </a:ext>
                  </a:extLst>
                </p:cNvPr>
                <p:cNvPicPr/>
                <p:nvPr/>
              </p:nvPicPr>
              <p:blipFill>
                <a:blip r:embed="rId161"/>
                <a:stretch>
                  <a:fillRect/>
                </a:stretch>
              </p:blipFill>
              <p:spPr>
                <a:xfrm>
                  <a:off x="7066893" y="4873417"/>
                  <a:ext cx="15048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22570" name="筆跡 22569">
                  <a:extLst>
                    <a:ext uri="{FF2B5EF4-FFF2-40B4-BE49-F238E27FC236}">
                      <a16:creationId xmlns:a16="http://schemas.microsoft.com/office/drawing/2014/main" id="{7D6CD0D5-828D-4535-8500-DD92D97671F1}"/>
                    </a:ext>
                  </a:extLst>
                </p14:cNvPr>
                <p14:cNvContentPartPr/>
                <p14:nvPr/>
              </p14:nvContentPartPr>
              <p14:xfrm>
                <a:off x="7042053" y="4988617"/>
                <a:ext cx="33480" cy="101520"/>
              </p14:xfrm>
            </p:contentPart>
          </mc:Choice>
          <mc:Fallback>
            <p:pic>
              <p:nvPicPr>
                <p:cNvPr id="22570" name="筆跡 22569">
                  <a:extLst>
                    <a:ext uri="{FF2B5EF4-FFF2-40B4-BE49-F238E27FC236}">
                      <a16:creationId xmlns:a16="http://schemas.microsoft.com/office/drawing/2014/main" id="{7D6CD0D5-828D-4535-8500-DD92D97671F1}"/>
                    </a:ext>
                  </a:extLst>
                </p:cNvPr>
                <p:cNvPicPr/>
                <p:nvPr/>
              </p:nvPicPr>
              <p:blipFill>
                <a:blip r:embed="rId163"/>
                <a:stretch>
                  <a:fillRect/>
                </a:stretch>
              </p:blipFill>
              <p:spPr>
                <a:xfrm>
                  <a:off x="7024053" y="4970977"/>
                  <a:ext cx="6912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22571" name="筆跡 22570">
                  <a:extLst>
                    <a:ext uri="{FF2B5EF4-FFF2-40B4-BE49-F238E27FC236}">
                      <a16:creationId xmlns:a16="http://schemas.microsoft.com/office/drawing/2014/main" id="{F736BFA8-8F22-4CD7-A8D7-FF62A92AC424}"/>
                    </a:ext>
                  </a:extLst>
                </p14:cNvPr>
                <p14:cNvContentPartPr/>
                <p14:nvPr/>
              </p14:nvContentPartPr>
              <p14:xfrm>
                <a:off x="7092453" y="4988617"/>
                <a:ext cx="64440" cy="56160"/>
              </p14:xfrm>
            </p:contentPart>
          </mc:Choice>
          <mc:Fallback>
            <p:pic>
              <p:nvPicPr>
                <p:cNvPr id="22571" name="筆跡 22570">
                  <a:extLst>
                    <a:ext uri="{FF2B5EF4-FFF2-40B4-BE49-F238E27FC236}">
                      <a16:creationId xmlns:a16="http://schemas.microsoft.com/office/drawing/2014/main" id="{F736BFA8-8F22-4CD7-A8D7-FF62A92AC424}"/>
                    </a:ext>
                  </a:extLst>
                </p:cNvPr>
                <p:cNvPicPr/>
                <p:nvPr/>
              </p:nvPicPr>
              <p:blipFill>
                <a:blip r:embed="rId165"/>
                <a:stretch>
                  <a:fillRect/>
                </a:stretch>
              </p:blipFill>
              <p:spPr>
                <a:xfrm>
                  <a:off x="7074813" y="4970977"/>
                  <a:ext cx="10008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22572" name="筆跡 22571">
                  <a:extLst>
                    <a:ext uri="{FF2B5EF4-FFF2-40B4-BE49-F238E27FC236}">
                      <a16:creationId xmlns:a16="http://schemas.microsoft.com/office/drawing/2014/main" id="{31702BC9-8B2B-4E3C-A786-3B6450747F7E}"/>
                    </a:ext>
                  </a:extLst>
                </p14:cNvPr>
                <p14:cNvContentPartPr/>
                <p14:nvPr/>
              </p14:nvContentPartPr>
              <p14:xfrm>
                <a:off x="7319613" y="4799977"/>
                <a:ext cx="153720" cy="30240"/>
              </p14:xfrm>
            </p:contentPart>
          </mc:Choice>
          <mc:Fallback>
            <p:pic>
              <p:nvPicPr>
                <p:cNvPr id="22572" name="筆跡 22571">
                  <a:extLst>
                    <a:ext uri="{FF2B5EF4-FFF2-40B4-BE49-F238E27FC236}">
                      <a16:creationId xmlns:a16="http://schemas.microsoft.com/office/drawing/2014/main" id="{31702BC9-8B2B-4E3C-A786-3B6450747F7E}"/>
                    </a:ext>
                  </a:extLst>
                </p:cNvPr>
                <p:cNvPicPr/>
                <p:nvPr/>
              </p:nvPicPr>
              <p:blipFill>
                <a:blip r:embed="rId167"/>
                <a:stretch>
                  <a:fillRect/>
                </a:stretch>
              </p:blipFill>
              <p:spPr>
                <a:xfrm>
                  <a:off x="7301613" y="4781977"/>
                  <a:ext cx="18936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22573" name="筆跡 22572">
                  <a:extLst>
                    <a:ext uri="{FF2B5EF4-FFF2-40B4-BE49-F238E27FC236}">
                      <a16:creationId xmlns:a16="http://schemas.microsoft.com/office/drawing/2014/main" id="{22F7A036-5FE3-4EFC-BE4E-6224E940CDFB}"/>
                    </a:ext>
                  </a:extLst>
                </p14:cNvPr>
                <p14:cNvContentPartPr/>
                <p14:nvPr/>
              </p14:nvContentPartPr>
              <p14:xfrm>
                <a:off x="7205133" y="4793857"/>
                <a:ext cx="233280" cy="351000"/>
              </p14:xfrm>
            </p:contentPart>
          </mc:Choice>
          <mc:Fallback>
            <p:pic>
              <p:nvPicPr>
                <p:cNvPr id="22573" name="筆跡 22572">
                  <a:extLst>
                    <a:ext uri="{FF2B5EF4-FFF2-40B4-BE49-F238E27FC236}">
                      <a16:creationId xmlns:a16="http://schemas.microsoft.com/office/drawing/2014/main" id="{22F7A036-5FE3-4EFC-BE4E-6224E940CDFB}"/>
                    </a:ext>
                  </a:extLst>
                </p:cNvPr>
                <p:cNvPicPr/>
                <p:nvPr/>
              </p:nvPicPr>
              <p:blipFill>
                <a:blip r:embed="rId169"/>
                <a:stretch>
                  <a:fillRect/>
                </a:stretch>
              </p:blipFill>
              <p:spPr>
                <a:xfrm>
                  <a:off x="7187133" y="4776217"/>
                  <a:ext cx="268920" cy="38664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22574" name="筆跡 22573">
                  <a:extLst>
                    <a:ext uri="{FF2B5EF4-FFF2-40B4-BE49-F238E27FC236}">
                      <a16:creationId xmlns:a16="http://schemas.microsoft.com/office/drawing/2014/main" id="{D98D005E-CE1B-4FE6-842A-A41F87C03424}"/>
                    </a:ext>
                  </a:extLst>
                </p14:cNvPr>
                <p14:cNvContentPartPr/>
                <p14:nvPr/>
              </p14:nvContentPartPr>
              <p14:xfrm>
                <a:off x="7465053" y="4728337"/>
                <a:ext cx="45000" cy="39960"/>
              </p14:xfrm>
            </p:contentPart>
          </mc:Choice>
          <mc:Fallback>
            <p:pic>
              <p:nvPicPr>
                <p:cNvPr id="22574" name="筆跡 22573">
                  <a:extLst>
                    <a:ext uri="{FF2B5EF4-FFF2-40B4-BE49-F238E27FC236}">
                      <a16:creationId xmlns:a16="http://schemas.microsoft.com/office/drawing/2014/main" id="{D98D005E-CE1B-4FE6-842A-A41F87C03424}"/>
                    </a:ext>
                  </a:extLst>
                </p:cNvPr>
                <p:cNvPicPr/>
                <p:nvPr/>
              </p:nvPicPr>
              <p:blipFill>
                <a:blip r:embed="rId171"/>
                <a:stretch>
                  <a:fillRect/>
                </a:stretch>
              </p:blipFill>
              <p:spPr>
                <a:xfrm>
                  <a:off x="7447413" y="4710697"/>
                  <a:ext cx="8064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22575" name="筆跡 22574">
                  <a:extLst>
                    <a:ext uri="{FF2B5EF4-FFF2-40B4-BE49-F238E27FC236}">
                      <a16:creationId xmlns:a16="http://schemas.microsoft.com/office/drawing/2014/main" id="{1A34B220-87F5-4593-8E88-E33FD68B6EFF}"/>
                    </a:ext>
                  </a:extLst>
                </p14:cNvPr>
                <p14:cNvContentPartPr/>
                <p14:nvPr/>
              </p14:nvContentPartPr>
              <p14:xfrm>
                <a:off x="7659093" y="4742377"/>
                <a:ext cx="43200" cy="210960"/>
              </p14:xfrm>
            </p:contentPart>
          </mc:Choice>
          <mc:Fallback>
            <p:pic>
              <p:nvPicPr>
                <p:cNvPr id="22575" name="筆跡 22574">
                  <a:extLst>
                    <a:ext uri="{FF2B5EF4-FFF2-40B4-BE49-F238E27FC236}">
                      <a16:creationId xmlns:a16="http://schemas.microsoft.com/office/drawing/2014/main" id="{1A34B220-87F5-4593-8E88-E33FD68B6EFF}"/>
                    </a:ext>
                  </a:extLst>
                </p:cNvPr>
                <p:cNvPicPr/>
                <p:nvPr/>
              </p:nvPicPr>
              <p:blipFill>
                <a:blip r:embed="rId173"/>
                <a:stretch>
                  <a:fillRect/>
                </a:stretch>
              </p:blipFill>
              <p:spPr>
                <a:xfrm>
                  <a:off x="7641453" y="4724377"/>
                  <a:ext cx="7884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22576" name="筆跡 22575">
                  <a:extLst>
                    <a:ext uri="{FF2B5EF4-FFF2-40B4-BE49-F238E27FC236}">
                      <a16:creationId xmlns:a16="http://schemas.microsoft.com/office/drawing/2014/main" id="{56ED6DE5-2050-42BF-B4FB-61CC6B431C0D}"/>
                    </a:ext>
                  </a:extLst>
                </p14:cNvPr>
                <p14:cNvContentPartPr/>
                <p14:nvPr/>
              </p14:nvContentPartPr>
              <p14:xfrm>
                <a:off x="7758093" y="4742377"/>
                <a:ext cx="155520" cy="24120"/>
              </p14:xfrm>
            </p:contentPart>
          </mc:Choice>
          <mc:Fallback>
            <p:pic>
              <p:nvPicPr>
                <p:cNvPr id="22576" name="筆跡 22575">
                  <a:extLst>
                    <a:ext uri="{FF2B5EF4-FFF2-40B4-BE49-F238E27FC236}">
                      <a16:creationId xmlns:a16="http://schemas.microsoft.com/office/drawing/2014/main" id="{56ED6DE5-2050-42BF-B4FB-61CC6B431C0D}"/>
                    </a:ext>
                  </a:extLst>
                </p:cNvPr>
                <p:cNvPicPr/>
                <p:nvPr/>
              </p:nvPicPr>
              <p:blipFill>
                <a:blip r:embed="rId175"/>
                <a:stretch>
                  <a:fillRect/>
                </a:stretch>
              </p:blipFill>
              <p:spPr>
                <a:xfrm>
                  <a:off x="7740093" y="4724377"/>
                  <a:ext cx="19116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22577" name="筆跡 22576">
                  <a:extLst>
                    <a:ext uri="{FF2B5EF4-FFF2-40B4-BE49-F238E27FC236}">
                      <a16:creationId xmlns:a16="http://schemas.microsoft.com/office/drawing/2014/main" id="{E1D936CE-C24A-467F-BEF0-C3AB0125F81C}"/>
                    </a:ext>
                  </a:extLst>
                </p14:cNvPr>
                <p14:cNvContentPartPr/>
                <p14:nvPr/>
              </p14:nvContentPartPr>
              <p14:xfrm>
                <a:off x="7758093" y="4801777"/>
                <a:ext cx="68400" cy="141480"/>
              </p14:xfrm>
            </p:contentPart>
          </mc:Choice>
          <mc:Fallback>
            <p:pic>
              <p:nvPicPr>
                <p:cNvPr id="22577" name="筆跡 22576">
                  <a:extLst>
                    <a:ext uri="{FF2B5EF4-FFF2-40B4-BE49-F238E27FC236}">
                      <a16:creationId xmlns:a16="http://schemas.microsoft.com/office/drawing/2014/main" id="{E1D936CE-C24A-467F-BEF0-C3AB0125F81C}"/>
                    </a:ext>
                  </a:extLst>
                </p:cNvPr>
                <p:cNvPicPr/>
                <p:nvPr/>
              </p:nvPicPr>
              <p:blipFill>
                <a:blip r:embed="rId177"/>
                <a:stretch>
                  <a:fillRect/>
                </a:stretch>
              </p:blipFill>
              <p:spPr>
                <a:xfrm>
                  <a:off x="7740093" y="4784137"/>
                  <a:ext cx="10404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22578" name="筆跡 22577">
                  <a:extLst>
                    <a:ext uri="{FF2B5EF4-FFF2-40B4-BE49-F238E27FC236}">
                      <a16:creationId xmlns:a16="http://schemas.microsoft.com/office/drawing/2014/main" id="{C2BC08AF-ADD6-4F38-B17A-828520459A78}"/>
                    </a:ext>
                  </a:extLst>
                </p14:cNvPr>
                <p14:cNvContentPartPr/>
                <p14:nvPr/>
              </p14:nvContentPartPr>
              <p14:xfrm>
                <a:off x="7769613" y="4837777"/>
                <a:ext cx="72000" cy="22320"/>
              </p14:xfrm>
            </p:contentPart>
          </mc:Choice>
          <mc:Fallback>
            <p:pic>
              <p:nvPicPr>
                <p:cNvPr id="22578" name="筆跡 22577">
                  <a:extLst>
                    <a:ext uri="{FF2B5EF4-FFF2-40B4-BE49-F238E27FC236}">
                      <a16:creationId xmlns:a16="http://schemas.microsoft.com/office/drawing/2014/main" id="{C2BC08AF-ADD6-4F38-B17A-828520459A78}"/>
                    </a:ext>
                  </a:extLst>
                </p:cNvPr>
                <p:cNvPicPr/>
                <p:nvPr/>
              </p:nvPicPr>
              <p:blipFill>
                <a:blip r:embed="rId179"/>
                <a:stretch>
                  <a:fillRect/>
                </a:stretch>
              </p:blipFill>
              <p:spPr>
                <a:xfrm>
                  <a:off x="7751973" y="4819777"/>
                  <a:ext cx="10764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22579" name="筆跡 22578">
                  <a:extLst>
                    <a:ext uri="{FF2B5EF4-FFF2-40B4-BE49-F238E27FC236}">
                      <a16:creationId xmlns:a16="http://schemas.microsoft.com/office/drawing/2014/main" id="{DB023AD5-2CDD-4980-AD01-624C028154DB}"/>
                    </a:ext>
                  </a:extLst>
                </p14:cNvPr>
                <p14:cNvContentPartPr/>
                <p14:nvPr/>
              </p14:nvContentPartPr>
              <p14:xfrm>
                <a:off x="7740453" y="4869457"/>
                <a:ext cx="64440" cy="39960"/>
              </p14:xfrm>
            </p:contentPart>
          </mc:Choice>
          <mc:Fallback>
            <p:pic>
              <p:nvPicPr>
                <p:cNvPr id="22579" name="筆跡 22578">
                  <a:extLst>
                    <a:ext uri="{FF2B5EF4-FFF2-40B4-BE49-F238E27FC236}">
                      <a16:creationId xmlns:a16="http://schemas.microsoft.com/office/drawing/2014/main" id="{DB023AD5-2CDD-4980-AD01-624C028154DB}"/>
                    </a:ext>
                  </a:extLst>
                </p:cNvPr>
                <p:cNvPicPr/>
                <p:nvPr/>
              </p:nvPicPr>
              <p:blipFill>
                <a:blip r:embed="rId181"/>
                <a:stretch>
                  <a:fillRect/>
                </a:stretch>
              </p:blipFill>
              <p:spPr>
                <a:xfrm>
                  <a:off x="7722813" y="4851457"/>
                  <a:ext cx="10008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22580" name="筆跡 22579">
                  <a:extLst>
                    <a:ext uri="{FF2B5EF4-FFF2-40B4-BE49-F238E27FC236}">
                      <a16:creationId xmlns:a16="http://schemas.microsoft.com/office/drawing/2014/main" id="{5FBD46A5-096E-49E2-8A5D-F4171DF3DCEC}"/>
                    </a:ext>
                  </a:extLst>
                </p14:cNvPr>
                <p14:cNvContentPartPr/>
                <p14:nvPr/>
              </p14:nvContentPartPr>
              <p14:xfrm>
                <a:off x="7636053" y="4927057"/>
                <a:ext cx="244800" cy="262080"/>
              </p14:xfrm>
            </p:contentPart>
          </mc:Choice>
          <mc:Fallback>
            <p:pic>
              <p:nvPicPr>
                <p:cNvPr id="22580" name="筆跡 22579">
                  <a:extLst>
                    <a:ext uri="{FF2B5EF4-FFF2-40B4-BE49-F238E27FC236}">
                      <a16:creationId xmlns:a16="http://schemas.microsoft.com/office/drawing/2014/main" id="{5FBD46A5-096E-49E2-8A5D-F4171DF3DCEC}"/>
                    </a:ext>
                  </a:extLst>
                </p:cNvPr>
                <p:cNvPicPr/>
                <p:nvPr/>
              </p:nvPicPr>
              <p:blipFill>
                <a:blip r:embed="rId183"/>
                <a:stretch>
                  <a:fillRect/>
                </a:stretch>
              </p:blipFill>
              <p:spPr>
                <a:xfrm>
                  <a:off x="7618053" y="4909417"/>
                  <a:ext cx="280440" cy="29772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22581" name="筆跡 22580">
                  <a:extLst>
                    <a:ext uri="{FF2B5EF4-FFF2-40B4-BE49-F238E27FC236}">
                      <a16:creationId xmlns:a16="http://schemas.microsoft.com/office/drawing/2014/main" id="{852D6168-B85E-4BC4-A780-B8EABD6CFAC7}"/>
                    </a:ext>
                  </a:extLst>
                </p14:cNvPr>
                <p14:cNvContentPartPr/>
                <p14:nvPr/>
              </p14:nvContentPartPr>
              <p14:xfrm>
                <a:off x="7861053" y="4710337"/>
                <a:ext cx="246960" cy="181080"/>
              </p14:xfrm>
            </p:contentPart>
          </mc:Choice>
          <mc:Fallback>
            <p:pic>
              <p:nvPicPr>
                <p:cNvPr id="22581" name="筆跡 22580">
                  <a:extLst>
                    <a:ext uri="{FF2B5EF4-FFF2-40B4-BE49-F238E27FC236}">
                      <a16:creationId xmlns:a16="http://schemas.microsoft.com/office/drawing/2014/main" id="{852D6168-B85E-4BC4-A780-B8EABD6CFAC7}"/>
                    </a:ext>
                  </a:extLst>
                </p:cNvPr>
                <p:cNvPicPr/>
                <p:nvPr/>
              </p:nvPicPr>
              <p:blipFill>
                <a:blip r:embed="rId185"/>
                <a:stretch>
                  <a:fillRect/>
                </a:stretch>
              </p:blipFill>
              <p:spPr>
                <a:xfrm>
                  <a:off x="7843053" y="4692697"/>
                  <a:ext cx="28260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22582" name="筆跡 22581">
                  <a:extLst>
                    <a:ext uri="{FF2B5EF4-FFF2-40B4-BE49-F238E27FC236}">
                      <a16:creationId xmlns:a16="http://schemas.microsoft.com/office/drawing/2014/main" id="{28469BC4-1990-47AD-9E3B-4F8D4058602D}"/>
                    </a:ext>
                  </a:extLst>
                </p14:cNvPr>
                <p14:cNvContentPartPr/>
                <p14:nvPr/>
              </p14:nvContentPartPr>
              <p14:xfrm>
                <a:off x="8060853" y="4750297"/>
                <a:ext cx="109080" cy="246600"/>
              </p14:xfrm>
            </p:contentPart>
          </mc:Choice>
          <mc:Fallback>
            <p:pic>
              <p:nvPicPr>
                <p:cNvPr id="22582" name="筆跡 22581">
                  <a:extLst>
                    <a:ext uri="{FF2B5EF4-FFF2-40B4-BE49-F238E27FC236}">
                      <a16:creationId xmlns:a16="http://schemas.microsoft.com/office/drawing/2014/main" id="{28469BC4-1990-47AD-9E3B-4F8D4058602D}"/>
                    </a:ext>
                  </a:extLst>
                </p:cNvPr>
                <p:cNvPicPr/>
                <p:nvPr/>
              </p:nvPicPr>
              <p:blipFill>
                <a:blip r:embed="rId187"/>
                <a:stretch>
                  <a:fillRect/>
                </a:stretch>
              </p:blipFill>
              <p:spPr>
                <a:xfrm>
                  <a:off x="8042853" y="4732297"/>
                  <a:ext cx="144720" cy="28224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22583" name="筆跡 22582">
                  <a:extLst>
                    <a:ext uri="{FF2B5EF4-FFF2-40B4-BE49-F238E27FC236}">
                      <a16:creationId xmlns:a16="http://schemas.microsoft.com/office/drawing/2014/main" id="{47A5E2AA-A3ED-4ACE-BE9A-8184BF8D8301}"/>
                    </a:ext>
                  </a:extLst>
                </p14:cNvPr>
                <p14:cNvContentPartPr/>
                <p14:nvPr/>
              </p14:nvContentPartPr>
              <p14:xfrm>
                <a:off x="7952133" y="4853617"/>
                <a:ext cx="132480" cy="54000"/>
              </p14:xfrm>
            </p:contentPart>
          </mc:Choice>
          <mc:Fallback>
            <p:pic>
              <p:nvPicPr>
                <p:cNvPr id="22583" name="筆跡 22582">
                  <a:extLst>
                    <a:ext uri="{FF2B5EF4-FFF2-40B4-BE49-F238E27FC236}">
                      <a16:creationId xmlns:a16="http://schemas.microsoft.com/office/drawing/2014/main" id="{47A5E2AA-A3ED-4ACE-BE9A-8184BF8D8301}"/>
                    </a:ext>
                  </a:extLst>
                </p:cNvPr>
                <p:cNvPicPr/>
                <p:nvPr/>
              </p:nvPicPr>
              <p:blipFill>
                <a:blip r:embed="rId189"/>
                <a:stretch>
                  <a:fillRect/>
                </a:stretch>
              </p:blipFill>
              <p:spPr>
                <a:xfrm>
                  <a:off x="7934133" y="4835617"/>
                  <a:ext cx="16812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22584" name="筆跡 22583">
                  <a:extLst>
                    <a:ext uri="{FF2B5EF4-FFF2-40B4-BE49-F238E27FC236}">
                      <a16:creationId xmlns:a16="http://schemas.microsoft.com/office/drawing/2014/main" id="{D9FA25C2-1029-400F-AC2A-5A0C281FB242}"/>
                    </a:ext>
                  </a:extLst>
                </p14:cNvPr>
                <p14:cNvContentPartPr/>
                <p14:nvPr/>
              </p14:nvContentPartPr>
              <p14:xfrm>
                <a:off x="7876533" y="4970617"/>
                <a:ext cx="4320" cy="69840"/>
              </p14:xfrm>
            </p:contentPart>
          </mc:Choice>
          <mc:Fallback>
            <p:pic>
              <p:nvPicPr>
                <p:cNvPr id="22584" name="筆跡 22583">
                  <a:extLst>
                    <a:ext uri="{FF2B5EF4-FFF2-40B4-BE49-F238E27FC236}">
                      <a16:creationId xmlns:a16="http://schemas.microsoft.com/office/drawing/2014/main" id="{D9FA25C2-1029-400F-AC2A-5A0C281FB242}"/>
                    </a:ext>
                  </a:extLst>
                </p:cNvPr>
                <p:cNvPicPr/>
                <p:nvPr/>
              </p:nvPicPr>
              <p:blipFill>
                <a:blip r:embed="rId191"/>
                <a:stretch>
                  <a:fillRect/>
                </a:stretch>
              </p:blipFill>
              <p:spPr>
                <a:xfrm>
                  <a:off x="7858533" y="4952977"/>
                  <a:ext cx="3996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22585" name="筆跡 22584">
                  <a:extLst>
                    <a:ext uri="{FF2B5EF4-FFF2-40B4-BE49-F238E27FC236}">
                      <a16:creationId xmlns:a16="http://schemas.microsoft.com/office/drawing/2014/main" id="{45D4B163-5249-45B9-9390-8DA6C13D4F33}"/>
                    </a:ext>
                  </a:extLst>
                </p14:cNvPr>
                <p14:cNvContentPartPr/>
                <p14:nvPr/>
              </p14:nvContentPartPr>
              <p14:xfrm>
                <a:off x="7915413" y="4984657"/>
                <a:ext cx="56520" cy="34200"/>
              </p14:xfrm>
            </p:contentPart>
          </mc:Choice>
          <mc:Fallback>
            <p:pic>
              <p:nvPicPr>
                <p:cNvPr id="22585" name="筆跡 22584">
                  <a:extLst>
                    <a:ext uri="{FF2B5EF4-FFF2-40B4-BE49-F238E27FC236}">
                      <a16:creationId xmlns:a16="http://schemas.microsoft.com/office/drawing/2014/main" id="{45D4B163-5249-45B9-9390-8DA6C13D4F33}"/>
                    </a:ext>
                  </a:extLst>
                </p:cNvPr>
                <p:cNvPicPr/>
                <p:nvPr/>
              </p:nvPicPr>
              <p:blipFill>
                <a:blip r:embed="rId193"/>
                <a:stretch>
                  <a:fillRect/>
                </a:stretch>
              </p:blipFill>
              <p:spPr>
                <a:xfrm>
                  <a:off x="7897413" y="4967017"/>
                  <a:ext cx="9216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22586" name="筆跡 22585">
                  <a:extLst>
                    <a:ext uri="{FF2B5EF4-FFF2-40B4-BE49-F238E27FC236}">
                      <a16:creationId xmlns:a16="http://schemas.microsoft.com/office/drawing/2014/main" id="{E1953E3D-C940-4ABB-8FB7-5573A6467379}"/>
                    </a:ext>
                  </a:extLst>
                </p14:cNvPr>
                <p14:cNvContentPartPr/>
                <p14:nvPr/>
              </p14:nvContentPartPr>
              <p14:xfrm>
                <a:off x="7848453" y="4978897"/>
                <a:ext cx="253800" cy="244800"/>
              </p14:xfrm>
            </p:contentPart>
          </mc:Choice>
          <mc:Fallback>
            <p:pic>
              <p:nvPicPr>
                <p:cNvPr id="22586" name="筆跡 22585">
                  <a:extLst>
                    <a:ext uri="{FF2B5EF4-FFF2-40B4-BE49-F238E27FC236}">
                      <a16:creationId xmlns:a16="http://schemas.microsoft.com/office/drawing/2014/main" id="{E1953E3D-C940-4ABB-8FB7-5573A6467379}"/>
                    </a:ext>
                  </a:extLst>
                </p:cNvPr>
                <p:cNvPicPr/>
                <p:nvPr/>
              </p:nvPicPr>
              <p:blipFill>
                <a:blip r:embed="rId195"/>
                <a:stretch>
                  <a:fillRect/>
                </a:stretch>
              </p:blipFill>
              <p:spPr>
                <a:xfrm>
                  <a:off x="7830453" y="4960897"/>
                  <a:ext cx="289440" cy="28044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22587" name="筆跡 22586">
                  <a:extLst>
                    <a:ext uri="{FF2B5EF4-FFF2-40B4-BE49-F238E27FC236}">
                      <a16:creationId xmlns:a16="http://schemas.microsoft.com/office/drawing/2014/main" id="{4C8A1012-A0A6-4B6E-8EF2-7C31457015BB}"/>
                    </a:ext>
                  </a:extLst>
                </p14:cNvPr>
                <p14:cNvContentPartPr/>
                <p14:nvPr/>
              </p14:nvContentPartPr>
              <p14:xfrm>
                <a:off x="7952133" y="5141617"/>
                <a:ext cx="151560" cy="139320"/>
              </p14:xfrm>
            </p:contentPart>
          </mc:Choice>
          <mc:Fallback>
            <p:pic>
              <p:nvPicPr>
                <p:cNvPr id="22587" name="筆跡 22586">
                  <a:extLst>
                    <a:ext uri="{FF2B5EF4-FFF2-40B4-BE49-F238E27FC236}">
                      <a16:creationId xmlns:a16="http://schemas.microsoft.com/office/drawing/2014/main" id="{4C8A1012-A0A6-4B6E-8EF2-7C31457015BB}"/>
                    </a:ext>
                  </a:extLst>
                </p:cNvPr>
                <p:cNvPicPr/>
                <p:nvPr/>
              </p:nvPicPr>
              <p:blipFill>
                <a:blip r:embed="rId197"/>
                <a:stretch>
                  <a:fillRect/>
                </a:stretch>
              </p:blipFill>
              <p:spPr>
                <a:xfrm>
                  <a:off x="7934133" y="5123977"/>
                  <a:ext cx="18720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22588" name="筆跡 22587">
                  <a:extLst>
                    <a:ext uri="{FF2B5EF4-FFF2-40B4-BE49-F238E27FC236}">
                      <a16:creationId xmlns:a16="http://schemas.microsoft.com/office/drawing/2014/main" id="{8DD4C63D-37EB-4E92-909E-ED4C3BC07EC0}"/>
                    </a:ext>
                  </a:extLst>
                </p14:cNvPr>
                <p14:cNvContentPartPr/>
                <p14:nvPr/>
              </p14:nvContentPartPr>
              <p14:xfrm>
                <a:off x="8216013" y="4746337"/>
                <a:ext cx="229320" cy="414000"/>
              </p14:xfrm>
            </p:contentPart>
          </mc:Choice>
          <mc:Fallback>
            <p:pic>
              <p:nvPicPr>
                <p:cNvPr id="22588" name="筆跡 22587">
                  <a:extLst>
                    <a:ext uri="{FF2B5EF4-FFF2-40B4-BE49-F238E27FC236}">
                      <a16:creationId xmlns:a16="http://schemas.microsoft.com/office/drawing/2014/main" id="{8DD4C63D-37EB-4E92-909E-ED4C3BC07EC0}"/>
                    </a:ext>
                  </a:extLst>
                </p:cNvPr>
                <p:cNvPicPr/>
                <p:nvPr/>
              </p:nvPicPr>
              <p:blipFill>
                <a:blip r:embed="rId199"/>
                <a:stretch>
                  <a:fillRect/>
                </a:stretch>
              </p:blipFill>
              <p:spPr>
                <a:xfrm>
                  <a:off x="8198013" y="4728337"/>
                  <a:ext cx="264960" cy="44964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22589" name="筆跡 22588">
                  <a:extLst>
                    <a:ext uri="{FF2B5EF4-FFF2-40B4-BE49-F238E27FC236}">
                      <a16:creationId xmlns:a16="http://schemas.microsoft.com/office/drawing/2014/main" id="{7A2B3E04-DD0A-41A3-B2A1-14705C7649FA}"/>
                    </a:ext>
                  </a:extLst>
                </p14:cNvPr>
                <p14:cNvContentPartPr/>
                <p14:nvPr/>
              </p14:nvContentPartPr>
              <p14:xfrm>
                <a:off x="8547933" y="4730497"/>
                <a:ext cx="81720" cy="54000"/>
              </p14:xfrm>
            </p:contentPart>
          </mc:Choice>
          <mc:Fallback>
            <p:pic>
              <p:nvPicPr>
                <p:cNvPr id="22589" name="筆跡 22588">
                  <a:extLst>
                    <a:ext uri="{FF2B5EF4-FFF2-40B4-BE49-F238E27FC236}">
                      <a16:creationId xmlns:a16="http://schemas.microsoft.com/office/drawing/2014/main" id="{7A2B3E04-DD0A-41A3-B2A1-14705C7649FA}"/>
                    </a:ext>
                  </a:extLst>
                </p:cNvPr>
                <p:cNvPicPr/>
                <p:nvPr/>
              </p:nvPicPr>
              <p:blipFill>
                <a:blip r:embed="rId201"/>
                <a:stretch>
                  <a:fillRect/>
                </a:stretch>
              </p:blipFill>
              <p:spPr>
                <a:xfrm>
                  <a:off x="8529933" y="4712497"/>
                  <a:ext cx="11736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22590" name="筆跡 22589">
                  <a:extLst>
                    <a:ext uri="{FF2B5EF4-FFF2-40B4-BE49-F238E27FC236}">
                      <a16:creationId xmlns:a16="http://schemas.microsoft.com/office/drawing/2014/main" id="{18B32410-D10D-4D7A-BAAB-6144ADCB130D}"/>
                    </a:ext>
                  </a:extLst>
                </p14:cNvPr>
                <p14:cNvContentPartPr/>
                <p14:nvPr/>
              </p14:nvContentPartPr>
              <p14:xfrm>
                <a:off x="8361453" y="4883497"/>
                <a:ext cx="29520" cy="125640"/>
              </p14:xfrm>
            </p:contentPart>
          </mc:Choice>
          <mc:Fallback>
            <p:pic>
              <p:nvPicPr>
                <p:cNvPr id="22590" name="筆跡 22589">
                  <a:extLst>
                    <a:ext uri="{FF2B5EF4-FFF2-40B4-BE49-F238E27FC236}">
                      <a16:creationId xmlns:a16="http://schemas.microsoft.com/office/drawing/2014/main" id="{18B32410-D10D-4D7A-BAAB-6144ADCB130D}"/>
                    </a:ext>
                  </a:extLst>
                </p:cNvPr>
                <p:cNvPicPr/>
                <p:nvPr/>
              </p:nvPicPr>
              <p:blipFill>
                <a:blip r:embed="rId203"/>
                <a:stretch>
                  <a:fillRect/>
                </a:stretch>
              </p:blipFill>
              <p:spPr>
                <a:xfrm>
                  <a:off x="8343813" y="4865497"/>
                  <a:ext cx="6516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22591" name="筆跡 22590">
                  <a:extLst>
                    <a:ext uri="{FF2B5EF4-FFF2-40B4-BE49-F238E27FC236}">
                      <a16:creationId xmlns:a16="http://schemas.microsoft.com/office/drawing/2014/main" id="{45C5AFB2-5FAB-4E8E-A70C-5052D73BD7C4}"/>
                    </a:ext>
                  </a:extLst>
                </p14:cNvPr>
                <p14:cNvContentPartPr/>
                <p14:nvPr/>
              </p14:nvContentPartPr>
              <p14:xfrm>
                <a:off x="8513013" y="4819777"/>
                <a:ext cx="232200" cy="185040"/>
              </p14:xfrm>
            </p:contentPart>
          </mc:Choice>
          <mc:Fallback>
            <p:pic>
              <p:nvPicPr>
                <p:cNvPr id="22591" name="筆跡 22590">
                  <a:extLst>
                    <a:ext uri="{FF2B5EF4-FFF2-40B4-BE49-F238E27FC236}">
                      <a16:creationId xmlns:a16="http://schemas.microsoft.com/office/drawing/2014/main" id="{45C5AFB2-5FAB-4E8E-A70C-5052D73BD7C4}"/>
                    </a:ext>
                  </a:extLst>
                </p:cNvPr>
                <p:cNvPicPr/>
                <p:nvPr/>
              </p:nvPicPr>
              <p:blipFill>
                <a:blip r:embed="rId205"/>
                <a:stretch>
                  <a:fillRect/>
                </a:stretch>
              </p:blipFill>
              <p:spPr>
                <a:xfrm>
                  <a:off x="8495013" y="4801777"/>
                  <a:ext cx="26784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22592" name="筆跡 22591">
                  <a:extLst>
                    <a:ext uri="{FF2B5EF4-FFF2-40B4-BE49-F238E27FC236}">
                      <a16:creationId xmlns:a16="http://schemas.microsoft.com/office/drawing/2014/main" id="{E3BDB5AA-C81D-4D49-9CA7-DF8DF8C7C9E2}"/>
                    </a:ext>
                  </a:extLst>
                </p14:cNvPr>
                <p14:cNvContentPartPr/>
                <p14:nvPr/>
              </p14:nvContentPartPr>
              <p14:xfrm>
                <a:off x="8437053" y="4809697"/>
                <a:ext cx="120960" cy="192960"/>
              </p14:xfrm>
            </p:contentPart>
          </mc:Choice>
          <mc:Fallback>
            <p:pic>
              <p:nvPicPr>
                <p:cNvPr id="22592" name="筆跡 22591">
                  <a:extLst>
                    <a:ext uri="{FF2B5EF4-FFF2-40B4-BE49-F238E27FC236}">
                      <a16:creationId xmlns:a16="http://schemas.microsoft.com/office/drawing/2014/main" id="{E3BDB5AA-C81D-4D49-9CA7-DF8DF8C7C9E2}"/>
                    </a:ext>
                  </a:extLst>
                </p:cNvPr>
                <p:cNvPicPr/>
                <p:nvPr/>
              </p:nvPicPr>
              <p:blipFill>
                <a:blip r:embed="rId207"/>
                <a:stretch>
                  <a:fillRect/>
                </a:stretch>
              </p:blipFill>
              <p:spPr>
                <a:xfrm>
                  <a:off x="8419413" y="4792057"/>
                  <a:ext cx="15660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22593" name="筆跡 22592">
                  <a:extLst>
                    <a:ext uri="{FF2B5EF4-FFF2-40B4-BE49-F238E27FC236}">
                      <a16:creationId xmlns:a16="http://schemas.microsoft.com/office/drawing/2014/main" id="{5F78BEB2-1EC1-45EC-883C-114FFA8F42AD}"/>
                    </a:ext>
                  </a:extLst>
                </p14:cNvPr>
                <p14:cNvContentPartPr/>
                <p14:nvPr/>
              </p14:nvContentPartPr>
              <p14:xfrm>
                <a:off x="8481693" y="4913017"/>
                <a:ext cx="74160" cy="79920"/>
              </p14:xfrm>
            </p:contentPart>
          </mc:Choice>
          <mc:Fallback>
            <p:pic>
              <p:nvPicPr>
                <p:cNvPr id="22593" name="筆跡 22592">
                  <a:extLst>
                    <a:ext uri="{FF2B5EF4-FFF2-40B4-BE49-F238E27FC236}">
                      <a16:creationId xmlns:a16="http://schemas.microsoft.com/office/drawing/2014/main" id="{5F78BEB2-1EC1-45EC-883C-114FFA8F42AD}"/>
                    </a:ext>
                  </a:extLst>
                </p:cNvPr>
                <p:cNvPicPr/>
                <p:nvPr/>
              </p:nvPicPr>
              <p:blipFill>
                <a:blip r:embed="rId209"/>
                <a:stretch>
                  <a:fillRect/>
                </a:stretch>
              </p:blipFill>
              <p:spPr>
                <a:xfrm>
                  <a:off x="8464053" y="4895377"/>
                  <a:ext cx="10980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22594" name="筆跡 22593">
                  <a:extLst>
                    <a:ext uri="{FF2B5EF4-FFF2-40B4-BE49-F238E27FC236}">
                      <a16:creationId xmlns:a16="http://schemas.microsoft.com/office/drawing/2014/main" id="{3893B131-3ADC-4B38-84B4-27D4A87CD9AA}"/>
                    </a:ext>
                  </a:extLst>
                </p14:cNvPr>
                <p14:cNvContentPartPr/>
                <p14:nvPr/>
              </p14:nvContentPartPr>
              <p14:xfrm>
                <a:off x="8332293" y="5004457"/>
                <a:ext cx="180360" cy="127440"/>
              </p14:xfrm>
            </p:contentPart>
          </mc:Choice>
          <mc:Fallback>
            <p:pic>
              <p:nvPicPr>
                <p:cNvPr id="22594" name="筆跡 22593">
                  <a:extLst>
                    <a:ext uri="{FF2B5EF4-FFF2-40B4-BE49-F238E27FC236}">
                      <a16:creationId xmlns:a16="http://schemas.microsoft.com/office/drawing/2014/main" id="{3893B131-3ADC-4B38-84B4-27D4A87CD9AA}"/>
                    </a:ext>
                  </a:extLst>
                </p:cNvPr>
                <p:cNvPicPr/>
                <p:nvPr/>
              </p:nvPicPr>
              <p:blipFill>
                <a:blip r:embed="rId211"/>
                <a:stretch>
                  <a:fillRect/>
                </a:stretch>
              </p:blipFill>
              <p:spPr>
                <a:xfrm>
                  <a:off x="8314653" y="4986817"/>
                  <a:ext cx="21600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22595" name="筆跡 22594">
                  <a:extLst>
                    <a:ext uri="{FF2B5EF4-FFF2-40B4-BE49-F238E27FC236}">
                      <a16:creationId xmlns:a16="http://schemas.microsoft.com/office/drawing/2014/main" id="{C775ADDE-3C15-4924-8A2A-05BCF3C05CE7}"/>
                    </a:ext>
                  </a:extLst>
                </p14:cNvPr>
                <p14:cNvContentPartPr/>
                <p14:nvPr/>
              </p14:nvContentPartPr>
              <p14:xfrm>
                <a:off x="8415813" y="5090137"/>
                <a:ext cx="140040" cy="149400"/>
              </p14:xfrm>
            </p:contentPart>
          </mc:Choice>
          <mc:Fallback>
            <p:pic>
              <p:nvPicPr>
                <p:cNvPr id="22595" name="筆跡 22594">
                  <a:extLst>
                    <a:ext uri="{FF2B5EF4-FFF2-40B4-BE49-F238E27FC236}">
                      <a16:creationId xmlns:a16="http://schemas.microsoft.com/office/drawing/2014/main" id="{C775ADDE-3C15-4924-8A2A-05BCF3C05CE7}"/>
                    </a:ext>
                  </a:extLst>
                </p:cNvPr>
                <p:cNvPicPr/>
                <p:nvPr/>
              </p:nvPicPr>
              <p:blipFill>
                <a:blip r:embed="rId213"/>
                <a:stretch>
                  <a:fillRect/>
                </a:stretch>
              </p:blipFill>
              <p:spPr>
                <a:xfrm>
                  <a:off x="8398173" y="5072137"/>
                  <a:ext cx="17568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22596" name="筆跡 22595">
                  <a:extLst>
                    <a:ext uri="{FF2B5EF4-FFF2-40B4-BE49-F238E27FC236}">
                      <a16:creationId xmlns:a16="http://schemas.microsoft.com/office/drawing/2014/main" id="{8A22BB68-403D-4228-82E6-E810F7D6527C}"/>
                    </a:ext>
                  </a:extLst>
                </p14:cNvPr>
                <p14:cNvContentPartPr/>
                <p14:nvPr/>
              </p14:nvContentPartPr>
              <p14:xfrm>
                <a:off x="8497533" y="5102017"/>
                <a:ext cx="161280" cy="8280"/>
              </p14:xfrm>
            </p:contentPart>
          </mc:Choice>
          <mc:Fallback>
            <p:pic>
              <p:nvPicPr>
                <p:cNvPr id="22596" name="筆跡 22595">
                  <a:extLst>
                    <a:ext uri="{FF2B5EF4-FFF2-40B4-BE49-F238E27FC236}">
                      <a16:creationId xmlns:a16="http://schemas.microsoft.com/office/drawing/2014/main" id="{8A22BB68-403D-4228-82E6-E810F7D6527C}"/>
                    </a:ext>
                  </a:extLst>
                </p:cNvPr>
                <p:cNvPicPr/>
                <p:nvPr/>
              </p:nvPicPr>
              <p:blipFill>
                <a:blip r:embed="rId215"/>
                <a:stretch>
                  <a:fillRect/>
                </a:stretch>
              </p:blipFill>
              <p:spPr>
                <a:xfrm>
                  <a:off x="8479533" y="5084017"/>
                  <a:ext cx="19692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22597" name="筆跡 22596">
                  <a:extLst>
                    <a:ext uri="{FF2B5EF4-FFF2-40B4-BE49-F238E27FC236}">
                      <a16:creationId xmlns:a16="http://schemas.microsoft.com/office/drawing/2014/main" id="{1CFE13B7-1EBC-4FB9-AF50-F01DE1041424}"/>
                    </a:ext>
                  </a:extLst>
                </p14:cNvPr>
                <p14:cNvContentPartPr/>
                <p14:nvPr/>
              </p14:nvContentPartPr>
              <p14:xfrm>
                <a:off x="8784453" y="4988617"/>
                <a:ext cx="122760" cy="57960"/>
              </p14:xfrm>
            </p:contentPart>
          </mc:Choice>
          <mc:Fallback>
            <p:pic>
              <p:nvPicPr>
                <p:cNvPr id="22597" name="筆跡 22596">
                  <a:extLst>
                    <a:ext uri="{FF2B5EF4-FFF2-40B4-BE49-F238E27FC236}">
                      <a16:creationId xmlns:a16="http://schemas.microsoft.com/office/drawing/2014/main" id="{1CFE13B7-1EBC-4FB9-AF50-F01DE1041424}"/>
                    </a:ext>
                  </a:extLst>
                </p:cNvPr>
                <p:cNvPicPr/>
                <p:nvPr/>
              </p:nvPicPr>
              <p:blipFill>
                <a:blip r:embed="rId217"/>
                <a:stretch>
                  <a:fillRect/>
                </a:stretch>
              </p:blipFill>
              <p:spPr>
                <a:xfrm>
                  <a:off x="8766813" y="4970977"/>
                  <a:ext cx="15840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22598" name="筆跡 22597">
                  <a:extLst>
                    <a:ext uri="{FF2B5EF4-FFF2-40B4-BE49-F238E27FC236}">
                      <a16:creationId xmlns:a16="http://schemas.microsoft.com/office/drawing/2014/main" id="{4A033861-9265-42D5-9AAC-147339BAD340}"/>
                    </a:ext>
                  </a:extLst>
                </p14:cNvPr>
                <p14:cNvContentPartPr/>
                <p14:nvPr/>
              </p14:nvContentPartPr>
              <p14:xfrm>
                <a:off x="8658453" y="5107777"/>
                <a:ext cx="217800" cy="103680"/>
              </p14:xfrm>
            </p:contentPart>
          </mc:Choice>
          <mc:Fallback>
            <p:pic>
              <p:nvPicPr>
                <p:cNvPr id="22598" name="筆跡 22597">
                  <a:extLst>
                    <a:ext uri="{FF2B5EF4-FFF2-40B4-BE49-F238E27FC236}">
                      <a16:creationId xmlns:a16="http://schemas.microsoft.com/office/drawing/2014/main" id="{4A033861-9265-42D5-9AAC-147339BAD340}"/>
                    </a:ext>
                  </a:extLst>
                </p:cNvPr>
                <p:cNvPicPr/>
                <p:nvPr/>
              </p:nvPicPr>
              <p:blipFill>
                <a:blip r:embed="rId219"/>
                <a:stretch>
                  <a:fillRect/>
                </a:stretch>
              </p:blipFill>
              <p:spPr>
                <a:xfrm>
                  <a:off x="8640453" y="5090137"/>
                  <a:ext cx="25344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22599" name="筆跡 22598">
                  <a:extLst>
                    <a:ext uri="{FF2B5EF4-FFF2-40B4-BE49-F238E27FC236}">
                      <a16:creationId xmlns:a16="http://schemas.microsoft.com/office/drawing/2014/main" id="{F569316E-83B9-4A70-954F-EC3CBA1D0135}"/>
                    </a:ext>
                  </a:extLst>
                </p14:cNvPr>
                <p14:cNvContentPartPr/>
                <p14:nvPr/>
              </p14:nvContentPartPr>
              <p14:xfrm>
                <a:off x="8728293" y="5022457"/>
                <a:ext cx="149760" cy="300240"/>
              </p14:xfrm>
            </p:contentPart>
          </mc:Choice>
          <mc:Fallback>
            <p:pic>
              <p:nvPicPr>
                <p:cNvPr id="22599" name="筆跡 22598">
                  <a:extLst>
                    <a:ext uri="{FF2B5EF4-FFF2-40B4-BE49-F238E27FC236}">
                      <a16:creationId xmlns:a16="http://schemas.microsoft.com/office/drawing/2014/main" id="{F569316E-83B9-4A70-954F-EC3CBA1D0135}"/>
                    </a:ext>
                  </a:extLst>
                </p:cNvPr>
                <p:cNvPicPr/>
                <p:nvPr/>
              </p:nvPicPr>
              <p:blipFill>
                <a:blip r:embed="rId221"/>
                <a:stretch>
                  <a:fillRect/>
                </a:stretch>
              </p:blipFill>
              <p:spPr>
                <a:xfrm>
                  <a:off x="8710293" y="5004457"/>
                  <a:ext cx="185400" cy="33588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22600" name="筆跡 22599">
                  <a:extLst>
                    <a:ext uri="{FF2B5EF4-FFF2-40B4-BE49-F238E27FC236}">
                      <a16:creationId xmlns:a16="http://schemas.microsoft.com/office/drawing/2014/main" id="{9AD114AE-2770-4E0B-8DE1-FF050FBF8415}"/>
                    </a:ext>
                  </a:extLst>
                </p14:cNvPr>
                <p14:cNvContentPartPr/>
                <p14:nvPr/>
              </p14:nvContentPartPr>
              <p14:xfrm>
                <a:off x="8755293" y="5173297"/>
                <a:ext cx="177480" cy="149400"/>
              </p14:xfrm>
            </p:contentPart>
          </mc:Choice>
          <mc:Fallback>
            <p:pic>
              <p:nvPicPr>
                <p:cNvPr id="22600" name="筆跡 22599">
                  <a:extLst>
                    <a:ext uri="{FF2B5EF4-FFF2-40B4-BE49-F238E27FC236}">
                      <a16:creationId xmlns:a16="http://schemas.microsoft.com/office/drawing/2014/main" id="{9AD114AE-2770-4E0B-8DE1-FF050FBF8415}"/>
                    </a:ext>
                  </a:extLst>
                </p:cNvPr>
                <p:cNvPicPr/>
                <p:nvPr/>
              </p:nvPicPr>
              <p:blipFill>
                <a:blip r:embed="rId223"/>
                <a:stretch>
                  <a:fillRect/>
                </a:stretch>
              </p:blipFill>
              <p:spPr>
                <a:xfrm>
                  <a:off x="8737653" y="5155657"/>
                  <a:ext cx="21312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22601" name="筆跡 22600">
                  <a:extLst>
                    <a:ext uri="{FF2B5EF4-FFF2-40B4-BE49-F238E27FC236}">
                      <a16:creationId xmlns:a16="http://schemas.microsoft.com/office/drawing/2014/main" id="{24EFF6E0-08C8-42FC-8FBF-7C0B2888E88A}"/>
                    </a:ext>
                  </a:extLst>
                </p14:cNvPr>
                <p14:cNvContentPartPr/>
                <p14:nvPr/>
              </p14:nvContentPartPr>
              <p14:xfrm>
                <a:off x="8809653" y="5252857"/>
                <a:ext cx="99360" cy="183240"/>
              </p14:xfrm>
            </p:contentPart>
          </mc:Choice>
          <mc:Fallback>
            <p:pic>
              <p:nvPicPr>
                <p:cNvPr id="22601" name="筆跡 22600">
                  <a:extLst>
                    <a:ext uri="{FF2B5EF4-FFF2-40B4-BE49-F238E27FC236}">
                      <a16:creationId xmlns:a16="http://schemas.microsoft.com/office/drawing/2014/main" id="{24EFF6E0-08C8-42FC-8FBF-7C0B2888E88A}"/>
                    </a:ext>
                  </a:extLst>
                </p:cNvPr>
                <p:cNvPicPr/>
                <p:nvPr/>
              </p:nvPicPr>
              <p:blipFill>
                <a:blip r:embed="rId225"/>
                <a:stretch>
                  <a:fillRect/>
                </a:stretch>
              </p:blipFill>
              <p:spPr>
                <a:xfrm>
                  <a:off x="8792013" y="5235217"/>
                  <a:ext cx="135000" cy="218880"/>
                </a:xfrm>
                <a:prstGeom prst="rect">
                  <a:avLst/>
                </a:prstGeom>
              </p:spPr>
            </p:pic>
          </mc:Fallback>
        </mc:AlternateContent>
      </p:grpSp>
      <p:grpSp>
        <p:nvGrpSpPr>
          <p:cNvPr id="22605" name="群組 22604">
            <a:extLst>
              <a:ext uri="{FF2B5EF4-FFF2-40B4-BE49-F238E27FC236}">
                <a16:creationId xmlns:a16="http://schemas.microsoft.com/office/drawing/2014/main" id="{D3431299-20E3-4190-BE90-313E718BA467}"/>
              </a:ext>
            </a:extLst>
          </p:cNvPr>
          <p:cNvGrpSpPr/>
          <p:nvPr/>
        </p:nvGrpSpPr>
        <p:grpSpPr>
          <a:xfrm>
            <a:off x="7533093" y="5489377"/>
            <a:ext cx="465840" cy="532800"/>
            <a:chOff x="7533093" y="5489377"/>
            <a:chExt cx="465840" cy="532800"/>
          </a:xfrm>
        </p:grpSpPr>
        <mc:AlternateContent xmlns:mc="http://schemas.openxmlformats.org/markup-compatibility/2006">
          <mc:Choice xmlns:p14="http://schemas.microsoft.com/office/powerpoint/2010/main" Requires="p14">
            <p:contentPart p14:bwMode="auto" r:id="rId226">
              <p14:nvContentPartPr>
                <p14:cNvPr id="22603" name="筆跡 22602">
                  <a:extLst>
                    <a:ext uri="{FF2B5EF4-FFF2-40B4-BE49-F238E27FC236}">
                      <a16:creationId xmlns:a16="http://schemas.microsoft.com/office/drawing/2014/main" id="{6D39A6D9-C9F9-42BB-AC25-8DBD2422C37A}"/>
                    </a:ext>
                  </a:extLst>
                </p14:cNvPr>
                <p14:cNvContentPartPr/>
                <p14:nvPr/>
              </p14:nvContentPartPr>
              <p14:xfrm>
                <a:off x="7533093" y="5579017"/>
                <a:ext cx="413640" cy="335880"/>
              </p14:xfrm>
            </p:contentPart>
          </mc:Choice>
          <mc:Fallback>
            <p:pic>
              <p:nvPicPr>
                <p:cNvPr id="22603" name="筆跡 22602">
                  <a:extLst>
                    <a:ext uri="{FF2B5EF4-FFF2-40B4-BE49-F238E27FC236}">
                      <a16:creationId xmlns:a16="http://schemas.microsoft.com/office/drawing/2014/main" id="{6D39A6D9-C9F9-42BB-AC25-8DBD2422C37A}"/>
                    </a:ext>
                  </a:extLst>
                </p:cNvPr>
                <p:cNvPicPr/>
                <p:nvPr/>
              </p:nvPicPr>
              <p:blipFill>
                <a:blip r:embed="rId227"/>
                <a:stretch>
                  <a:fillRect/>
                </a:stretch>
              </p:blipFill>
              <p:spPr>
                <a:xfrm>
                  <a:off x="7515093" y="5561377"/>
                  <a:ext cx="449280" cy="37152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22604" name="筆跡 22603">
                  <a:extLst>
                    <a:ext uri="{FF2B5EF4-FFF2-40B4-BE49-F238E27FC236}">
                      <a16:creationId xmlns:a16="http://schemas.microsoft.com/office/drawing/2014/main" id="{283A7F86-E3CC-44A8-85D1-8D997281054A}"/>
                    </a:ext>
                  </a:extLst>
                </p14:cNvPr>
                <p14:cNvContentPartPr/>
                <p14:nvPr/>
              </p14:nvContentPartPr>
              <p14:xfrm>
                <a:off x="7715253" y="5489377"/>
                <a:ext cx="283680" cy="532800"/>
              </p14:xfrm>
            </p:contentPart>
          </mc:Choice>
          <mc:Fallback>
            <p:pic>
              <p:nvPicPr>
                <p:cNvPr id="22604" name="筆跡 22603">
                  <a:extLst>
                    <a:ext uri="{FF2B5EF4-FFF2-40B4-BE49-F238E27FC236}">
                      <a16:creationId xmlns:a16="http://schemas.microsoft.com/office/drawing/2014/main" id="{283A7F86-E3CC-44A8-85D1-8D997281054A}"/>
                    </a:ext>
                  </a:extLst>
                </p:cNvPr>
                <p:cNvPicPr/>
                <p:nvPr/>
              </p:nvPicPr>
              <p:blipFill>
                <a:blip r:embed="rId229"/>
                <a:stretch>
                  <a:fillRect/>
                </a:stretch>
              </p:blipFill>
              <p:spPr>
                <a:xfrm>
                  <a:off x="7697613" y="5471377"/>
                  <a:ext cx="319320" cy="568440"/>
                </a:xfrm>
                <a:prstGeom prst="rect">
                  <a:avLst/>
                </a:prstGeom>
              </p:spPr>
            </p:pic>
          </mc:Fallback>
        </mc:AlternateContent>
      </p:grpSp>
      <p:grpSp>
        <p:nvGrpSpPr>
          <p:cNvPr id="22609" name="群組 22608">
            <a:extLst>
              <a:ext uri="{FF2B5EF4-FFF2-40B4-BE49-F238E27FC236}">
                <a16:creationId xmlns:a16="http://schemas.microsoft.com/office/drawing/2014/main" id="{756ACF58-D57C-4121-9916-4FE7546E8897}"/>
              </a:ext>
            </a:extLst>
          </p:cNvPr>
          <p:cNvGrpSpPr/>
          <p:nvPr/>
        </p:nvGrpSpPr>
        <p:grpSpPr>
          <a:xfrm>
            <a:off x="4812213" y="5466697"/>
            <a:ext cx="159840" cy="384480"/>
            <a:chOff x="4812213" y="5466697"/>
            <a:chExt cx="159840" cy="384480"/>
          </a:xfrm>
        </p:grpSpPr>
        <mc:AlternateContent xmlns:mc="http://schemas.openxmlformats.org/markup-compatibility/2006">
          <mc:Choice xmlns:p14="http://schemas.microsoft.com/office/powerpoint/2010/main" Requires="p14">
            <p:contentPart p14:bwMode="auto" r:id="rId230">
              <p14:nvContentPartPr>
                <p14:cNvPr id="22606" name="筆跡 22605">
                  <a:extLst>
                    <a:ext uri="{FF2B5EF4-FFF2-40B4-BE49-F238E27FC236}">
                      <a16:creationId xmlns:a16="http://schemas.microsoft.com/office/drawing/2014/main" id="{A55380A0-9A3A-40B6-94B5-A4AB73DC810C}"/>
                    </a:ext>
                  </a:extLst>
                </p14:cNvPr>
                <p14:cNvContentPartPr/>
                <p14:nvPr/>
              </p14:nvContentPartPr>
              <p14:xfrm>
                <a:off x="4833813" y="5507737"/>
                <a:ext cx="51120" cy="343440"/>
              </p14:xfrm>
            </p:contentPart>
          </mc:Choice>
          <mc:Fallback>
            <p:pic>
              <p:nvPicPr>
                <p:cNvPr id="22606" name="筆跡 22605">
                  <a:extLst>
                    <a:ext uri="{FF2B5EF4-FFF2-40B4-BE49-F238E27FC236}">
                      <a16:creationId xmlns:a16="http://schemas.microsoft.com/office/drawing/2014/main" id="{A55380A0-9A3A-40B6-94B5-A4AB73DC810C}"/>
                    </a:ext>
                  </a:extLst>
                </p:cNvPr>
                <p:cNvPicPr/>
                <p:nvPr/>
              </p:nvPicPr>
              <p:blipFill>
                <a:blip r:embed="rId231"/>
                <a:stretch>
                  <a:fillRect/>
                </a:stretch>
              </p:blipFill>
              <p:spPr>
                <a:xfrm>
                  <a:off x="4815813" y="5490097"/>
                  <a:ext cx="86760" cy="37908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22607" name="筆跡 22606">
                  <a:extLst>
                    <a:ext uri="{FF2B5EF4-FFF2-40B4-BE49-F238E27FC236}">
                      <a16:creationId xmlns:a16="http://schemas.microsoft.com/office/drawing/2014/main" id="{E1DC5DF4-CA33-4492-948B-B0C089E2CD96}"/>
                    </a:ext>
                  </a:extLst>
                </p14:cNvPr>
                <p14:cNvContentPartPr/>
                <p14:nvPr/>
              </p14:nvContentPartPr>
              <p14:xfrm>
                <a:off x="4812213" y="5466697"/>
                <a:ext cx="159840" cy="120240"/>
              </p14:xfrm>
            </p:contentPart>
          </mc:Choice>
          <mc:Fallback>
            <p:pic>
              <p:nvPicPr>
                <p:cNvPr id="22607" name="筆跡 22606">
                  <a:extLst>
                    <a:ext uri="{FF2B5EF4-FFF2-40B4-BE49-F238E27FC236}">
                      <a16:creationId xmlns:a16="http://schemas.microsoft.com/office/drawing/2014/main" id="{E1DC5DF4-CA33-4492-948B-B0C089E2CD96}"/>
                    </a:ext>
                  </a:extLst>
                </p:cNvPr>
                <p:cNvPicPr/>
                <p:nvPr/>
              </p:nvPicPr>
              <p:blipFill>
                <a:blip r:embed="rId233"/>
                <a:stretch>
                  <a:fillRect/>
                </a:stretch>
              </p:blipFill>
              <p:spPr>
                <a:xfrm>
                  <a:off x="4794573" y="5449057"/>
                  <a:ext cx="195480" cy="155880"/>
                </a:xfrm>
                <a:prstGeom prst="rect">
                  <a:avLst/>
                </a:prstGeom>
              </p:spPr>
            </p:pic>
          </mc:Fallback>
        </mc:AlternateContent>
      </p:grpSp>
      <p:grpSp>
        <p:nvGrpSpPr>
          <p:cNvPr id="22613" name="群組 22612">
            <a:extLst>
              <a:ext uri="{FF2B5EF4-FFF2-40B4-BE49-F238E27FC236}">
                <a16:creationId xmlns:a16="http://schemas.microsoft.com/office/drawing/2014/main" id="{266A1729-CED0-4266-A9BB-6C23F67EBAFF}"/>
              </a:ext>
            </a:extLst>
          </p:cNvPr>
          <p:cNvGrpSpPr/>
          <p:nvPr/>
        </p:nvGrpSpPr>
        <p:grpSpPr>
          <a:xfrm>
            <a:off x="4746333" y="6013897"/>
            <a:ext cx="242640" cy="242640"/>
            <a:chOff x="4746333" y="6013897"/>
            <a:chExt cx="242640" cy="242640"/>
          </a:xfrm>
        </p:grpSpPr>
        <mc:AlternateContent xmlns:mc="http://schemas.openxmlformats.org/markup-compatibility/2006">
          <mc:Choice xmlns:p14="http://schemas.microsoft.com/office/powerpoint/2010/main" Requires="p14">
            <p:contentPart p14:bwMode="auto" r:id="rId234">
              <p14:nvContentPartPr>
                <p14:cNvPr id="22611" name="筆跡 22610">
                  <a:extLst>
                    <a:ext uri="{FF2B5EF4-FFF2-40B4-BE49-F238E27FC236}">
                      <a16:creationId xmlns:a16="http://schemas.microsoft.com/office/drawing/2014/main" id="{4EE311AA-78A9-4203-88EB-7FC6328CEA46}"/>
                    </a:ext>
                  </a:extLst>
                </p14:cNvPr>
                <p14:cNvContentPartPr/>
                <p14:nvPr/>
              </p14:nvContentPartPr>
              <p14:xfrm>
                <a:off x="4746333" y="6013897"/>
                <a:ext cx="202320" cy="242640"/>
              </p14:xfrm>
            </p:contentPart>
          </mc:Choice>
          <mc:Fallback>
            <p:pic>
              <p:nvPicPr>
                <p:cNvPr id="22611" name="筆跡 22610">
                  <a:extLst>
                    <a:ext uri="{FF2B5EF4-FFF2-40B4-BE49-F238E27FC236}">
                      <a16:creationId xmlns:a16="http://schemas.microsoft.com/office/drawing/2014/main" id="{4EE311AA-78A9-4203-88EB-7FC6328CEA46}"/>
                    </a:ext>
                  </a:extLst>
                </p:cNvPr>
                <p:cNvPicPr/>
                <p:nvPr/>
              </p:nvPicPr>
              <p:blipFill>
                <a:blip r:embed="rId235"/>
                <a:stretch>
                  <a:fillRect/>
                </a:stretch>
              </p:blipFill>
              <p:spPr>
                <a:xfrm>
                  <a:off x="4728693" y="5996257"/>
                  <a:ext cx="237960" cy="27828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22612" name="筆跡 22611">
                  <a:extLst>
                    <a:ext uri="{FF2B5EF4-FFF2-40B4-BE49-F238E27FC236}">
                      <a16:creationId xmlns:a16="http://schemas.microsoft.com/office/drawing/2014/main" id="{A340B764-B426-4C9A-96CD-8785C4B7F417}"/>
                    </a:ext>
                  </a:extLst>
                </p14:cNvPr>
                <p14:cNvContentPartPr/>
                <p14:nvPr/>
              </p14:nvContentPartPr>
              <p14:xfrm>
                <a:off x="4758213" y="6047737"/>
                <a:ext cx="230760" cy="123480"/>
              </p14:xfrm>
            </p:contentPart>
          </mc:Choice>
          <mc:Fallback>
            <p:pic>
              <p:nvPicPr>
                <p:cNvPr id="22612" name="筆跡 22611">
                  <a:extLst>
                    <a:ext uri="{FF2B5EF4-FFF2-40B4-BE49-F238E27FC236}">
                      <a16:creationId xmlns:a16="http://schemas.microsoft.com/office/drawing/2014/main" id="{A340B764-B426-4C9A-96CD-8785C4B7F417}"/>
                    </a:ext>
                  </a:extLst>
                </p:cNvPr>
                <p:cNvPicPr/>
                <p:nvPr/>
              </p:nvPicPr>
              <p:blipFill>
                <a:blip r:embed="rId237"/>
                <a:stretch>
                  <a:fillRect/>
                </a:stretch>
              </p:blipFill>
              <p:spPr>
                <a:xfrm>
                  <a:off x="4740213" y="6029737"/>
                  <a:ext cx="266400" cy="15912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643CF6-ECE6-436A-ABBA-19FE0910BCDC}"/>
              </a:ext>
            </a:extLst>
          </p:cNvPr>
          <p:cNvSpPr>
            <a:spLocks noGrp="1"/>
          </p:cNvSpPr>
          <p:nvPr>
            <p:ph type="title"/>
          </p:nvPr>
        </p:nvSpPr>
        <p:spPr/>
        <p:txBody>
          <a:bodyPr/>
          <a:lstStyle/>
          <a:p>
            <a:r>
              <a:rPr lang="en-US" altLang="zh-TW" sz="3200" b="1" i="0" u="none" strike="noStrike" baseline="0" dirty="0">
                <a:latin typeface="CMBX12"/>
              </a:rPr>
              <a:t>Negative Binomial</a:t>
            </a:r>
            <a:endParaRPr lang="zh-TW" altLang="en-US" sz="6000" dirty="0"/>
          </a:p>
        </p:txBody>
      </p:sp>
      <p:sp>
        <p:nvSpPr>
          <p:cNvPr id="3" name="內容版面配置區 2">
            <a:extLst>
              <a:ext uri="{FF2B5EF4-FFF2-40B4-BE49-F238E27FC236}">
                <a16:creationId xmlns:a16="http://schemas.microsoft.com/office/drawing/2014/main" id="{A1BEAC72-1E79-43AF-B2D3-B7AC13AA0F63}"/>
              </a:ext>
            </a:extLst>
          </p:cNvPr>
          <p:cNvSpPr>
            <a:spLocks noGrp="1"/>
          </p:cNvSpPr>
          <p:nvPr>
            <p:ph idx="1"/>
          </p:nvPr>
        </p:nvSpPr>
        <p:spPr>
          <a:xfrm>
            <a:off x="323528" y="1268760"/>
            <a:ext cx="7776864" cy="3240360"/>
          </a:xfrm>
        </p:spPr>
        <p:txBody>
          <a:bodyPr/>
          <a:lstStyle/>
          <a:p>
            <a:pPr algn="l"/>
            <a:r>
              <a:rPr lang="en-US" altLang="zh-TW" sz="1800" b="0" i="0" u="none" strike="noStrike" baseline="0" dirty="0">
                <a:latin typeface="CMR10"/>
              </a:rPr>
              <a:t>Let us consider an experiment where the properties are the same as those listed for a binomial experiment, with the exception that the trials will be </a:t>
            </a:r>
            <a:r>
              <a:rPr lang="en-US" altLang="zh-TW" sz="1800" b="0" i="0" u="none" strike="noStrike" baseline="0" dirty="0">
                <a:solidFill>
                  <a:srgbClr val="FF0000"/>
                </a:solidFill>
                <a:latin typeface="CMR10"/>
              </a:rPr>
              <a:t>repeated until a </a:t>
            </a:r>
            <a:r>
              <a:rPr lang="en-US" altLang="zh-TW" sz="1800" b="0" i="1" u="none" strike="noStrike" baseline="0" dirty="0">
                <a:solidFill>
                  <a:srgbClr val="FF0000"/>
                </a:solidFill>
                <a:latin typeface="CMTI10"/>
              </a:rPr>
              <a:t>fixed </a:t>
            </a:r>
            <a:r>
              <a:rPr lang="en-US" altLang="zh-TW" sz="1800" b="0" i="0" u="none" strike="noStrike" baseline="0" dirty="0">
                <a:solidFill>
                  <a:srgbClr val="FF0000"/>
                </a:solidFill>
                <a:latin typeface="CMR10"/>
              </a:rPr>
              <a:t>number (k) of successes occur</a:t>
            </a:r>
            <a:r>
              <a:rPr lang="en-US" altLang="zh-TW" sz="1800" b="0" i="0" u="none" strike="noStrike" baseline="0" dirty="0">
                <a:latin typeface="CMR10"/>
              </a:rPr>
              <a:t>. </a:t>
            </a:r>
          </a:p>
          <a:p>
            <a:pPr algn="l"/>
            <a:endParaRPr lang="en-US" altLang="zh-TW" sz="1800" dirty="0">
              <a:latin typeface="CMR10"/>
            </a:endParaRPr>
          </a:p>
          <a:p>
            <a:pPr algn="l"/>
            <a:r>
              <a:rPr lang="en-US" altLang="zh-TW" sz="1800" b="0" i="0" u="none" strike="noStrike" baseline="0" dirty="0">
                <a:latin typeface="CMR10"/>
              </a:rPr>
              <a:t>Therefore, instead of the probability of </a:t>
            </a:r>
            <a:r>
              <a:rPr lang="en-US" altLang="zh-TW" sz="1800" b="0" i="1" u="none" strike="noStrike" baseline="0" dirty="0">
                <a:latin typeface="CMMI10"/>
              </a:rPr>
              <a:t>x </a:t>
            </a:r>
            <a:r>
              <a:rPr lang="en-US" altLang="zh-TW" sz="1800" b="0" i="0" u="none" strike="noStrike" baseline="0" dirty="0">
                <a:latin typeface="CMR10"/>
              </a:rPr>
              <a:t>successes in </a:t>
            </a:r>
            <a:r>
              <a:rPr lang="en-US" altLang="zh-TW" sz="1800" b="0" i="1" u="none" strike="noStrike" baseline="0" dirty="0">
                <a:latin typeface="CMMI10"/>
              </a:rPr>
              <a:t>n </a:t>
            </a:r>
            <a:r>
              <a:rPr lang="en-US" altLang="zh-TW" sz="1800" b="0" i="0" u="none" strike="noStrike" baseline="0" dirty="0">
                <a:latin typeface="CMR10"/>
              </a:rPr>
              <a:t>trials, where </a:t>
            </a:r>
            <a:r>
              <a:rPr lang="en-US" altLang="zh-TW" sz="1800" b="0" i="1" u="none" strike="noStrike" baseline="0" dirty="0">
                <a:latin typeface="CMMI10"/>
              </a:rPr>
              <a:t>n </a:t>
            </a:r>
            <a:r>
              <a:rPr lang="en-US" altLang="zh-TW" sz="1800" b="0" i="0" u="none" strike="noStrike" baseline="0" dirty="0">
                <a:latin typeface="CMR10"/>
              </a:rPr>
              <a:t>is fixed, we are now interested in the probability that </a:t>
            </a:r>
            <a:r>
              <a:rPr lang="en-US" altLang="zh-TW" sz="1800" b="0" i="0" u="none" strike="noStrike" baseline="0" dirty="0">
                <a:solidFill>
                  <a:srgbClr val="FF0000"/>
                </a:solidFill>
                <a:latin typeface="CMR10"/>
              </a:rPr>
              <a:t>the </a:t>
            </a:r>
            <a:r>
              <a:rPr lang="en-US" altLang="zh-TW" sz="1800" b="0" i="1" u="none" strike="noStrike" baseline="0" dirty="0">
                <a:solidFill>
                  <a:srgbClr val="FF0000"/>
                </a:solidFill>
                <a:latin typeface="CMMI10"/>
              </a:rPr>
              <a:t>k</a:t>
            </a:r>
            <a:r>
              <a:rPr lang="en-US" altLang="zh-TW" sz="1800" b="0" i="0" u="none" strike="noStrike" baseline="30000" dirty="0">
                <a:solidFill>
                  <a:srgbClr val="FF0000"/>
                </a:solidFill>
                <a:latin typeface="CMR10"/>
              </a:rPr>
              <a:t>th</a:t>
            </a:r>
            <a:r>
              <a:rPr lang="en-US" altLang="zh-TW" sz="1800" b="0" i="0" u="none" strike="noStrike" baseline="0" dirty="0">
                <a:solidFill>
                  <a:srgbClr val="FF0000"/>
                </a:solidFill>
                <a:latin typeface="CMR10"/>
              </a:rPr>
              <a:t> success </a:t>
            </a:r>
            <a:r>
              <a:rPr lang="en-US" altLang="zh-TW" sz="1800" b="0" i="0" u="none" strike="noStrike" baseline="0" dirty="0">
                <a:latin typeface="CMR10"/>
              </a:rPr>
              <a:t>occurs on the </a:t>
            </a:r>
            <a:r>
              <a:rPr lang="en-US" altLang="zh-TW" sz="1800" b="0" i="1" u="none" strike="noStrike" baseline="0" dirty="0" err="1">
                <a:latin typeface="CMMI10"/>
              </a:rPr>
              <a:t>x</a:t>
            </a:r>
            <a:r>
              <a:rPr lang="en-US" altLang="zh-TW" sz="1800" b="0" i="0" u="none" strike="noStrike" baseline="30000" dirty="0" err="1">
                <a:latin typeface="CMR10"/>
              </a:rPr>
              <a:t>th</a:t>
            </a:r>
            <a:r>
              <a:rPr lang="en-US" altLang="zh-TW" sz="1800" b="0" i="0" u="none" strike="noStrike" baseline="0" dirty="0">
                <a:latin typeface="CMR10"/>
              </a:rPr>
              <a:t> trial.</a:t>
            </a:r>
          </a:p>
          <a:p>
            <a:pPr algn="l"/>
            <a:endParaRPr lang="en-US" altLang="zh-TW" sz="1800" b="0" i="0" u="none" strike="noStrike" baseline="0" dirty="0">
              <a:latin typeface="CMR10"/>
            </a:endParaRPr>
          </a:p>
          <a:p>
            <a:pPr algn="l"/>
            <a:r>
              <a:rPr lang="en-US" altLang="zh-TW" sz="1800" b="0" i="0" u="none" strike="noStrike" baseline="0" dirty="0">
                <a:latin typeface="CMR10"/>
              </a:rPr>
              <a:t> Experiments of this kind are called </a:t>
            </a:r>
            <a:r>
              <a:rPr lang="en-US" altLang="zh-TW" sz="1800" b="1" dirty="0">
                <a:solidFill>
                  <a:srgbClr val="FF0000"/>
                </a:solidFill>
                <a:highlight>
                  <a:srgbClr val="FFFF00"/>
                </a:highlight>
                <a:latin typeface="CMBX10"/>
              </a:rPr>
              <a:t>N</a:t>
            </a:r>
            <a:r>
              <a:rPr lang="en-US" altLang="zh-TW" sz="1800" b="1" i="0" u="none" strike="noStrike" baseline="0" dirty="0">
                <a:solidFill>
                  <a:srgbClr val="FF0000"/>
                </a:solidFill>
                <a:highlight>
                  <a:srgbClr val="FFFF00"/>
                </a:highlight>
                <a:latin typeface="CMBX10"/>
              </a:rPr>
              <a:t>egative </a:t>
            </a:r>
            <a:r>
              <a:rPr lang="en-US" altLang="zh-TW" sz="1800" b="1" dirty="0">
                <a:solidFill>
                  <a:srgbClr val="FF0000"/>
                </a:solidFill>
                <a:highlight>
                  <a:srgbClr val="FFFF00"/>
                </a:highlight>
                <a:latin typeface="CMBX10"/>
              </a:rPr>
              <a:t>B</a:t>
            </a:r>
            <a:r>
              <a:rPr lang="en-US" altLang="zh-TW" sz="1800" b="1" i="0" u="none" strike="noStrike" baseline="0" dirty="0">
                <a:solidFill>
                  <a:srgbClr val="FF0000"/>
                </a:solidFill>
                <a:highlight>
                  <a:srgbClr val="FFFF00"/>
                </a:highlight>
                <a:latin typeface="CMBX10"/>
              </a:rPr>
              <a:t>inomial </a:t>
            </a:r>
            <a:r>
              <a:rPr lang="en-US" altLang="zh-TW" sz="1800" b="1" i="0" u="none" strike="noStrike" baseline="0" dirty="0">
                <a:latin typeface="CMBX10"/>
              </a:rPr>
              <a:t>experiments</a:t>
            </a:r>
            <a:r>
              <a:rPr lang="en-US" altLang="zh-TW" sz="1800" b="0" i="0" u="none" strike="noStrike" baseline="0" dirty="0">
                <a:latin typeface="CMR10"/>
              </a:rPr>
              <a:t>.</a:t>
            </a:r>
          </a:p>
          <a:p>
            <a:pPr algn="l"/>
            <a:endParaRPr lang="en-US" altLang="zh-TW" sz="1800" dirty="0">
              <a:latin typeface="CMR10"/>
            </a:endParaRPr>
          </a:p>
        </p:txBody>
      </p:sp>
      <p:sp>
        <p:nvSpPr>
          <p:cNvPr id="4" name="投影片編號版面配置區 3">
            <a:extLst>
              <a:ext uri="{FF2B5EF4-FFF2-40B4-BE49-F238E27FC236}">
                <a16:creationId xmlns:a16="http://schemas.microsoft.com/office/drawing/2014/main" id="{B2E2E7CC-F2D5-40DC-8BB4-C43CA9620443}"/>
              </a:ext>
            </a:extLst>
          </p:cNvPr>
          <p:cNvSpPr>
            <a:spLocks noGrp="1"/>
          </p:cNvSpPr>
          <p:nvPr>
            <p:ph type="sldNum" sz="quarter" idx="12"/>
          </p:nvPr>
        </p:nvSpPr>
        <p:spPr/>
        <p:txBody>
          <a:bodyPr/>
          <a:lstStyle/>
          <a:p>
            <a:fld id="{8632C2C5-20A0-4062-ADB6-29D76B962CAE}" type="slidenum">
              <a:rPr lang="zh-TW" altLang="en-US" smtClean="0"/>
              <a:pPr/>
              <a:t>51</a:t>
            </a:fld>
            <a:endParaRPr lang="zh-TW" altLang="en-US"/>
          </a:p>
        </p:txBody>
      </p:sp>
      <p:pic>
        <p:nvPicPr>
          <p:cNvPr id="6" name="圖片 5">
            <a:extLst>
              <a:ext uri="{FF2B5EF4-FFF2-40B4-BE49-F238E27FC236}">
                <a16:creationId xmlns:a16="http://schemas.microsoft.com/office/drawing/2014/main" id="{CEE9CBC5-E00A-4812-BB38-98C2A7214B89}"/>
              </a:ext>
            </a:extLst>
          </p:cNvPr>
          <p:cNvPicPr>
            <a:picLocks noChangeAspect="1"/>
          </p:cNvPicPr>
          <p:nvPr/>
        </p:nvPicPr>
        <p:blipFill>
          <a:blip r:embed="rId2"/>
          <a:stretch>
            <a:fillRect/>
          </a:stretch>
        </p:blipFill>
        <p:spPr>
          <a:xfrm>
            <a:off x="206697" y="4509120"/>
            <a:ext cx="8010525" cy="1447800"/>
          </a:xfrm>
          <a:prstGeom prst="rect">
            <a:avLst/>
          </a:prstGeom>
        </p:spPr>
      </p:pic>
    </p:spTree>
    <p:extLst>
      <p:ext uri="{BB962C8B-B14F-4D97-AF65-F5344CB8AC3E}">
        <p14:creationId xmlns:p14="http://schemas.microsoft.com/office/powerpoint/2010/main" val="36525961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3.12</a:t>
            </a:r>
            <a:endParaRPr lang="zh-TW" altLang="en-US" dirty="0"/>
          </a:p>
        </p:txBody>
      </p:sp>
      <p:pic>
        <p:nvPicPr>
          <p:cNvPr id="23555" name="Picture 3"/>
          <p:cNvPicPr>
            <a:picLocks noGrp="1" noChangeAspect="1" noChangeArrowheads="1"/>
          </p:cNvPicPr>
          <p:nvPr>
            <p:ph idx="1"/>
          </p:nvPr>
        </p:nvPicPr>
        <p:blipFill>
          <a:blip r:embed="rId2" cstate="print"/>
          <a:srcRect/>
          <a:stretch>
            <a:fillRect/>
          </a:stretch>
        </p:blipFill>
        <p:spPr bwMode="auto">
          <a:xfrm>
            <a:off x="179512" y="3539355"/>
            <a:ext cx="7099225" cy="334845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5795A41D-94E1-42F7-B168-6AE168E3D9A3}"/>
              </a:ext>
            </a:extLst>
          </p:cNvPr>
          <p:cNvSpPr>
            <a:spLocks noGrp="1"/>
          </p:cNvSpPr>
          <p:nvPr>
            <p:ph type="sldNum" sz="quarter" idx="12"/>
          </p:nvPr>
        </p:nvSpPr>
        <p:spPr>
          <a:xfrm>
            <a:off x="7059488" y="6449185"/>
            <a:ext cx="1905000" cy="332656"/>
          </a:xfrm>
        </p:spPr>
        <p:txBody>
          <a:bodyPr/>
          <a:lstStyle/>
          <a:p>
            <a:fld id="{8632C2C5-20A0-4062-ADB6-29D76B962CAE}" type="slidenum">
              <a:rPr lang="zh-TW" altLang="en-US" smtClean="0"/>
              <a:pPr/>
              <a:t>52</a:t>
            </a:fld>
            <a:endParaRPr lang="zh-TW" altLang="en-US"/>
          </a:p>
        </p:txBody>
      </p:sp>
      <p:pic>
        <p:nvPicPr>
          <p:cNvPr id="5" name="Picture 2">
            <a:extLst>
              <a:ext uri="{FF2B5EF4-FFF2-40B4-BE49-F238E27FC236}">
                <a16:creationId xmlns:a16="http://schemas.microsoft.com/office/drawing/2014/main" id="{E008B179-8230-41E6-8F62-B6DB1D94F2B1}"/>
              </a:ext>
            </a:extLst>
          </p:cNvPr>
          <p:cNvPicPr>
            <a:picLocks noChangeAspect="1" noChangeArrowheads="1"/>
          </p:cNvPicPr>
          <p:nvPr/>
        </p:nvPicPr>
        <p:blipFill>
          <a:blip r:embed="rId3" cstate="print"/>
          <a:srcRect/>
          <a:stretch>
            <a:fillRect/>
          </a:stretch>
        </p:blipFill>
        <p:spPr bwMode="auto">
          <a:xfrm>
            <a:off x="361216" y="1116210"/>
            <a:ext cx="6443032" cy="2371159"/>
          </a:xfrm>
          <a:prstGeom prst="rect">
            <a:avLst/>
          </a:prstGeom>
          <a:noFill/>
          <a:ln w="9525">
            <a:noFill/>
            <a:miter lim="800000"/>
            <a:headEnd/>
            <a:tailEnd/>
          </a:ln>
          <a:effectLst/>
        </p:spPr>
      </p:pic>
      <p:pic>
        <p:nvPicPr>
          <p:cNvPr id="4" name="圖片 3">
            <a:extLst>
              <a:ext uri="{FF2B5EF4-FFF2-40B4-BE49-F238E27FC236}">
                <a16:creationId xmlns:a16="http://schemas.microsoft.com/office/drawing/2014/main" id="{27825830-AEF0-45FA-B7E3-52F3FA52820D}"/>
              </a:ext>
            </a:extLst>
          </p:cNvPr>
          <p:cNvPicPr>
            <a:picLocks noChangeAspect="1"/>
          </p:cNvPicPr>
          <p:nvPr/>
        </p:nvPicPr>
        <p:blipFill>
          <a:blip r:embed="rId4"/>
          <a:stretch>
            <a:fillRect/>
          </a:stretch>
        </p:blipFill>
        <p:spPr>
          <a:xfrm>
            <a:off x="6678488" y="3414518"/>
            <a:ext cx="2286000" cy="723900"/>
          </a:xfrm>
          <a:prstGeom prst="rect">
            <a:avLst/>
          </a:prstGeom>
        </p:spPr>
      </p:pic>
      <p:pic>
        <p:nvPicPr>
          <p:cNvPr id="6" name="圖片 5">
            <a:extLst>
              <a:ext uri="{FF2B5EF4-FFF2-40B4-BE49-F238E27FC236}">
                <a16:creationId xmlns:a16="http://schemas.microsoft.com/office/drawing/2014/main" id="{A4588339-27C0-464F-A975-DD1C0247CCEB}"/>
              </a:ext>
            </a:extLst>
          </p:cNvPr>
          <p:cNvPicPr>
            <a:picLocks noChangeAspect="1"/>
          </p:cNvPicPr>
          <p:nvPr/>
        </p:nvPicPr>
        <p:blipFill>
          <a:blip r:embed="rId5"/>
          <a:stretch>
            <a:fillRect/>
          </a:stretch>
        </p:blipFill>
        <p:spPr>
          <a:xfrm>
            <a:off x="6706379" y="4286574"/>
            <a:ext cx="2333837" cy="1162736"/>
          </a:xfrm>
          <a:prstGeom prst="rect">
            <a:avLst/>
          </a:prstGeom>
        </p:spPr>
      </p:pic>
      <p:pic>
        <p:nvPicPr>
          <p:cNvPr id="7" name="圖片 6">
            <a:extLst>
              <a:ext uri="{FF2B5EF4-FFF2-40B4-BE49-F238E27FC236}">
                <a16:creationId xmlns:a16="http://schemas.microsoft.com/office/drawing/2014/main" id="{831919DF-FF00-41A8-8935-552D82B0712E}"/>
              </a:ext>
            </a:extLst>
          </p:cNvPr>
          <p:cNvPicPr>
            <a:picLocks noChangeAspect="1"/>
          </p:cNvPicPr>
          <p:nvPr/>
        </p:nvPicPr>
        <p:blipFill>
          <a:blip r:embed="rId6"/>
          <a:stretch>
            <a:fillRect/>
          </a:stretch>
        </p:blipFill>
        <p:spPr>
          <a:xfrm>
            <a:off x="6664592" y="5526753"/>
            <a:ext cx="2282543" cy="11919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6D0A80-35AC-48B2-B946-F87850D8085B}"/>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BDEDB9DD-5B4F-4BB6-B7BD-69CBEB278F7F}"/>
              </a:ext>
            </a:extLst>
          </p:cNvPr>
          <p:cNvSpPr>
            <a:spLocks noGrp="1"/>
          </p:cNvSpPr>
          <p:nvPr>
            <p:ph idx="1"/>
          </p:nvPr>
        </p:nvSpPr>
        <p:spPr/>
        <p:txBody>
          <a:bodyPr/>
          <a:lstStyle/>
          <a:p>
            <a:r>
              <a:rPr lang="en-US" altLang="zh-TW" dirty="0"/>
              <a:t>There is also a Negative Binomial function @ </a:t>
            </a:r>
            <a:r>
              <a:rPr lang="en-US" altLang="zh-TW" dirty="0" err="1"/>
              <a:t>scipy.stats</a:t>
            </a:r>
            <a:r>
              <a:rPr lang="en-US" altLang="zh-TW" dirty="0"/>
              <a:t>, named </a:t>
            </a:r>
            <a:r>
              <a:rPr lang="en-US" altLang="zh-TW" dirty="0" err="1"/>
              <a:t>scipy.stats.nbinom</a:t>
            </a:r>
            <a:r>
              <a:rPr lang="en-US" altLang="zh-TW" dirty="0"/>
              <a:t>(), but its definition is very different from which in our textbook. So before using it, we need read its document very carefully…</a:t>
            </a:r>
          </a:p>
          <a:p>
            <a:endParaRPr lang="zh-TW" altLang="en-US" dirty="0"/>
          </a:p>
        </p:txBody>
      </p:sp>
      <p:sp>
        <p:nvSpPr>
          <p:cNvPr id="4" name="投影片編號版面配置區 3">
            <a:extLst>
              <a:ext uri="{FF2B5EF4-FFF2-40B4-BE49-F238E27FC236}">
                <a16:creationId xmlns:a16="http://schemas.microsoft.com/office/drawing/2014/main" id="{173BAEEB-17C4-4F1F-A5A5-AEC1F1745D11}"/>
              </a:ext>
            </a:extLst>
          </p:cNvPr>
          <p:cNvSpPr>
            <a:spLocks noGrp="1"/>
          </p:cNvSpPr>
          <p:nvPr>
            <p:ph type="sldNum" sz="quarter" idx="12"/>
          </p:nvPr>
        </p:nvSpPr>
        <p:spPr/>
        <p:txBody>
          <a:bodyPr/>
          <a:lstStyle/>
          <a:p>
            <a:fld id="{8632C2C5-20A0-4062-ADB6-29D76B962CAE}" type="slidenum">
              <a:rPr lang="zh-TW" altLang="en-US" smtClean="0"/>
              <a:pPr/>
              <a:t>53</a:t>
            </a:fld>
            <a:endParaRPr lang="zh-TW" altLang="en-US"/>
          </a:p>
        </p:txBody>
      </p:sp>
      <p:pic>
        <p:nvPicPr>
          <p:cNvPr id="5" name="圖片 4">
            <a:extLst>
              <a:ext uri="{FF2B5EF4-FFF2-40B4-BE49-F238E27FC236}">
                <a16:creationId xmlns:a16="http://schemas.microsoft.com/office/drawing/2014/main" id="{0471D2AD-F648-4E74-AA1D-B4A584AEA196}"/>
              </a:ext>
            </a:extLst>
          </p:cNvPr>
          <p:cNvPicPr>
            <a:picLocks noChangeAspect="1"/>
          </p:cNvPicPr>
          <p:nvPr/>
        </p:nvPicPr>
        <p:blipFill>
          <a:blip r:embed="rId2"/>
          <a:stretch>
            <a:fillRect/>
          </a:stretch>
        </p:blipFill>
        <p:spPr>
          <a:xfrm>
            <a:off x="467544" y="3860872"/>
            <a:ext cx="2676525" cy="2552700"/>
          </a:xfrm>
          <a:prstGeom prst="rect">
            <a:avLst/>
          </a:prstGeom>
        </p:spPr>
      </p:pic>
      <p:pic>
        <p:nvPicPr>
          <p:cNvPr id="6" name="圖片 5">
            <a:extLst>
              <a:ext uri="{FF2B5EF4-FFF2-40B4-BE49-F238E27FC236}">
                <a16:creationId xmlns:a16="http://schemas.microsoft.com/office/drawing/2014/main" id="{08BE0FE9-541A-4BFC-B3CA-78D16123DFBA}"/>
              </a:ext>
            </a:extLst>
          </p:cNvPr>
          <p:cNvPicPr>
            <a:picLocks noChangeAspect="1"/>
          </p:cNvPicPr>
          <p:nvPr/>
        </p:nvPicPr>
        <p:blipFill>
          <a:blip r:embed="rId3"/>
          <a:stretch>
            <a:fillRect/>
          </a:stretch>
        </p:blipFill>
        <p:spPr>
          <a:xfrm>
            <a:off x="3995936" y="3872498"/>
            <a:ext cx="2743200" cy="2019300"/>
          </a:xfrm>
          <a:prstGeom prst="rect">
            <a:avLst/>
          </a:prstGeom>
        </p:spPr>
      </p:pic>
      <p:sp>
        <p:nvSpPr>
          <p:cNvPr id="7" name="Rectangle 1">
            <a:extLst>
              <a:ext uri="{FF2B5EF4-FFF2-40B4-BE49-F238E27FC236}">
                <a16:creationId xmlns:a16="http://schemas.microsoft.com/office/drawing/2014/main" id="{90C4615B-6D63-4DCD-839C-CC0550BD32E0}"/>
              </a:ext>
            </a:extLst>
          </p:cNvPr>
          <p:cNvSpPr>
            <a:spLocks noChangeArrowheads="1"/>
          </p:cNvSpPr>
          <p:nvPr/>
        </p:nvSpPr>
        <p:spPr bwMode="auto">
          <a:xfrm>
            <a:off x="3995936" y="5997340"/>
            <a:ext cx="2904962" cy="400110"/>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a:t>
            </a:r>
            <a:r>
              <a:rPr kumimoji="0" lang="zh-TW" altLang="zh-TW" sz="1000" b="0" i="0" u="none" strike="noStrike" cap="none" normalizeH="0" baseline="0" dirty="0">
                <a:ln>
                  <a:noFill/>
                </a:ln>
                <a:solidFill>
                  <a:srgbClr val="000000"/>
                </a:solidFill>
                <a:effectLst/>
                <a:ea typeface="Helvetica Neue"/>
              </a:rPr>
              <a:t> </a:t>
            </a:r>
            <a:r>
              <a:rPr kumimoji="0" lang="zh-TW" altLang="zh-TW" sz="1000" b="0" i="0" u="none" strike="noStrike" cap="none" normalizeH="0" baseline="0" dirty="0">
                <a:ln>
                  <a:noFill/>
                </a:ln>
                <a:solidFill>
                  <a:srgbClr val="000000"/>
                </a:solidFill>
                <a:effectLst/>
                <a:latin typeface="Arial" panose="020B0604020202020204" pitchFamily="34" charset="0"/>
                <a:ea typeface="Helvetica Neue"/>
              </a:rPr>
              <a:t>is the number of successes, </a:t>
            </a:r>
            <a:endParaRPr kumimoji="0" lang="en-US" altLang="zh-TW" sz="1000" b="0" i="0" u="none" strike="noStrike" cap="none" normalizeH="0" baseline="0" dirty="0">
              <a:ln>
                <a:noFill/>
              </a:ln>
              <a:solidFill>
                <a:srgbClr val="000000"/>
              </a:solidFill>
              <a:effectLst/>
              <a:latin typeface="Arial" panose="020B0604020202020204" pitchFamily="34" charset="0"/>
              <a:ea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dirty="0">
                <a:ln>
                  <a:noFill/>
                </a:ln>
                <a:solidFill>
                  <a:srgbClr val="000000"/>
                </a:solidFill>
                <a:effectLst/>
                <a:latin typeface="Arial" panose="020B0604020202020204" pitchFamily="34" charset="0"/>
                <a:ea typeface="Helvetica Neue"/>
              </a:rPr>
              <a:t>whereas </a:t>
            </a:r>
            <a:r>
              <a:rPr kumimoji="0" lang="zh-TW" altLang="zh-TW"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r>
              <a:rPr kumimoji="0" lang="zh-TW" altLang="zh-TW" sz="1000" b="0" i="0" u="none" strike="noStrike" cap="none" normalizeH="0" baseline="0" dirty="0">
                <a:ln>
                  <a:noFill/>
                </a:ln>
                <a:solidFill>
                  <a:srgbClr val="000000"/>
                </a:solidFill>
                <a:effectLst/>
                <a:ea typeface="Helvetica Neue"/>
              </a:rPr>
              <a:t> </a:t>
            </a:r>
            <a:r>
              <a:rPr kumimoji="0" lang="zh-TW" altLang="zh-TW" sz="1000" b="0" i="0" u="none" strike="noStrike" cap="none" normalizeH="0" baseline="0" dirty="0">
                <a:ln>
                  <a:noFill/>
                </a:ln>
                <a:solidFill>
                  <a:srgbClr val="000000"/>
                </a:solidFill>
                <a:effectLst/>
                <a:latin typeface="Arial" panose="020B0604020202020204" pitchFamily="34" charset="0"/>
                <a:ea typeface="Helvetica Neue"/>
              </a:rPr>
              <a:t>is the probability of a single success.</a:t>
            </a:r>
            <a:r>
              <a:rPr kumimoji="0" lang="zh-TW" altLang="zh-TW" sz="600" b="0" i="0" u="none" strike="noStrike" cap="none" normalizeH="0" baseline="0" dirty="0">
                <a:ln>
                  <a:noFill/>
                </a:ln>
                <a:solidFill>
                  <a:schemeClr val="tx1"/>
                </a:solidFill>
                <a:effectLst/>
                <a:latin typeface="Arial" panose="020B0604020202020204" pitchFamily="34" charset="0"/>
              </a:rPr>
              <a:t> </a:t>
            </a: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005087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F23068-42D2-466C-8F40-A70B5E2ADCB1}"/>
              </a:ext>
            </a:extLst>
          </p:cNvPr>
          <p:cNvSpPr>
            <a:spLocks noGrp="1"/>
          </p:cNvSpPr>
          <p:nvPr>
            <p:ph type="title"/>
          </p:nvPr>
        </p:nvSpPr>
        <p:spPr/>
        <p:txBody>
          <a:bodyPr/>
          <a:lstStyle/>
          <a:p>
            <a:r>
              <a:rPr lang="zh-TW" altLang="en-US" dirty="0"/>
              <a:t>負二項分布的</a:t>
            </a:r>
            <a:r>
              <a:rPr lang="en-US" altLang="zh-TW" dirty="0"/>
              <a:t>2</a:t>
            </a:r>
            <a:r>
              <a:rPr lang="zh-TW" altLang="en-US" dirty="0"/>
              <a:t>種形式</a:t>
            </a:r>
          </a:p>
        </p:txBody>
      </p:sp>
      <p:sp>
        <p:nvSpPr>
          <p:cNvPr id="4" name="投影片編號版面配置區 3">
            <a:extLst>
              <a:ext uri="{FF2B5EF4-FFF2-40B4-BE49-F238E27FC236}">
                <a16:creationId xmlns:a16="http://schemas.microsoft.com/office/drawing/2014/main" id="{FE367863-39F9-47DC-8F3A-8292CBAEDD81}"/>
              </a:ext>
            </a:extLst>
          </p:cNvPr>
          <p:cNvSpPr>
            <a:spLocks noGrp="1"/>
          </p:cNvSpPr>
          <p:nvPr>
            <p:ph type="sldNum" sz="quarter" idx="12"/>
          </p:nvPr>
        </p:nvSpPr>
        <p:spPr/>
        <p:txBody>
          <a:bodyPr/>
          <a:lstStyle/>
          <a:p>
            <a:fld id="{8632C2C5-20A0-4062-ADB6-29D76B962CAE}" type="slidenum">
              <a:rPr lang="zh-TW" altLang="en-US" smtClean="0"/>
              <a:pPr/>
              <a:t>54</a:t>
            </a:fld>
            <a:endParaRPr lang="zh-TW" altLang="en-US"/>
          </a:p>
        </p:txBody>
      </p:sp>
      <p:pic>
        <p:nvPicPr>
          <p:cNvPr id="5" name="圖片 4">
            <a:extLst>
              <a:ext uri="{FF2B5EF4-FFF2-40B4-BE49-F238E27FC236}">
                <a16:creationId xmlns:a16="http://schemas.microsoft.com/office/drawing/2014/main" id="{605AAB16-76A1-4B4A-AE00-8EB84F442369}"/>
              </a:ext>
            </a:extLst>
          </p:cNvPr>
          <p:cNvPicPr>
            <a:picLocks noChangeAspect="1"/>
          </p:cNvPicPr>
          <p:nvPr/>
        </p:nvPicPr>
        <p:blipFill>
          <a:blip r:embed="rId2"/>
          <a:stretch>
            <a:fillRect/>
          </a:stretch>
        </p:blipFill>
        <p:spPr>
          <a:xfrm>
            <a:off x="467544" y="1215426"/>
            <a:ext cx="4753862" cy="1781526"/>
          </a:xfrm>
          <a:prstGeom prst="rect">
            <a:avLst/>
          </a:prstGeom>
        </p:spPr>
      </p:pic>
      <p:pic>
        <p:nvPicPr>
          <p:cNvPr id="7" name="圖片 6">
            <a:extLst>
              <a:ext uri="{FF2B5EF4-FFF2-40B4-BE49-F238E27FC236}">
                <a16:creationId xmlns:a16="http://schemas.microsoft.com/office/drawing/2014/main" id="{45E3F45C-8227-44E0-819E-35585CFAF18B}"/>
              </a:ext>
            </a:extLst>
          </p:cNvPr>
          <p:cNvPicPr>
            <a:picLocks noChangeAspect="1"/>
          </p:cNvPicPr>
          <p:nvPr/>
        </p:nvPicPr>
        <p:blipFill>
          <a:blip r:embed="rId3"/>
          <a:stretch>
            <a:fillRect/>
          </a:stretch>
        </p:blipFill>
        <p:spPr>
          <a:xfrm>
            <a:off x="4572000" y="3429001"/>
            <a:ext cx="4464496" cy="2465381"/>
          </a:xfrm>
          <a:prstGeom prst="rect">
            <a:avLst/>
          </a:prstGeom>
        </p:spPr>
      </p:pic>
      <p:pic>
        <p:nvPicPr>
          <p:cNvPr id="8" name="圖片 7">
            <a:extLst>
              <a:ext uri="{FF2B5EF4-FFF2-40B4-BE49-F238E27FC236}">
                <a16:creationId xmlns:a16="http://schemas.microsoft.com/office/drawing/2014/main" id="{8924148F-C31E-4477-99F4-8304B0DA3027}"/>
              </a:ext>
            </a:extLst>
          </p:cNvPr>
          <p:cNvPicPr>
            <a:picLocks noChangeAspect="1"/>
          </p:cNvPicPr>
          <p:nvPr/>
        </p:nvPicPr>
        <p:blipFill>
          <a:blip r:embed="rId4"/>
          <a:stretch>
            <a:fillRect/>
          </a:stretch>
        </p:blipFill>
        <p:spPr>
          <a:xfrm>
            <a:off x="323527" y="3033553"/>
            <a:ext cx="4124267" cy="3779823"/>
          </a:xfrm>
          <a:prstGeom prst="rect">
            <a:avLst/>
          </a:prstGeom>
        </p:spPr>
      </p:pic>
      <p:sp>
        <p:nvSpPr>
          <p:cNvPr id="9" name="文字方塊 8">
            <a:extLst>
              <a:ext uri="{FF2B5EF4-FFF2-40B4-BE49-F238E27FC236}">
                <a16:creationId xmlns:a16="http://schemas.microsoft.com/office/drawing/2014/main" id="{29218E91-741D-4803-A05E-A03DE027682F}"/>
              </a:ext>
            </a:extLst>
          </p:cNvPr>
          <p:cNvSpPr txBox="1"/>
          <p:nvPr/>
        </p:nvSpPr>
        <p:spPr>
          <a:xfrm>
            <a:off x="5485157" y="1381145"/>
            <a:ext cx="3551339" cy="2246769"/>
          </a:xfrm>
          <a:prstGeom prst="rect">
            <a:avLst/>
          </a:prstGeom>
          <a:noFill/>
        </p:spPr>
        <p:txBody>
          <a:bodyPr wrap="square" rtlCol="0">
            <a:spAutoFit/>
          </a:bodyPr>
          <a:lstStyle/>
          <a:p>
            <a:r>
              <a:rPr lang="zh-TW" altLang="en-US" sz="1400" dirty="0">
                <a:highlight>
                  <a:srgbClr val="FFFF00"/>
                </a:highlight>
              </a:rPr>
              <a:t>指定「單次成功機率 </a:t>
            </a:r>
            <a:r>
              <a:rPr lang="en-US" altLang="zh-TW" sz="1400" dirty="0">
                <a:highlight>
                  <a:srgbClr val="FFFF00"/>
                </a:highlight>
              </a:rPr>
              <a:t>p</a:t>
            </a:r>
            <a:r>
              <a:rPr lang="zh-TW" altLang="en-US" sz="1400" dirty="0">
                <a:highlight>
                  <a:srgbClr val="FFFF00"/>
                </a:highlight>
              </a:rPr>
              <a:t>」</a:t>
            </a:r>
            <a:br>
              <a:rPr lang="en-US" altLang="zh-TW" sz="1400" dirty="0">
                <a:highlight>
                  <a:srgbClr val="FFFF00"/>
                </a:highlight>
              </a:rPr>
            </a:br>
            <a:r>
              <a:rPr lang="zh-TW" altLang="en-US" sz="1400" dirty="0">
                <a:highlight>
                  <a:srgbClr val="FFFF00"/>
                </a:highlight>
              </a:rPr>
              <a:t>以及預定達成之「成功次數</a:t>
            </a:r>
            <a:r>
              <a:rPr lang="en-US" altLang="zh-TW" sz="1400" dirty="0">
                <a:highlight>
                  <a:srgbClr val="FFFF00"/>
                </a:highlight>
              </a:rPr>
              <a:t>,</a:t>
            </a:r>
            <a:r>
              <a:rPr lang="zh-TW" altLang="en-US" sz="1400" dirty="0">
                <a:highlight>
                  <a:srgbClr val="FFFF00"/>
                </a:highlight>
              </a:rPr>
              <a:t> </a:t>
            </a:r>
            <a:r>
              <a:rPr lang="en-US" altLang="zh-TW" sz="1400" dirty="0">
                <a:highlight>
                  <a:srgbClr val="FFFF00"/>
                </a:highlight>
              </a:rPr>
              <a:t>k</a:t>
            </a:r>
            <a:r>
              <a:rPr lang="zh-TW" altLang="en-US" sz="1400" dirty="0">
                <a:highlight>
                  <a:srgbClr val="FFFF00"/>
                </a:highlight>
              </a:rPr>
              <a:t>」</a:t>
            </a:r>
            <a:endParaRPr lang="en-US" altLang="zh-TW" sz="1400" dirty="0">
              <a:highlight>
                <a:srgbClr val="FFFF00"/>
              </a:highlight>
            </a:endParaRPr>
          </a:p>
          <a:p>
            <a:endParaRPr lang="en-US" altLang="zh-TW" sz="1400" dirty="0">
              <a:highlight>
                <a:srgbClr val="FFFF00"/>
              </a:highlight>
            </a:endParaRPr>
          </a:p>
          <a:p>
            <a:r>
              <a:rPr lang="zh-TW" altLang="en-US" sz="1400" dirty="0">
                <a:highlight>
                  <a:srgbClr val="FFFF00"/>
                </a:highlight>
              </a:rPr>
              <a:t>隨機變數 </a:t>
            </a:r>
            <a:r>
              <a:rPr lang="en-US" altLang="zh-TW" sz="1400" dirty="0">
                <a:highlight>
                  <a:srgbClr val="FFFF00"/>
                </a:highlight>
              </a:rPr>
              <a:t>X </a:t>
            </a:r>
          </a:p>
          <a:p>
            <a:r>
              <a:rPr lang="zh-TW" altLang="en-US" sz="1400" dirty="0">
                <a:highlight>
                  <a:srgbClr val="FFFF00"/>
                </a:highlight>
              </a:rPr>
              <a:t>代表</a:t>
            </a:r>
            <a:r>
              <a:rPr lang="en-US" altLang="zh-TW" sz="1400" dirty="0">
                <a:solidFill>
                  <a:srgbClr val="FF0000"/>
                </a:solidFill>
                <a:highlight>
                  <a:srgbClr val="FFFF00"/>
                </a:highlight>
              </a:rPr>
              <a:t>【</a:t>
            </a:r>
            <a:r>
              <a:rPr lang="zh-TW" altLang="en-US" sz="1400" dirty="0">
                <a:solidFill>
                  <a:srgbClr val="FF0000"/>
                </a:solidFill>
                <a:highlight>
                  <a:srgbClr val="FFFF00"/>
                </a:highlight>
              </a:rPr>
              <a:t>試驗次數</a:t>
            </a:r>
            <a:r>
              <a:rPr lang="en-US" altLang="zh-TW" sz="1400" dirty="0">
                <a:solidFill>
                  <a:srgbClr val="FF0000"/>
                </a:solidFill>
                <a:highlight>
                  <a:srgbClr val="FFFF00"/>
                </a:highlight>
              </a:rPr>
              <a:t>】</a:t>
            </a:r>
          </a:p>
          <a:p>
            <a:r>
              <a:rPr lang="zh-TW" altLang="en-US" sz="1400" dirty="0">
                <a:highlight>
                  <a:srgbClr val="FFFF00"/>
                </a:highlight>
              </a:rPr>
              <a:t>或者 </a:t>
            </a:r>
            <a:r>
              <a:rPr lang="en-US" altLang="zh-TW" sz="1400" dirty="0">
                <a:solidFill>
                  <a:srgbClr val="00B050"/>
                </a:solidFill>
                <a:highlight>
                  <a:srgbClr val="FFFF00"/>
                </a:highlight>
              </a:rPr>
              <a:t>【</a:t>
            </a:r>
            <a:r>
              <a:rPr lang="zh-TW" altLang="en-US" sz="1400" dirty="0">
                <a:solidFill>
                  <a:srgbClr val="00B050"/>
                </a:solidFill>
                <a:highlight>
                  <a:srgbClr val="FFFF00"/>
                </a:highlight>
              </a:rPr>
              <a:t>失敗次數</a:t>
            </a:r>
            <a:r>
              <a:rPr lang="en-US" altLang="zh-TW" sz="1400" dirty="0">
                <a:highlight>
                  <a:srgbClr val="FFFF00"/>
                </a:highlight>
              </a:rPr>
              <a:t>】</a:t>
            </a:r>
          </a:p>
          <a:p>
            <a:endParaRPr lang="en-US" altLang="zh-TW" sz="1400" dirty="0">
              <a:highlight>
                <a:srgbClr val="FFFF00"/>
              </a:highlight>
            </a:endParaRPr>
          </a:p>
          <a:p>
            <a:r>
              <a:rPr lang="zh-TW" altLang="en-US" sz="1400" dirty="0">
                <a:highlight>
                  <a:srgbClr val="FFFF00"/>
                </a:highlight>
              </a:rPr>
              <a:t>其中 </a:t>
            </a:r>
            <a:r>
              <a:rPr lang="en-US" altLang="zh-TW" sz="1400" dirty="0">
                <a:solidFill>
                  <a:srgbClr val="FF0000"/>
                </a:solidFill>
                <a:highlight>
                  <a:srgbClr val="FFFF00"/>
                </a:highlight>
              </a:rPr>
              <a:t>【</a:t>
            </a:r>
            <a:r>
              <a:rPr lang="zh-TW" altLang="en-US" sz="1400" dirty="0">
                <a:solidFill>
                  <a:srgbClr val="FF0000"/>
                </a:solidFill>
                <a:highlight>
                  <a:srgbClr val="FFFF00"/>
                </a:highlight>
              </a:rPr>
              <a:t>試驗次數</a:t>
            </a:r>
            <a:r>
              <a:rPr lang="en-US" altLang="zh-TW" sz="1400" dirty="0">
                <a:solidFill>
                  <a:srgbClr val="FF0000"/>
                </a:solidFill>
                <a:highlight>
                  <a:srgbClr val="FFFF00"/>
                </a:highlight>
              </a:rPr>
              <a:t>】=</a:t>
            </a:r>
            <a:r>
              <a:rPr lang="zh-TW" altLang="en-US" sz="1400" dirty="0">
                <a:solidFill>
                  <a:srgbClr val="FF0000"/>
                </a:solidFill>
                <a:highlight>
                  <a:srgbClr val="FFFF00"/>
                </a:highlight>
              </a:rPr>
              <a:t> </a:t>
            </a:r>
            <a:r>
              <a:rPr lang="en-US" altLang="zh-TW" sz="1400" dirty="0">
                <a:solidFill>
                  <a:srgbClr val="00B050"/>
                </a:solidFill>
                <a:highlight>
                  <a:srgbClr val="FFFF00"/>
                </a:highlight>
              </a:rPr>
              <a:t>【</a:t>
            </a:r>
            <a:r>
              <a:rPr lang="zh-TW" altLang="en-US" sz="1400" dirty="0">
                <a:solidFill>
                  <a:srgbClr val="00B050"/>
                </a:solidFill>
                <a:highlight>
                  <a:srgbClr val="FFFF00"/>
                </a:highlight>
              </a:rPr>
              <a:t>失敗次數</a:t>
            </a:r>
            <a:r>
              <a:rPr lang="en-US" altLang="zh-TW" sz="1400" dirty="0">
                <a:highlight>
                  <a:srgbClr val="FFFF00"/>
                </a:highlight>
              </a:rPr>
              <a:t>】+</a:t>
            </a:r>
            <a:r>
              <a:rPr lang="zh-TW" altLang="en-US" sz="1400" dirty="0">
                <a:highlight>
                  <a:srgbClr val="FFFF00"/>
                </a:highlight>
              </a:rPr>
              <a:t> </a:t>
            </a:r>
            <a:r>
              <a:rPr lang="en-US" altLang="zh-TW" sz="1400" dirty="0">
                <a:highlight>
                  <a:srgbClr val="FFFF00"/>
                </a:highlight>
              </a:rPr>
              <a:t>k</a:t>
            </a:r>
          </a:p>
          <a:p>
            <a:endParaRPr lang="en-US" altLang="zh-TW" sz="1400" dirty="0">
              <a:highlight>
                <a:srgbClr val="FFFF00"/>
              </a:highlight>
            </a:endParaRPr>
          </a:p>
          <a:p>
            <a:endParaRPr lang="zh-TW" altLang="en-US" sz="1400" dirty="0">
              <a:highlight>
                <a:srgbClr val="FFFF00"/>
              </a:highlight>
            </a:endParaRPr>
          </a:p>
        </p:txBody>
      </p:sp>
    </p:spTree>
    <p:extLst>
      <p:ext uri="{BB962C8B-B14F-4D97-AF65-F5344CB8AC3E}">
        <p14:creationId xmlns:p14="http://schemas.microsoft.com/office/powerpoint/2010/main" val="13984083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5BF753-8C0F-41D6-9E01-B759B099630E}"/>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2FD8C475-FC3F-4AF2-AFD2-5E318E6D61B8}"/>
              </a:ext>
            </a:extLst>
          </p:cNvPr>
          <p:cNvSpPr>
            <a:spLocks noGrp="1"/>
          </p:cNvSpPr>
          <p:nvPr>
            <p:ph type="sldNum" sz="quarter" idx="12"/>
          </p:nvPr>
        </p:nvSpPr>
        <p:spPr/>
        <p:txBody>
          <a:bodyPr/>
          <a:lstStyle/>
          <a:p>
            <a:fld id="{8632C2C5-20A0-4062-ADB6-29D76B962CAE}" type="slidenum">
              <a:rPr lang="zh-TW" altLang="en-US" smtClean="0"/>
              <a:pPr/>
              <a:t>55</a:t>
            </a:fld>
            <a:endParaRPr lang="zh-TW" altLang="en-US"/>
          </a:p>
        </p:txBody>
      </p:sp>
      <p:pic>
        <p:nvPicPr>
          <p:cNvPr id="5" name="圖片 4">
            <a:extLst>
              <a:ext uri="{FF2B5EF4-FFF2-40B4-BE49-F238E27FC236}">
                <a16:creationId xmlns:a16="http://schemas.microsoft.com/office/drawing/2014/main" id="{3ED059C4-A0A3-438B-9CFA-FD666E498BD2}"/>
              </a:ext>
            </a:extLst>
          </p:cNvPr>
          <p:cNvPicPr>
            <a:picLocks noChangeAspect="1"/>
          </p:cNvPicPr>
          <p:nvPr/>
        </p:nvPicPr>
        <p:blipFill>
          <a:blip r:embed="rId2"/>
          <a:stretch>
            <a:fillRect/>
          </a:stretch>
        </p:blipFill>
        <p:spPr>
          <a:xfrm>
            <a:off x="323528" y="1179958"/>
            <a:ext cx="3600400" cy="2373793"/>
          </a:xfrm>
          <a:prstGeom prst="rect">
            <a:avLst/>
          </a:prstGeom>
        </p:spPr>
      </p:pic>
      <p:pic>
        <p:nvPicPr>
          <p:cNvPr id="6" name="圖片 5">
            <a:extLst>
              <a:ext uri="{FF2B5EF4-FFF2-40B4-BE49-F238E27FC236}">
                <a16:creationId xmlns:a16="http://schemas.microsoft.com/office/drawing/2014/main" id="{30D9D830-BA40-4291-B3ED-9353A01B124B}"/>
              </a:ext>
            </a:extLst>
          </p:cNvPr>
          <p:cNvPicPr>
            <a:picLocks noChangeAspect="1"/>
          </p:cNvPicPr>
          <p:nvPr/>
        </p:nvPicPr>
        <p:blipFill>
          <a:blip r:embed="rId3"/>
          <a:stretch>
            <a:fillRect/>
          </a:stretch>
        </p:blipFill>
        <p:spPr>
          <a:xfrm>
            <a:off x="4464649" y="1208475"/>
            <a:ext cx="4088916" cy="2686024"/>
          </a:xfrm>
          <a:prstGeom prst="rect">
            <a:avLst/>
          </a:prstGeom>
        </p:spPr>
      </p:pic>
      <p:pic>
        <p:nvPicPr>
          <p:cNvPr id="7" name="圖片 6">
            <a:extLst>
              <a:ext uri="{FF2B5EF4-FFF2-40B4-BE49-F238E27FC236}">
                <a16:creationId xmlns:a16="http://schemas.microsoft.com/office/drawing/2014/main" id="{42349DF7-E5B3-4483-B298-770F649506D6}"/>
              </a:ext>
            </a:extLst>
          </p:cNvPr>
          <p:cNvPicPr>
            <a:picLocks noChangeAspect="1"/>
          </p:cNvPicPr>
          <p:nvPr/>
        </p:nvPicPr>
        <p:blipFill>
          <a:blip r:embed="rId4"/>
          <a:stretch>
            <a:fillRect/>
          </a:stretch>
        </p:blipFill>
        <p:spPr>
          <a:xfrm>
            <a:off x="228600" y="4061544"/>
            <a:ext cx="3758506" cy="2373793"/>
          </a:xfrm>
          <a:prstGeom prst="rect">
            <a:avLst/>
          </a:prstGeom>
        </p:spPr>
      </p:pic>
      <p:pic>
        <p:nvPicPr>
          <p:cNvPr id="8" name="圖片 7">
            <a:extLst>
              <a:ext uri="{FF2B5EF4-FFF2-40B4-BE49-F238E27FC236}">
                <a16:creationId xmlns:a16="http://schemas.microsoft.com/office/drawing/2014/main" id="{3C0038E3-3FFF-4CD4-9906-A4CD5677CFF9}"/>
              </a:ext>
            </a:extLst>
          </p:cNvPr>
          <p:cNvPicPr>
            <a:picLocks noChangeAspect="1"/>
          </p:cNvPicPr>
          <p:nvPr/>
        </p:nvPicPr>
        <p:blipFill>
          <a:blip r:embed="rId5"/>
          <a:stretch>
            <a:fillRect/>
          </a:stretch>
        </p:blipFill>
        <p:spPr>
          <a:xfrm>
            <a:off x="4448542" y="4127352"/>
            <a:ext cx="4088916" cy="2672549"/>
          </a:xfrm>
          <a:prstGeom prst="rect">
            <a:avLst/>
          </a:prstGeom>
        </p:spPr>
      </p:pic>
    </p:spTree>
    <p:extLst>
      <p:ext uri="{BB962C8B-B14F-4D97-AF65-F5344CB8AC3E}">
        <p14:creationId xmlns:p14="http://schemas.microsoft.com/office/powerpoint/2010/main" val="36543690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B832B7-92DC-48DB-853C-33F9813F530C}"/>
              </a:ext>
            </a:extLst>
          </p:cNvPr>
          <p:cNvSpPr>
            <a:spLocks noGrp="1"/>
          </p:cNvSpPr>
          <p:nvPr>
            <p:ph type="title"/>
          </p:nvPr>
        </p:nvSpPr>
        <p:spPr/>
        <p:txBody>
          <a:bodyPr/>
          <a:lstStyle/>
          <a:p>
            <a:r>
              <a:rPr lang="en-US" altLang="zh-TW" sz="4000" b="1" i="0" u="none" strike="noStrike" baseline="0" dirty="0">
                <a:latin typeface="CMBX12"/>
              </a:rPr>
              <a:t>Geometric Distributions</a:t>
            </a:r>
            <a:endParaRPr lang="zh-TW" altLang="en-US" dirty="0"/>
          </a:p>
        </p:txBody>
      </p:sp>
      <p:sp>
        <p:nvSpPr>
          <p:cNvPr id="3" name="內容版面配置區 2">
            <a:extLst>
              <a:ext uri="{FF2B5EF4-FFF2-40B4-BE49-F238E27FC236}">
                <a16:creationId xmlns:a16="http://schemas.microsoft.com/office/drawing/2014/main" id="{686CD8A8-1C86-4CA2-8A23-DF9B9FA922E4}"/>
              </a:ext>
            </a:extLst>
          </p:cNvPr>
          <p:cNvSpPr>
            <a:spLocks noGrp="1"/>
          </p:cNvSpPr>
          <p:nvPr>
            <p:ph idx="1"/>
          </p:nvPr>
        </p:nvSpPr>
        <p:spPr>
          <a:xfrm>
            <a:off x="395536" y="1988840"/>
            <a:ext cx="8496944" cy="792088"/>
          </a:xfrm>
        </p:spPr>
        <p:txBody>
          <a:bodyPr/>
          <a:lstStyle/>
          <a:p>
            <a:r>
              <a:rPr lang="en-US" altLang="zh-TW" sz="3200" dirty="0">
                <a:latin typeface="CMR10"/>
              </a:rPr>
              <a:t>When k=1, </a:t>
            </a:r>
            <a:r>
              <a:rPr lang="en-US" altLang="zh-TW" sz="3200" b="1" dirty="0">
                <a:solidFill>
                  <a:srgbClr val="FF0000"/>
                </a:solidFill>
                <a:highlight>
                  <a:srgbClr val="FFFF00"/>
                </a:highlight>
                <a:latin typeface="CMBX10"/>
              </a:rPr>
              <a:t>N</a:t>
            </a:r>
            <a:r>
              <a:rPr lang="en-US" altLang="zh-TW" sz="3200" b="1" i="0" u="none" strike="noStrike" baseline="0" dirty="0">
                <a:solidFill>
                  <a:srgbClr val="FF0000"/>
                </a:solidFill>
                <a:highlight>
                  <a:srgbClr val="FFFF00"/>
                </a:highlight>
                <a:latin typeface="CMBX10"/>
              </a:rPr>
              <a:t>egative </a:t>
            </a:r>
            <a:r>
              <a:rPr lang="en-US" altLang="zh-TW" sz="3200" b="1" dirty="0">
                <a:solidFill>
                  <a:srgbClr val="FF0000"/>
                </a:solidFill>
                <a:highlight>
                  <a:srgbClr val="FFFF00"/>
                </a:highlight>
                <a:latin typeface="CMBX10"/>
              </a:rPr>
              <a:t>B</a:t>
            </a:r>
            <a:r>
              <a:rPr lang="en-US" altLang="zh-TW" sz="3200" b="1" i="0" u="none" strike="noStrike" baseline="0" dirty="0">
                <a:solidFill>
                  <a:srgbClr val="FF0000"/>
                </a:solidFill>
                <a:highlight>
                  <a:srgbClr val="FFFF00"/>
                </a:highlight>
                <a:latin typeface="CMBX10"/>
              </a:rPr>
              <a:t>inomial  </a:t>
            </a:r>
            <a:r>
              <a:rPr lang="en-US" altLang="zh-TW" sz="3200" b="1" i="0" u="none" strike="noStrike" baseline="0" dirty="0">
                <a:solidFill>
                  <a:srgbClr val="FF0000"/>
                </a:solidFill>
                <a:highlight>
                  <a:srgbClr val="FFFF00"/>
                </a:highlight>
                <a:latin typeface="CMBX10"/>
                <a:sym typeface="Wingdings" panose="05000000000000000000" pitchFamily="2" charset="2"/>
              </a:rPr>
              <a:t> Geometric</a:t>
            </a:r>
            <a:endParaRPr lang="zh-TW" altLang="en-US" dirty="0"/>
          </a:p>
          <a:p>
            <a:pPr marL="0" indent="0">
              <a:buNone/>
            </a:pPr>
            <a:endParaRPr lang="zh-TW" altLang="en-US" dirty="0"/>
          </a:p>
        </p:txBody>
      </p:sp>
      <p:sp>
        <p:nvSpPr>
          <p:cNvPr id="4" name="投影片編號版面配置區 3">
            <a:extLst>
              <a:ext uri="{FF2B5EF4-FFF2-40B4-BE49-F238E27FC236}">
                <a16:creationId xmlns:a16="http://schemas.microsoft.com/office/drawing/2014/main" id="{99AAE351-09D1-42A0-A1D3-466A5254578A}"/>
              </a:ext>
            </a:extLst>
          </p:cNvPr>
          <p:cNvSpPr>
            <a:spLocks noGrp="1"/>
          </p:cNvSpPr>
          <p:nvPr>
            <p:ph type="sldNum" sz="quarter" idx="12"/>
          </p:nvPr>
        </p:nvSpPr>
        <p:spPr/>
        <p:txBody>
          <a:bodyPr/>
          <a:lstStyle/>
          <a:p>
            <a:fld id="{8632C2C5-20A0-4062-ADB6-29D76B962CAE}" type="slidenum">
              <a:rPr lang="zh-TW" altLang="en-US" smtClean="0"/>
              <a:pPr/>
              <a:t>56</a:t>
            </a:fld>
            <a:endParaRPr lang="zh-TW" altLang="en-US"/>
          </a:p>
        </p:txBody>
      </p:sp>
      <p:pic>
        <p:nvPicPr>
          <p:cNvPr id="5" name="圖片 4">
            <a:extLst>
              <a:ext uri="{FF2B5EF4-FFF2-40B4-BE49-F238E27FC236}">
                <a16:creationId xmlns:a16="http://schemas.microsoft.com/office/drawing/2014/main" id="{606593F0-6FF1-4DE8-8872-67E90D09DED5}"/>
              </a:ext>
            </a:extLst>
          </p:cNvPr>
          <p:cNvPicPr>
            <a:picLocks noChangeAspect="1"/>
          </p:cNvPicPr>
          <p:nvPr/>
        </p:nvPicPr>
        <p:blipFill>
          <a:blip r:embed="rId2"/>
          <a:stretch>
            <a:fillRect/>
          </a:stretch>
        </p:blipFill>
        <p:spPr>
          <a:xfrm>
            <a:off x="2181225" y="3028950"/>
            <a:ext cx="4781550" cy="800100"/>
          </a:xfrm>
          <a:prstGeom prst="rect">
            <a:avLst/>
          </a:prstGeom>
        </p:spPr>
      </p:pic>
      <p:pic>
        <p:nvPicPr>
          <p:cNvPr id="6" name="圖片 5">
            <a:extLst>
              <a:ext uri="{FF2B5EF4-FFF2-40B4-BE49-F238E27FC236}">
                <a16:creationId xmlns:a16="http://schemas.microsoft.com/office/drawing/2014/main" id="{D7B06ECC-84DD-424A-8CB8-E78DD358FE73}"/>
              </a:ext>
            </a:extLst>
          </p:cNvPr>
          <p:cNvPicPr>
            <a:picLocks noChangeAspect="1"/>
          </p:cNvPicPr>
          <p:nvPr/>
        </p:nvPicPr>
        <p:blipFill>
          <a:blip r:embed="rId3"/>
          <a:stretch>
            <a:fillRect/>
          </a:stretch>
        </p:blipFill>
        <p:spPr>
          <a:xfrm>
            <a:off x="539552" y="4172297"/>
            <a:ext cx="7915275" cy="1304925"/>
          </a:xfrm>
          <a:prstGeom prst="rect">
            <a:avLst/>
          </a:prstGeom>
        </p:spPr>
      </p:pic>
      <mc:AlternateContent xmlns:mc="http://schemas.openxmlformats.org/markup-compatibility/2006">
        <mc:Choice xmlns:p14="http://schemas.microsoft.com/office/powerpoint/2010/main" Requires="p14">
          <p:contentPart p14:bwMode="auto" r:id="rId4">
            <p14:nvContentPartPr>
              <p14:cNvPr id="12" name="筆跡 11">
                <a:extLst>
                  <a:ext uri="{FF2B5EF4-FFF2-40B4-BE49-F238E27FC236}">
                    <a16:creationId xmlns:a16="http://schemas.microsoft.com/office/drawing/2014/main" id="{9F088375-6C4A-487E-BF1F-971D9F7FA3FC}"/>
                  </a:ext>
                </a:extLst>
              </p14:cNvPr>
              <p14:cNvContentPartPr/>
              <p14:nvPr/>
            </p14:nvContentPartPr>
            <p14:xfrm>
              <a:off x="3956628" y="6548497"/>
              <a:ext cx="360" cy="360"/>
            </p14:xfrm>
          </p:contentPart>
        </mc:Choice>
        <mc:Fallback>
          <p:pic>
            <p:nvPicPr>
              <p:cNvPr id="12" name="筆跡 11">
                <a:extLst>
                  <a:ext uri="{FF2B5EF4-FFF2-40B4-BE49-F238E27FC236}">
                    <a16:creationId xmlns:a16="http://schemas.microsoft.com/office/drawing/2014/main" id="{9F088375-6C4A-487E-BF1F-971D9F7FA3FC}"/>
                  </a:ext>
                </a:extLst>
              </p:cNvPr>
              <p:cNvPicPr/>
              <p:nvPr/>
            </p:nvPicPr>
            <p:blipFill>
              <a:blip r:embed="rId5"/>
              <a:stretch>
                <a:fillRect/>
              </a:stretch>
            </p:blipFill>
            <p:spPr>
              <a:xfrm>
                <a:off x="3947628" y="6539497"/>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3" name="筆跡 12">
                <a:extLst>
                  <a:ext uri="{FF2B5EF4-FFF2-40B4-BE49-F238E27FC236}">
                    <a16:creationId xmlns:a16="http://schemas.microsoft.com/office/drawing/2014/main" id="{937EF1A7-62D3-43EC-9C78-0E97FCB6D912}"/>
                  </a:ext>
                </a:extLst>
              </p14:cNvPr>
              <p14:cNvContentPartPr/>
              <p14:nvPr/>
            </p14:nvContentPartPr>
            <p14:xfrm>
              <a:off x="1276788" y="6036577"/>
              <a:ext cx="6277320" cy="360"/>
            </p14:xfrm>
          </p:contentPart>
        </mc:Choice>
        <mc:Fallback>
          <p:pic>
            <p:nvPicPr>
              <p:cNvPr id="13" name="筆跡 12">
                <a:extLst>
                  <a:ext uri="{FF2B5EF4-FFF2-40B4-BE49-F238E27FC236}">
                    <a16:creationId xmlns:a16="http://schemas.microsoft.com/office/drawing/2014/main" id="{937EF1A7-62D3-43EC-9C78-0E97FCB6D912}"/>
                  </a:ext>
                </a:extLst>
              </p:cNvPr>
              <p:cNvPicPr/>
              <p:nvPr/>
            </p:nvPicPr>
            <p:blipFill>
              <a:blip r:embed="rId7"/>
              <a:stretch>
                <a:fillRect/>
              </a:stretch>
            </p:blipFill>
            <p:spPr>
              <a:xfrm>
                <a:off x="1258788" y="6018937"/>
                <a:ext cx="631296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4" name="筆跡 13">
                <a:extLst>
                  <a:ext uri="{FF2B5EF4-FFF2-40B4-BE49-F238E27FC236}">
                    <a16:creationId xmlns:a16="http://schemas.microsoft.com/office/drawing/2014/main" id="{54356D44-59EF-41C1-898B-76A72C89FC12}"/>
                  </a:ext>
                </a:extLst>
              </p14:cNvPr>
              <p14:cNvContentPartPr/>
              <p14:nvPr/>
            </p14:nvContentPartPr>
            <p14:xfrm>
              <a:off x="7443588" y="5900497"/>
              <a:ext cx="228960" cy="221040"/>
            </p14:xfrm>
          </p:contentPart>
        </mc:Choice>
        <mc:Fallback>
          <p:pic>
            <p:nvPicPr>
              <p:cNvPr id="14" name="筆跡 13">
                <a:extLst>
                  <a:ext uri="{FF2B5EF4-FFF2-40B4-BE49-F238E27FC236}">
                    <a16:creationId xmlns:a16="http://schemas.microsoft.com/office/drawing/2014/main" id="{54356D44-59EF-41C1-898B-76A72C89FC12}"/>
                  </a:ext>
                </a:extLst>
              </p:cNvPr>
              <p:cNvPicPr/>
              <p:nvPr/>
            </p:nvPicPr>
            <p:blipFill>
              <a:blip r:embed="rId9"/>
              <a:stretch>
                <a:fillRect/>
              </a:stretch>
            </p:blipFill>
            <p:spPr>
              <a:xfrm>
                <a:off x="7425588" y="5882857"/>
                <a:ext cx="264600" cy="256680"/>
              </a:xfrm>
              <a:prstGeom prst="rect">
                <a:avLst/>
              </a:prstGeom>
            </p:spPr>
          </p:pic>
        </mc:Fallback>
      </mc:AlternateContent>
      <p:grpSp>
        <p:nvGrpSpPr>
          <p:cNvPr id="27" name="群組 26">
            <a:extLst>
              <a:ext uri="{FF2B5EF4-FFF2-40B4-BE49-F238E27FC236}">
                <a16:creationId xmlns:a16="http://schemas.microsoft.com/office/drawing/2014/main" id="{90080ECD-18C3-4600-B5B0-568B13842FF0}"/>
              </a:ext>
            </a:extLst>
          </p:cNvPr>
          <p:cNvGrpSpPr/>
          <p:nvPr/>
        </p:nvGrpSpPr>
        <p:grpSpPr>
          <a:xfrm>
            <a:off x="2095428" y="5946217"/>
            <a:ext cx="4143240" cy="210960"/>
            <a:chOff x="2095428" y="5946217"/>
            <a:chExt cx="4143240" cy="210960"/>
          </a:xfrm>
        </p:grpSpPr>
        <mc:AlternateContent xmlns:mc="http://schemas.openxmlformats.org/markup-compatibility/2006">
          <mc:Choice xmlns:p14="http://schemas.microsoft.com/office/powerpoint/2010/main" Requires="p14">
            <p:contentPart p14:bwMode="auto" r:id="rId10">
              <p14:nvContentPartPr>
                <p14:cNvPr id="15" name="筆跡 14">
                  <a:extLst>
                    <a:ext uri="{FF2B5EF4-FFF2-40B4-BE49-F238E27FC236}">
                      <a16:creationId xmlns:a16="http://schemas.microsoft.com/office/drawing/2014/main" id="{BB2ACEBD-125E-4197-A1D6-1AE1C75ECA7B}"/>
                    </a:ext>
                  </a:extLst>
                </p14:cNvPr>
                <p14:cNvContentPartPr/>
                <p14:nvPr/>
              </p14:nvContentPartPr>
              <p14:xfrm>
                <a:off x="2095428" y="5946217"/>
                <a:ext cx="56880" cy="153360"/>
              </p14:xfrm>
            </p:contentPart>
          </mc:Choice>
          <mc:Fallback>
            <p:pic>
              <p:nvPicPr>
                <p:cNvPr id="15" name="筆跡 14">
                  <a:extLst>
                    <a:ext uri="{FF2B5EF4-FFF2-40B4-BE49-F238E27FC236}">
                      <a16:creationId xmlns:a16="http://schemas.microsoft.com/office/drawing/2014/main" id="{BB2ACEBD-125E-4197-A1D6-1AE1C75ECA7B}"/>
                    </a:ext>
                  </a:extLst>
                </p:cNvPr>
                <p:cNvPicPr/>
                <p:nvPr/>
              </p:nvPicPr>
              <p:blipFill>
                <a:blip r:embed="rId11"/>
                <a:stretch>
                  <a:fillRect/>
                </a:stretch>
              </p:blipFill>
              <p:spPr>
                <a:xfrm>
                  <a:off x="2077788" y="5928577"/>
                  <a:ext cx="9252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6" name="筆跡 15">
                  <a:extLst>
                    <a:ext uri="{FF2B5EF4-FFF2-40B4-BE49-F238E27FC236}">
                      <a16:creationId xmlns:a16="http://schemas.microsoft.com/office/drawing/2014/main" id="{2311054A-3D4C-4A9F-BDA2-7DB9F7868F9E}"/>
                    </a:ext>
                  </a:extLst>
                </p14:cNvPr>
                <p14:cNvContentPartPr/>
                <p14:nvPr/>
              </p14:nvContentPartPr>
              <p14:xfrm>
                <a:off x="2468028" y="5991937"/>
                <a:ext cx="15840" cy="77760"/>
              </p14:xfrm>
            </p:contentPart>
          </mc:Choice>
          <mc:Fallback>
            <p:pic>
              <p:nvPicPr>
                <p:cNvPr id="16" name="筆跡 15">
                  <a:extLst>
                    <a:ext uri="{FF2B5EF4-FFF2-40B4-BE49-F238E27FC236}">
                      <a16:creationId xmlns:a16="http://schemas.microsoft.com/office/drawing/2014/main" id="{2311054A-3D4C-4A9F-BDA2-7DB9F7868F9E}"/>
                    </a:ext>
                  </a:extLst>
                </p:cNvPr>
                <p:cNvPicPr/>
                <p:nvPr/>
              </p:nvPicPr>
              <p:blipFill>
                <a:blip r:embed="rId13"/>
                <a:stretch>
                  <a:fillRect/>
                </a:stretch>
              </p:blipFill>
              <p:spPr>
                <a:xfrm>
                  <a:off x="2450388" y="5974297"/>
                  <a:ext cx="5148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7" name="筆跡 16">
                  <a:extLst>
                    <a:ext uri="{FF2B5EF4-FFF2-40B4-BE49-F238E27FC236}">
                      <a16:creationId xmlns:a16="http://schemas.microsoft.com/office/drawing/2014/main" id="{667AC187-13FE-4767-86ED-268B334CE728}"/>
                    </a:ext>
                  </a:extLst>
                </p14:cNvPr>
                <p14:cNvContentPartPr/>
                <p14:nvPr/>
              </p14:nvContentPartPr>
              <p14:xfrm>
                <a:off x="2811468" y="6009937"/>
                <a:ext cx="25560" cy="83880"/>
              </p14:xfrm>
            </p:contentPart>
          </mc:Choice>
          <mc:Fallback>
            <p:pic>
              <p:nvPicPr>
                <p:cNvPr id="17" name="筆跡 16">
                  <a:extLst>
                    <a:ext uri="{FF2B5EF4-FFF2-40B4-BE49-F238E27FC236}">
                      <a16:creationId xmlns:a16="http://schemas.microsoft.com/office/drawing/2014/main" id="{667AC187-13FE-4767-86ED-268B334CE728}"/>
                    </a:ext>
                  </a:extLst>
                </p:cNvPr>
                <p:cNvPicPr/>
                <p:nvPr/>
              </p:nvPicPr>
              <p:blipFill>
                <a:blip r:embed="rId15"/>
                <a:stretch>
                  <a:fillRect/>
                </a:stretch>
              </p:blipFill>
              <p:spPr>
                <a:xfrm>
                  <a:off x="2793828" y="5992297"/>
                  <a:ext cx="6120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8" name="筆跡 17">
                  <a:extLst>
                    <a:ext uri="{FF2B5EF4-FFF2-40B4-BE49-F238E27FC236}">
                      <a16:creationId xmlns:a16="http://schemas.microsoft.com/office/drawing/2014/main" id="{6BD6B20C-11F1-4DEF-A0B1-A455A59B1E4C}"/>
                    </a:ext>
                  </a:extLst>
                </p14:cNvPr>
                <p14:cNvContentPartPr/>
                <p14:nvPr/>
              </p14:nvContentPartPr>
              <p14:xfrm>
                <a:off x="3195948" y="6023977"/>
                <a:ext cx="23760" cy="105840"/>
              </p14:xfrm>
            </p:contentPart>
          </mc:Choice>
          <mc:Fallback>
            <p:pic>
              <p:nvPicPr>
                <p:cNvPr id="18" name="筆跡 17">
                  <a:extLst>
                    <a:ext uri="{FF2B5EF4-FFF2-40B4-BE49-F238E27FC236}">
                      <a16:creationId xmlns:a16="http://schemas.microsoft.com/office/drawing/2014/main" id="{6BD6B20C-11F1-4DEF-A0B1-A455A59B1E4C}"/>
                    </a:ext>
                  </a:extLst>
                </p:cNvPr>
                <p:cNvPicPr/>
                <p:nvPr/>
              </p:nvPicPr>
              <p:blipFill>
                <a:blip r:embed="rId17"/>
                <a:stretch>
                  <a:fillRect/>
                </a:stretch>
              </p:blipFill>
              <p:spPr>
                <a:xfrm>
                  <a:off x="3177948" y="6005977"/>
                  <a:ext cx="5940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9" name="筆跡 18">
                  <a:extLst>
                    <a:ext uri="{FF2B5EF4-FFF2-40B4-BE49-F238E27FC236}">
                      <a16:creationId xmlns:a16="http://schemas.microsoft.com/office/drawing/2014/main" id="{83A88C5D-99D0-49F6-874C-77016352FA93}"/>
                    </a:ext>
                  </a:extLst>
                </p14:cNvPr>
                <p14:cNvContentPartPr/>
                <p14:nvPr/>
              </p14:nvContentPartPr>
              <p14:xfrm>
                <a:off x="3554868" y="6021817"/>
                <a:ext cx="14040" cy="105840"/>
              </p14:xfrm>
            </p:contentPart>
          </mc:Choice>
          <mc:Fallback>
            <p:pic>
              <p:nvPicPr>
                <p:cNvPr id="19" name="筆跡 18">
                  <a:extLst>
                    <a:ext uri="{FF2B5EF4-FFF2-40B4-BE49-F238E27FC236}">
                      <a16:creationId xmlns:a16="http://schemas.microsoft.com/office/drawing/2014/main" id="{83A88C5D-99D0-49F6-874C-77016352FA93}"/>
                    </a:ext>
                  </a:extLst>
                </p:cNvPr>
                <p:cNvPicPr/>
                <p:nvPr/>
              </p:nvPicPr>
              <p:blipFill>
                <a:blip r:embed="rId19"/>
                <a:stretch>
                  <a:fillRect/>
                </a:stretch>
              </p:blipFill>
              <p:spPr>
                <a:xfrm>
                  <a:off x="3536868" y="6004177"/>
                  <a:ext cx="4968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0" name="筆跡 19">
                  <a:extLst>
                    <a:ext uri="{FF2B5EF4-FFF2-40B4-BE49-F238E27FC236}">
                      <a16:creationId xmlns:a16="http://schemas.microsoft.com/office/drawing/2014/main" id="{54953581-C822-4693-8BA2-2779362FA643}"/>
                    </a:ext>
                  </a:extLst>
                </p14:cNvPr>
                <p14:cNvContentPartPr/>
                <p14:nvPr/>
              </p14:nvContentPartPr>
              <p14:xfrm>
                <a:off x="3898308" y="6012097"/>
                <a:ext cx="21600" cy="83880"/>
              </p14:xfrm>
            </p:contentPart>
          </mc:Choice>
          <mc:Fallback>
            <p:pic>
              <p:nvPicPr>
                <p:cNvPr id="20" name="筆跡 19">
                  <a:extLst>
                    <a:ext uri="{FF2B5EF4-FFF2-40B4-BE49-F238E27FC236}">
                      <a16:creationId xmlns:a16="http://schemas.microsoft.com/office/drawing/2014/main" id="{54953581-C822-4693-8BA2-2779362FA643}"/>
                    </a:ext>
                  </a:extLst>
                </p:cNvPr>
                <p:cNvPicPr/>
                <p:nvPr/>
              </p:nvPicPr>
              <p:blipFill>
                <a:blip r:embed="rId21"/>
                <a:stretch>
                  <a:fillRect/>
                </a:stretch>
              </p:blipFill>
              <p:spPr>
                <a:xfrm>
                  <a:off x="3880308" y="5994097"/>
                  <a:ext cx="5724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1" name="筆跡 20">
                  <a:extLst>
                    <a:ext uri="{FF2B5EF4-FFF2-40B4-BE49-F238E27FC236}">
                      <a16:creationId xmlns:a16="http://schemas.microsoft.com/office/drawing/2014/main" id="{FFE6BB72-A113-4C98-8D4A-9A13EE5A0D4A}"/>
                    </a:ext>
                  </a:extLst>
                </p14:cNvPr>
                <p14:cNvContentPartPr/>
                <p14:nvPr/>
              </p14:nvContentPartPr>
              <p14:xfrm>
                <a:off x="4286388" y="6033697"/>
                <a:ext cx="18000" cy="93600"/>
              </p14:xfrm>
            </p:contentPart>
          </mc:Choice>
          <mc:Fallback>
            <p:pic>
              <p:nvPicPr>
                <p:cNvPr id="21" name="筆跡 20">
                  <a:extLst>
                    <a:ext uri="{FF2B5EF4-FFF2-40B4-BE49-F238E27FC236}">
                      <a16:creationId xmlns:a16="http://schemas.microsoft.com/office/drawing/2014/main" id="{FFE6BB72-A113-4C98-8D4A-9A13EE5A0D4A}"/>
                    </a:ext>
                  </a:extLst>
                </p:cNvPr>
                <p:cNvPicPr/>
                <p:nvPr/>
              </p:nvPicPr>
              <p:blipFill>
                <a:blip r:embed="rId23"/>
                <a:stretch>
                  <a:fillRect/>
                </a:stretch>
              </p:blipFill>
              <p:spPr>
                <a:xfrm>
                  <a:off x="4268388" y="6016057"/>
                  <a:ext cx="5364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2" name="筆跡 21">
                  <a:extLst>
                    <a:ext uri="{FF2B5EF4-FFF2-40B4-BE49-F238E27FC236}">
                      <a16:creationId xmlns:a16="http://schemas.microsoft.com/office/drawing/2014/main" id="{8EEE415F-1D12-4BE9-BE23-9583E52B95F9}"/>
                    </a:ext>
                  </a:extLst>
                </p14:cNvPr>
                <p14:cNvContentPartPr/>
                <p14:nvPr/>
              </p14:nvContentPartPr>
              <p14:xfrm>
                <a:off x="4666548" y="6041617"/>
                <a:ext cx="25560" cy="79920"/>
              </p14:xfrm>
            </p:contentPart>
          </mc:Choice>
          <mc:Fallback>
            <p:pic>
              <p:nvPicPr>
                <p:cNvPr id="22" name="筆跡 21">
                  <a:extLst>
                    <a:ext uri="{FF2B5EF4-FFF2-40B4-BE49-F238E27FC236}">
                      <a16:creationId xmlns:a16="http://schemas.microsoft.com/office/drawing/2014/main" id="{8EEE415F-1D12-4BE9-BE23-9583E52B95F9}"/>
                    </a:ext>
                  </a:extLst>
                </p:cNvPr>
                <p:cNvPicPr/>
                <p:nvPr/>
              </p:nvPicPr>
              <p:blipFill>
                <a:blip r:embed="rId25"/>
                <a:stretch>
                  <a:fillRect/>
                </a:stretch>
              </p:blipFill>
              <p:spPr>
                <a:xfrm>
                  <a:off x="4648908" y="6023977"/>
                  <a:ext cx="6120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3" name="筆跡 22">
                  <a:extLst>
                    <a:ext uri="{FF2B5EF4-FFF2-40B4-BE49-F238E27FC236}">
                      <a16:creationId xmlns:a16="http://schemas.microsoft.com/office/drawing/2014/main" id="{449567DC-2F29-4174-8234-FA085B9C1CE5}"/>
                    </a:ext>
                  </a:extLst>
                </p14:cNvPr>
                <p14:cNvContentPartPr/>
                <p14:nvPr/>
              </p14:nvContentPartPr>
              <p14:xfrm>
                <a:off x="5023668" y="6017857"/>
                <a:ext cx="39240" cy="129600"/>
              </p14:xfrm>
            </p:contentPart>
          </mc:Choice>
          <mc:Fallback>
            <p:pic>
              <p:nvPicPr>
                <p:cNvPr id="23" name="筆跡 22">
                  <a:extLst>
                    <a:ext uri="{FF2B5EF4-FFF2-40B4-BE49-F238E27FC236}">
                      <a16:creationId xmlns:a16="http://schemas.microsoft.com/office/drawing/2014/main" id="{449567DC-2F29-4174-8234-FA085B9C1CE5}"/>
                    </a:ext>
                  </a:extLst>
                </p:cNvPr>
                <p:cNvPicPr/>
                <p:nvPr/>
              </p:nvPicPr>
              <p:blipFill>
                <a:blip r:embed="rId27"/>
                <a:stretch>
                  <a:fillRect/>
                </a:stretch>
              </p:blipFill>
              <p:spPr>
                <a:xfrm>
                  <a:off x="5006028" y="6000217"/>
                  <a:ext cx="7488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4" name="筆跡 23">
                  <a:extLst>
                    <a:ext uri="{FF2B5EF4-FFF2-40B4-BE49-F238E27FC236}">
                      <a16:creationId xmlns:a16="http://schemas.microsoft.com/office/drawing/2014/main" id="{DC8B55D7-7251-4D0E-BFA2-AC9654DEEAA7}"/>
                    </a:ext>
                  </a:extLst>
                </p14:cNvPr>
                <p14:cNvContentPartPr/>
                <p14:nvPr/>
              </p14:nvContentPartPr>
              <p14:xfrm>
                <a:off x="5458548" y="6041617"/>
                <a:ext cx="35280" cy="115560"/>
              </p14:xfrm>
            </p:contentPart>
          </mc:Choice>
          <mc:Fallback>
            <p:pic>
              <p:nvPicPr>
                <p:cNvPr id="24" name="筆跡 23">
                  <a:extLst>
                    <a:ext uri="{FF2B5EF4-FFF2-40B4-BE49-F238E27FC236}">
                      <a16:creationId xmlns:a16="http://schemas.microsoft.com/office/drawing/2014/main" id="{DC8B55D7-7251-4D0E-BFA2-AC9654DEEAA7}"/>
                    </a:ext>
                  </a:extLst>
                </p:cNvPr>
                <p:cNvPicPr/>
                <p:nvPr/>
              </p:nvPicPr>
              <p:blipFill>
                <a:blip r:embed="rId29"/>
                <a:stretch>
                  <a:fillRect/>
                </a:stretch>
              </p:blipFill>
              <p:spPr>
                <a:xfrm>
                  <a:off x="5440548" y="6023977"/>
                  <a:ext cx="7092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5" name="筆跡 24">
                  <a:extLst>
                    <a:ext uri="{FF2B5EF4-FFF2-40B4-BE49-F238E27FC236}">
                      <a16:creationId xmlns:a16="http://schemas.microsoft.com/office/drawing/2014/main" id="{90B3F2F6-B273-4934-AFC6-E9FB4C11B9E6}"/>
                    </a:ext>
                  </a:extLst>
                </p14:cNvPr>
                <p14:cNvContentPartPr/>
                <p14:nvPr/>
              </p14:nvContentPartPr>
              <p14:xfrm>
                <a:off x="5881548" y="6037657"/>
                <a:ext cx="31320" cy="95760"/>
              </p14:xfrm>
            </p:contentPart>
          </mc:Choice>
          <mc:Fallback>
            <p:pic>
              <p:nvPicPr>
                <p:cNvPr id="25" name="筆跡 24">
                  <a:extLst>
                    <a:ext uri="{FF2B5EF4-FFF2-40B4-BE49-F238E27FC236}">
                      <a16:creationId xmlns:a16="http://schemas.microsoft.com/office/drawing/2014/main" id="{90B3F2F6-B273-4934-AFC6-E9FB4C11B9E6}"/>
                    </a:ext>
                  </a:extLst>
                </p:cNvPr>
                <p:cNvPicPr/>
                <p:nvPr/>
              </p:nvPicPr>
              <p:blipFill>
                <a:blip r:embed="rId31"/>
                <a:stretch>
                  <a:fillRect/>
                </a:stretch>
              </p:blipFill>
              <p:spPr>
                <a:xfrm>
                  <a:off x="5863548" y="6020017"/>
                  <a:ext cx="6696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6" name="筆跡 25">
                  <a:extLst>
                    <a:ext uri="{FF2B5EF4-FFF2-40B4-BE49-F238E27FC236}">
                      <a16:creationId xmlns:a16="http://schemas.microsoft.com/office/drawing/2014/main" id="{9EC2E7CF-3841-41C2-9C6F-D9FD5DE39240}"/>
                    </a:ext>
                  </a:extLst>
                </p14:cNvPr>
                <p14:cNvContentPartPr/>
                <p14:nvPr/>
              </p14:nvContentPartPr>
              <p14:xfrm>
                <a:off x="6143268" y="6051697"/>
                <a:ext cx="95400" cy="103680"/>
              </p14:xfrm>
            </p:contentPart>
          </mc:Choice>
          <mc:Fallback>
            <p:pic>
              <p:nvPicPr>
                <p:cNvPr id="26" name="筆跡 25">
                  <a:extLst>
                    <a:ext uri="{FF2B5EF4-FFF2-40B4-BE49-F238E27FC236}">
                      <a16:creationId xmlns:a16="http://schemas.microsoft.com/office/drawing/2014/main" id="{9EC2E7CF-3841-41C2-9C6F-D9FD5DE39240}"/>
                    </a:ext>
                  </a:extLst>
                </p:cNvPr>
                <p:cNvPicPr/>
                <p:nvPr/>
              </p:nvPicPr>
              <p:blipFill>
                <a:blip r:embed="rId33"/>
                <a:stretch>
                  <a:fillRect/>
                </a:stretch>
              </p:blipFill>
              <p:spPr>
                <a:xfrm>
                  <a:off x="6125628" y="6033697"/>
                  <a:ext cx="131040" cy="139320"/>
                </a:xfrm>
                <a:prstGeom prst="rect">
                  <a:avLst/>
                </a:prstGeom>
              </p:spPr>
            </p:pic>
          </mc:Fallback>
        </mc:AlternateContent>
      </p:grpSp>
      <p:grpSp>
        <p:nvGrpSpPr>
          <p:cNvPr id="36" name="群組 35">
            <a:extLst>
              <a:ext uri="{FF2B5EF4-FFF2-40B4-BE49-F238E27FC236}">
                <a16:creationId xmlns:a16="http://schemas.microsoft.com/office/drawing/2014/main" id="{F8D22DB2-4475-4E48-B9AB-B9D7D7B110DD}"/>
              </a:ext>
            </a:extLst>
          </p:cNvPr>
          <p:cNvGrpSpPr/>
          <p:nvPr/>
        </p:nvGrpSpPr>
        <p:grpSpPr>
          <a:xfrm>
            <a:off x="2027748" y="6224497"/>
            <a:ext cx="2468520" cy="272520"/>
            <a:chOff x="2027748" y="6224497"/>
            <a:chExt cx="2468520" cy="272520"/>
          </a:xfrm>
        </p:grpSpPr>
        <mc:AlternateContent xmlns:mc="http://schemas.openxmlformats.org/markup-compatibility/2006">
          <mc:Choice xmlns:p14="http://schemas.microsoft.com/office/powerpoint/2010/main" Requires="p14">
            <p:contentPart p14:bwMode="auto" r:id="rId34">
              <p14:nvContentPartPr>
                <p14:cNvPr id="28" name="筆跡 27">
                  <a:extLst>
                    <a:ext uri="{FF2B5EF4-FFF2-40B4-BE49-F238E27FC236}">
                      <a16:creationId xmlns:a16="http://schemas.microsoft.com/office/drawing/2014/main" id="{1BFB0BEE-BC16-4A61-B611-F16E3683D3B6}"/>
                    </a:ext>
                  </a:extLst>
                </p14:cNvPr>
                <p14:cNvContentPartPr/>
                <p14:nvPr/>
              </p14:nvContentPartPr>
              <p14:xfrm>
                <a:off x="2027748" y="6224497"/>
                <a:ext cx="74160" cy="155520"/>
              </p14:xfrm>
            </p:contentPart>
          </mc:Choice>
          <mc:Fallback>
            <p:pic>
              <p:nvPicPr>
                <p:cNvPr id="28" name="筆跡 27">
                  <a:extLst>
                    <a:ext uri="{FF2B5EF4-FFF2-40B4-BE49-F238E27FC236}">
                      <a16:creationId xmlns:a16="http://schemas.microsoft.com/office/drawing/2014/main" id="{1BFB0BEE-BC16-4A61-B611-F16E3683D3B6}"/>
                    </a:ext>
                  </a:extLst>
                </p:cNvPr>
                <p:cNvPicPr/>
                <p:nvPr/>
              </p:nvPicPr>
              <p:blipFill>
                <a:blip r:embed="rId35"/>
                <a:stretch>
                  <a:fillRect/>
                </a:stretch>
              </p:blipFill>
              <p:spPr>
                <a:xfrm>
                  <a:off x="2009748" y="6206857"/>
                  <a:ext cx="10980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9" name="筆跡 28">
                  <a:extLst>
                    <a:ext uri="{FF2B5EF4-FFF2-40B4-BE49-F238E27FC236}">
                      <a16:creationId xmlns:a16="http://schemas.microsoft.com/office/drawing/2014/main" id="{922BD7A8-C74C-4E9C-B614-FB508675D852}"/>
                    </a:ext>
                  </a:extLst>
                </p14:cNvPr>
                <p14:cNvContentPartPr/>
                <p14:nvPr/>
              </p14:nvContentPartPr>
              <p14:xfrm>
                <a:off x="2427348" y="6240337"/>
                <a:ext cx="123840" cy="141840"/>
              </p14:xfrm>
            </p:contentPart>
          </mc:Choice>
          <mc:Fallback>
            <p:pic>
              <p:nvPicPr>
                <p:cNvPr id="29" name="筆跡 28">
                  <a:extLst>
                    <a:ext uri="{FF2B5EF4-FFF2-40B4-BE49-F238E27FC236}">
                      <a16:creationId xmlns:a16="http://schemas.microsoft.com/office/drawing/2014/main" id="{922BD7A8-C74C-4E9C-B614-FB508675D852}"/>
                    </a:ext>
                  </a:extLst>
                </p:cNvPr>
                <p:cNvPicPr/>
                <p:nvPr/>
              </p:nvPicPr>
              <p:blipFill>
                <a:blip r:embed="rId37"/>
                <a:stretch>
                  <a:fillRect/>
                </a:stretch>
              </p:blipFill>
              <p:spPr>
                <a:xfrm>
                  <a:off x="2409348" y="6222697"/>
                  <a:ext cx="15948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0" name="筆跡 29">
                  <a:extLst>
                    <a:ext uri="{FF2B5EF4-FFF2-40B4-BE49-F238E27FC236}">
                      <a16:creationId xmlns:a16="http://schemas.microsoft.com/office/drawing/2014/main" id="{B3B305A9-D17B-44E0-9B90-34046C44B2D2}"/>
                    </a:ext>
                  </a:extLst>
                </p14:cNvPr>
                <p14:cNvContentPartPr/>
                <p14:nvPr/>
              </p14:nvContentPartPr>
              <p14:xfrm>
                <a:off x="2696988" y="6286057"/>
                <a:ext cx="182880" cy="210960"/>
              </p14:xfrm>
            </p:contentPart>
          </mc:Choice>
          <mc:Fallback>
            <p:pic>
              <p:nvPicPr>
                <p:cNvPr id="30" name="筆跡 29">
                  <a:extLst>
                    <a:ext uri="{FF2B5EF4-FFF2-40B4-BE49-F238E27FC236}">
                      <a16:creationId xmlns:a16="http://schemas.microsoft.com/office/drawing/2014/main" id="{B3B305A9-D17B-44E0-9B90-34046C44B2D2}"/>
                    </a:ext>
                  </a:extLst>
                </p:cNvPr>
                <p:cNvPicPr/>
                <p:nvPr/>
              </p:nvPicPr>
              <p:blipFill>
                <a:blip r:embed="rId39"/>
                <a:stretch>
                  <a:fillRect/>
                </a:stretch>
              </p:blipFill>
              <p:spPr>
                <a:xfrm>
                  <a:off x="2679348" y="6268417"/>
                  <a:ext cx="21852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1" name="筆跡 30">
                  <a:extLst>
                    <a:ext uri="{FF2B5EF4-FFF2-40B4-BE49-F238E27FC236}">
                      <a16:creationId xmlns:a16="http://schemas.microsoft.com/office/drawing/2014/main" id="{47A746E4-FFE6-45AB-A977-7483BBAB5476}"/>
                    </a:ext>
                  </a:extLst>
                </p14:cNvPr>
                <p14:cNvContentPartPr/>
                <p14:nvPr/>
              </p14:nvContentPartPr>
              <p14:xfrm>
                <a:off x="3230868" y="6357697"/>
                <a:ext cx="23760" cy="2520"/>
              </p14:xfrm>
            </p:contentPart>
          </mc:Choice>
          <mc:Fallback>
            <p:pic>
              <p:nvPicPr>
                <p:cNvPr id="31" name="筆跡 30">
                  <a:extLst>
                    <a:ext uri="{FF2B5EF4-FFF2-40B4-BE49-F238E27FC236}">
                      <a16:creationId xmlns:a16="http://schemas.microsoft.com/office/drawing/2014/main" id="{47A746E4-FFE6-45AB-A977-7483BBAB5476}"/>
                    </a:ext>
                  </a:extLst>
                </p:cNvPr>
                <p:cNvPicPr/>
                <p:nvPr/>
              </p:nvPicPr>
              <p:blipFill>
                <a:blip r:embed="rId41"/>
                <a:stretch>
                  <a:fillRect/>
                </a:stretch>
              </p:blipFill>
              <p:spPr>
                <a:xfrm>
                  <a:off x="3212868" y="6339697"/>
                  <a:ext cx="5940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2" name="筆跡 31">
                  <a:extLst>
                    <a:ext uri="{FF2B5EF4-FFF2-40B4-BE49-F238E27FC236}">
                      <a16:creationId xmlns:a16="http://schemas.microsoft.com/office/drawing/2014/main" id="{F26917E8-ED40-4530-A384-4AD068A4FB70}"/>
                    </a:ext>
                  </a:extLst>
                </p14:cNvPr>
                <p14:cNvContentPartPr/>
                <p14:nvPr/>
              </p14:nvContentPartPr>
              <p14:xfrm>
                <a:off x="3455868" y="6395497"/>
                <a:ext cx="360" cy="360"/>
              </p14:xfrm>
            </p:contentPart>
          </mc:Choice>
          <mc:Fallback>
            <p:pic>
              <p:nvPicPr>
                <p:cNvPr id="32" name="筆跡 31">
                  <a:extLst>
                    <a:ext uri="{FF2B5EF4-FFF2-40B4-BE49-F238E27FC236}">
                      <a16:creationId xmlns:a16="http://schemas.microsoft.com/office/drawing/2014/main" id="{F26917E8-ED40-4530-A384-4AD068A4FB70}"/>
                    </a:ext>
                  </a:extLst>
                </p:cNvPr>
                <p:cNvPicPr/>
                <p:nvPr/>
              </p:nvPicPr>
              <p:blipFill>
                <a:blip r:embed="rId43"/>
                <a:stretch>
                  <a:fillRect/>
                </a:stretch>
              </p:blipFill>
              <p:spPr>
                <a:xfrm>
                  <a:off x="3437868" y="637749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3" name="筆跡 32">
                  <a:extLst>
                    <a:ext uri="{FF2B5EF4-FFF2-40B4-BE49-F238E27FC236}">
                      <a16:creationId xmlns:a16="http://schemas.microsoft.com/office/drawing/2014/main" id="{FB3ED383-9509-477F-8E59-A6B3250C7655}"/>
                    </a:ext>
                  </a:extLst>
                </p14:cNvPr>
                <p14:cNvContentPartPr/>
                <p14:nvPr/>
              </p14:nvContentPartPr>
              <p14:xfrm>
                <a:off x="3657468" y="6407377"/>
                <a:ext cx="46800" cy="12240"/>
              </p14:xfrm>
            </p:contentPart>
          </mc:Choice>
          <mc:Fallback>
            <p:pic>
              <p:nvPicPr>
                <p:cNvPr id="33" name="筆跡 32">
                  <a:extLst>
                    <a:ext uri="{FF2B5EF4-FFF2-40B4-BE49-F238E27FC236}">
                      <a16:creationId xmlns:a16="http://schemas.microsoft.com/office/drawing/2014/main" id="{FB3ED383-9509-477F-8E59-A6B3250C7655}"/>
                    </a:ext>
                  </a:extLst>
                </p:cNvPr>
                <p:cNvPicPr/>
                <p:nvPr/>
              </p:nvPicPr>
              <p:blipFill>
                <a:blip r:embed="rId45"/>
                <a:stretch>
                  <a:fillRect/>
                </a:stretch>
              </p:blipFill>
              <p:spPr>
                <a:xfrm>
                  <a:off x="3639828" y="6389377"/>
                  <a:ext cx="8244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4" name="筆跡 33">
                  <a:extLst>
                    <a:ext uri="{FF2B5EF4-FFF2-40B4-BE49-F238E27FC236}">
                      <a16:creationId xmlns:a16="http://schemas.microsoft.com/office/drawing/2014/main" id="{E9BC5F47-6608-4B05-A3E6-036C5F4BDF28}"/>
                    </a:ext>
                  </a:extLst>
                </p14:cNvPr>
                <p14:cNvContentPartPr/>
                <p14:nvPr/>
              </p14:nvContentPartPr>
              <p14:xfrm>
                <a:off x="3965988" y="6423217"/>
                <a:ext cx="287640" cy="12240"/>
              </p14:xfrm>
            </p:contentPart>
          </mc:Choice>
          <mc:Fallback>
            <p:pic>
              <p:nvPicPr>
                <p:cNvPr id="34" name="筆跡 33">
                  <a:extLst>
                    <a:ext uri="{FF2B5EF4-FFF2-40B4-BE49-F238E27FC236}">
                      <a16:creationId xmlns:a16="http://schemas.microsoft.com/office/drawing/2014/main" id="{E9BC5F47-6608-4B05-A3E6-036C5F4BDF28}"/>
                    </a:ext>
                  </a:extLst>
                </p:cNvPr>
                <p:cNvPicPr/>
                <p:nvPr/>
              </p:nvPicPr>
              <p:blipFill>
                <a:blip r:embed="rId47"/>
                <a:stretch>
                  <a:fillRect/>
                </a:stretch>
              </p:blipFill>
              <p:spPr>
                <a:xfrm>
                  <a:off x="3948348" y="6405577"/>
                  <a:ext cx="32328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5" name="筆跡 34">
                  <a:extLst>
                    <a:ext uri="{FF2B5EF4-FFF2-40B4-BE49-F238E27FC236}">
                      <a16:creationId xmlns:a16="http://schemas.microsoft.com/office/drawing/2014/main" id="{CD94EFC4-044F-4B6D-BA71-8D28624902DA}"/>
                    </a:ext>
                  </a:extLst>
                </p14:cNvPr>
                <p14:cNvContentPartPr/>
                <p14:nvPr/>
              </p14:nvContentPartPr>
              <p14:xfrm>
                <a:off x="4495908" y="6403417"/>
                <a:ext cx="360" cy="360"/>
              </p14:xfrm>
            </p:contentPart>
          </mc:Choice>
          <mc:Fallback>
            <p:pic>
              <p:nvPicPr>
                <p:cNvPr id="35" name="筆跡 34">
                  <a:extLst>
                    <a:ext uri="{FF2B5EF4-FFF2-40B4-BE49-F238E27FC236}">
                      <a16:creationId xmlns:a16="http://schemas.microsoft.com/office/drawing/2014/main" id="{CD94EFC4-044F-4B6D-BA71-8D28624902DA}"/>
                    </a:ext>
                  </a:extLst>
                </p:cNvPr>
                <p:cNvPicPr/>
                <p:nvPr/>
              </p:nvPicPr>
              <p:blipFill>
                <a:blip r:embed="rId43"/>
                <a:stretch>
                  <a:fillRect/>
                </a:stretch>
              </p:blipFill>
              <p:spPr>
                <a:xfrm>
                  <a:off x="4477908" y="6385417"/>
                  <a:ext cx="36000" cy="36000"/>
                </a:xfrm>
                <a:prstGeom prst="rect">
                  <a:avLst/>
                </a:prstGeom>
              </p:spPr>
            </p:pic>
          </mc:Fallback>
        </mc:AlternateContent>
      </p:grpSp>
      <p:grpSp>
        <p:nvGrpSpPr>
          <p:cNvPr id="39" name="群組 38">
            <a:extLst>
              <a:ext uri="{FF2B5EF4-FFF2-40B4-BE49-F238E27FC236}">
                <a16:creationId xmlns:a16="http://schemas.microsoft.com/office/drawing/2014/main" id="{44A57FC3-53B1-43DF-B1E8-82D5E12D257B}"/>
              </a:ext>
            </a:extLst>
          </p:cNvPr>
          <p:cNvGrpSpPr/>
          <p:nvPr/>
        </p:nvGrpSpPr>
        <p:grpSpPr>
          <a:xfrm>
            <a:off x="4882188" y="6300097"/>
            <a:ext cx="260280" cy="190080"/>
            <a:chOff x="4882188" y="6300097"/>
            <a:chExt cx="260280" cy="190080"/>
          </a:xfrm>
        </p:grpSpPr>
        <mc:AlternateContent xmlns:mc="http://schemas.openxmlformats.org/markup-compatibility/2006">
          <mc:Choice xmlns:p14="http://schemas.microsoft.com/office/powerpoint/2010/main" Requires="p14">
            <p:contentPart p14:bwMode="auto" r:id="rId49">
              <p14:nvContentPartPr>
                <p14:cNvPr id="37" name="筆跡 36">
                  <a:extLst>
                    <a:ext uri="{FF2B5EF4-FFF2-40B4-BE49-F238E27FC236}">
                      <a16:creationId xmlns:a16="http://schemas.microsoft.com/office/drawing/2014/main" id="{514C8110-7C1C-44C4-93A1-4EEE53068D7B}"/>
                    </a:ext>
                  </a:extLst>
                </p14:cNvPr>
                <p14:cNvContentPartPr/>
                <p14:nvPr/>
              </p14:nvContentPartPr>
              <p14:xfrm>
                <a:off x="4909188" y="6300097"/>
                <a:ext cx="233280" cy="190080"/>
              </p14:xfrm>
            </p:contentPart>
          </mc:Choice>
          <mc:Fallback>
            <p:pic>
              <p:nvPicPr>
                <p:cNvPr id="37" name="筆跡 36">
                  <a:extLst>
                    <a:ext uri="{FF2B5EF4-FFF2-40B4-BE49-F238E27FC236}">
                      <a16:creationId xmlns:a16="http://schemas.microsoft.com/office/drawing/2014/main" id="{514C8110-7C1C-44C4-93A1-4EEE53068D7B}"/>
                    </a:ext>
                  </a:extLst>
                </p:cNvPr>
                <p:cNvPicPr/>
                <p:nvPr/>
              </p:nvPicPr>
              <p:blipFill>
                <a:blip r:embed="rId50"/>
                <a:stretch>
                  <a:fillRect/>
                </a:stretch>
              </p:blipFill>
              <p:spPr>
                <a:xfrm>
                  <a:off x="4891548" y="6282097"/>
                  <a:ext cx="26892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8" name="筆跡 37">
                  <a:extLst>
                    <a:ext uri="{FF2B5EF4-FFF2-40B4-BE49-F238E27FC236}">
                      <a16:creationId xmlns:a16="http://schemas.microsoft.com/office/drawing/2014/main" id="{0B527F64-32E5-485B-B530-181BD9A02886}"/>
                    </a:ext>
                  </a:extLst>
                </p14:cNvPr>
                <p14:cNvContentPartPr/>
                <p14:nvPr/>
              </p14:nvContentPartPr>
              <p14:xfrm>
                <a:off x="4882188" y="6331777"/>
                <a:ext cx="235080" cy="121680"/>
              </p14:xfrm>
            </p:contentPart>
          </mc:Choice>
          <mc:Fallback>
            <p:pic>
              <p:nvPicPr>
                <p:cNvPr id="38" name="筆跡 37">
                  <a:extLst>
                    <a:ext uri="{FF2B5EF4-FFF2-40B4-BE49-F238E27FC236}">
                      <a16:creationId xmlns:a16="http://schemas.microsoft.com/office/drawing/2014/main" id="{0B527F64-32E5-485B-B530-181BD9A02886}"/>
                    </a:ext>
                  </a:extLst>
                </p:cNvPr>
                <p:cNvPicPr/>
                <p:nvPr/>
              </p:nvPicPr>
              <p:blipFill>
                <a:blip r:embed="rId52"/>
                <a:stretch>
                  <a:fillRect/>
                </a:stretch>
              </p:blipFill>
              <p:spPr>
                <a:xfrm>
                  <a:off x="4864188" y="6314137"/>
                  <a:ext cx="270720" cy="157320"/>
                </a:xfrm>
                <a:prstGeom prst="rect">
                  <a:avLst/>
                </a:prstGeom>
              </p:spPr>
            </p:pic>
          </mc:Fallback>
        </mc:AlternateContent>
      </p:grpSp>
      <p:grpSp>
        <p:nvGrpSpPr>
          <p:cNvPr id="71" name="群組 70">
            <a:extLst>
              <a:ext uri="{FF2B5EF4-FFF2-40B4-BE49-F238E27FC236}">
                <a16:creationId xmlns:a16="http://schemas.microsoft.com/office/drawing/2014/main" id="{9085E9A8-AB20-4CFE-B433-AECD0598EDD5}"/>
              </a:ext>
            </a:extLst>
          </p:cNvPr>
          <p:cNvGrpSpPr/>
          <p:nvPr/>
        </p:nvGrpSpPr>
        <p:grpSpPr>
          <a:xfrm>
            <a:off x="2043228" y="5304337"/>
            <a:ext cx="3255120" cy="894960"/>
            <a:chOff x="2043228" y="5304337"/>
            <a:chExt cx="3255120" cy="894960"/>
          </a:xfrm>
        </p:grpSpPr>
        <mc:AlternateContent xmlns:mc="http://schemas.openxmlformats.org/markup-compatibility/2006">
          <mc:Choice xmlns:p14="http://schemas.microsoft.com/office/powerpoint/2010/main" Requires="p14">
            <p:contentPart p14:bwMode="auto" r:id="rId53">
              <p14:nvContentPartPr>
                <p14:cNvPr id="40" name="筆跡 39">
                  <a:extLst>
                    <a:ext uri="{FF2B5EF4-FFF2-40B4-BE49-F238E27FC236}">
                      <a16:creationId xmlns:a16="http://schemas.microsoft.com/office/drawing/2014/main" id="{9FC0EC5A-72BA-468F-B85E-89B6D5FEA499}"/>
                    </a:ext>
                  </a:extLst>
                </p14:cNvPr>
                <p14:cNvContentPartPr/>
                <p14:nvPr/>
              </p14:nvContentPartPr>
              <p14:xfrm>
                <a:off x="2043228" y="5664337"/>
                <a:ext cx="182880" cy="123480"/>
              </p14:xfrm>
            </p:contentPart>
          </mc:Choice>
          <mc:Fallback>
            <p:pic>
              <p:nvPicPr>
                <p:cNvPr id="40" name="筆跡 39">
                  <a:extLst>
                    <a:ext uri="{FF2B5EF4-FFF2-40B4-BE49-F238E27FC236}">
                      <a16:creationId xmlns:a16="http://schemas.microsoft.com/office/drawing/2014/main" id="{9FC0EC5A-72BA-468F-B85E-89B6D5FEA499}"/>
                    </a:ext>
                  </a:extLst>
                </p:cNvPr>
                <p:cNvPicPr/>
                <p:nvPr/>
              </p:nvPicPr>
              <p:blipFill>
                <a:blip r:embed="rId54"/>
                <a:stretch>
                  <a:fillRect/>
                </a:stretch>
              </p:blipFill>
              <p:spPr>
                <a:xfrm>
                  <a:off x="2034228" y="5655337"/>
                  <a:ext cx="20052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41" name="筆跡 40">
                  <a:extLst>
                    <a:ext uri="{FF2B5EF4-FFF2-40B4-BE49-F238E27FC236}">
                      <a16:creationId xmlns:a16="http://schemas.microsoft.com/office/drawing/2014/main" id="{9ACF7A0B-3CA6-4062-BB25-EF87E7C03B0D}"/>
                    </a:ext>
                  </a:extLst>
                </p14:cNvPr>
                <p14:cNvContentPartPr/>
                <p14:nvPr/>
              </p14:nvContentPartPr>
              <p14:xfrm>
                <a:off x="2093628" y="5676217"/>
                <a:ext cx="114840" cy="161280"/>
              </p14:xfrm>
            </p:contentPart>
          </mc:Choice>
          <mc:Fallback>
            <p:pic>
              <p:nvPicPr>
                <p:cNvPr id="41" name="筆跡 40">
                  <a:extLst>
                    <a:ext uri="{FF2B5EF4-FFF2-40B4-BE49-F238E27FC236}">
                      <a16:creationId xmlns:a16="http://schemas.microsoft.com/office/drawing/2014/main" id="{9ACF7A0B-3CA6-4062-BB25-EF87E7C03B0D}"/>
                    </a:ext>
                  </a:extLst>
                </p:cNvPr>
                <p:cNvPicPr/>
                <p:nvPr/>
              </p:nvPicPr>
              <p:blipFill>
                <a:blip r:embed="rId56"/>
                <a:stretch>
                  <a:fillRect/>
                </a:stretch>
              </p:blipFill>
              <p:spPr>
                <a:xfrm>
                  <a:off x="2084988" y="5667217"/>
                  <a:ext cx="13248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42" name="筆跡 41">
                  <a:extLst>
                    <a:ext uri="{FF2B5EF4-FFF2-40B4-BE49-F238E27FC236}">
                      <a16:creationId xmlns:a16="http://schemas.microsoft.com/office/drawing/2014/main" id="{DFA06E34-C701-478B-9D83-8642BE1717E9}"/>
                    </a:ext>
                  </a:extLst>
                </p14:cNvPr>
                <p14:cNvContentPartPr/>
                <p14:nvPr/>
              </p14:nvContentPartPr>
              <p14:xfrm>
                <a:off x="2343828" y="5717257"/>
                <a:ext cx="134280" cy="86400"/>
              </p14:xfrm>
            </p:contentPart>
          </mc:Choice>
          <mc:Fallback>
            <p:pic>
              <p:nvPicPr>
                <p:cNvPr id="42" name="筆跡 41">
                  <a:extLst>
                    <a:ext uri="{FF2B5EF4-FFF2-40B4-BE49-F238E27FC236}">
                      <a16:creationId xmlns:a16="http://schemas.microsoft.com/office/drawing/2014/main" id="{DFA06E34-C701-478B-9D83-8642BE1717E9}"/>
                    </a:ext>
                  </a:extLst>
                </p:cNvPr>
                <p:cNvPicPr/>
                <p:nvPr/>
              </p:nvPicPr>
              <p:blipFill>
                <a:blip r:embed="rId58"/>
                <a:stretch>
                  <a:fillRect/>
                </a:stretch>
              </p:blipFill>
              <p:spPr>
                <a:xfrm>
                  <a:off x="2335188" y="5708257"/>
                  <a:ext cx="15192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43" name="筆跡 42">
                  <a:extLst>
                    <a:ext uri="{FF2B5EF4-FFF2-40B4-BE49-F238E27FC236}">
                      <a16:creationId xmlns:a16="http://schemas.microsoft.com/office/drawing/2014/main" id="{E5AA42DB-0BFD-40F9-A2EA-1AA774D30D38}"/>
                    </a:ext>
                  </a:extLst>
                </p14:cNvPr>
                <p14:cNvContentPartPr/>
                <p14:nvPr/>
              </p14:nvContentPartPr>
              <p14:xfrm>
                <a:off x="2380908" y="5717977"/>
                <a:ext cx="110880" cy="121680"/>
              </p14:xfrm>
            </p:contentPart>
          </mc:Choice>
          <mc:Fallback>
            <p:pic>
              <p:nvPicPr>
                <p:cNvPr id="43" name="筆跡 42">
                  <a:extLst>
                    <a:ext uri="{FF2B5EF4-FFF2-40B4-BE49-F238E27FC236}">
                      <a16:creationId xmlns:a16="http://schemas.microsoft.com/office/drawing/2014/main" id="{E5AA42DB-0BFD-40F9-A2EA-1AA774D30D38}"/>
                    </a:ext>
                  </a:extLst>
                </p:cNvPr>
                <p:cNvPicPr/>
                <p:nvPr/>
              </p:nvPicPr>
              <p:blipFill>
                <a:blip r:embed="rId60"/>
                <a:stretch>
                  <a:fillRect/>
                </a:stretch>
              </p:blipFill>
              <p:spPr>
                <a:xfrm>
                  <a:off x="2371908" y="5708977"/>
                  <a:ext cx="12852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4" name="筆跡 43">
                  <a:extLst>
                    <a:ext uri="{FF2B5EF4-FFF2-40B4-BE49-F238E27FC236}">
                      <a16:creationId xmlns:a16="http://schemas.microsoft.com/office/drawing/2014/main" id="{089B22F8-9094-481B-A8ED-DAB562FE18E9}"/>
                    </a:ext>
                  </a:extLst>
                </p14:cNvPr>
                <p14:cNvContentPartPr/>
                <p14:nvPr/>
              </p14:nvContentPartPr>
              <p14:xfrm>
                <a:off x="2700948" y="5759737"/>
                <a:ext cx="159480" cy="85680"/>
              </p14:xfrm>
            </p:contentPart>
          </mc:Choice>
          <mc:Fallback>
            <p:pic>
              <p:nvPicPr>
                <p:cNvPr id="44" name="筆跡 43">
                  <a:extLst>
                    <a:ext uri="{FF2B5EF4-FFF2-40B4-BE49-F238E27FC236}">
                      <a16:creationId xmlns:a16="http://schemas.microsoft.com/office/drawing/2014/main" id="{089B22F8-9094-481B-A8ED-DAB562FE18E9}"/>
                    </a:ext>
                  </a:extLst>
                </p:cNvPr>
                <p:cNvPicPr/>
                <p:nvPr/>
              </p:nvPicPr>
              <p:blipFill>
                <a:blip r:embed="rId62"/>
                <a:stretch>
                  <a:fillRect/>
                </a:stretch>
              </p:blipFill>
              <p:spPr>
                <a:xfrm>
                  <a:off x="2692308" y="5750737"/>
                  <a:ext cx="17712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5" name="筆跡 44">
                  <a:extLst>
                    <a:ext uri="{FF2B5EF4-FFF2-40B4-BE49-F238E27FC236}">
                      <a16:creationId xmlns:a16="http://schemas.microsoft.com/office/drawing/2014/main" id="{6D8454E4-3EFB-42A0-80BC-9FC3C1FAFDF8}"/>
                    </a:ext>
                  </a:extLst>
                </p14:cNvPr>
                <p14:cNvContentPartPr/>
                <p14:nvPr/>
              </p14:nvContentPartPr>
              <p14:xfrm>
                <a:off x="2757108" y="5759737"/>
                <a:ext cx="87840" cy="113760"/>
              </p14:xfrm>
            </p:contentPart>
          </mc:Choice>
          <mc:Fallback>
            <p:pic>
              <p:nvPicPr>
                <p:cNvPr id="45" name="筆跡 44">
                  <a:extLst>
                    <a:ext uri="{FF2B5EF4-FFF2-40B4-BE49-F238E27FC236}">
                      <a16:creationId xmlns:a16="http://schemas.microsoft.com/office/drawing/2014/main" id="{6D8454E4-3EFB-42A0-80BC-9FC3C1FAFDF8}"/>
                    </a:ext>
                  </a:extLst>
                </p:cNvPr>
                <p:cNvPicPr/>
                <p:nvPr/>
              </p:nvPicPr>
              <p:blipFill>
                <a:blip r:embed="rId64"/>
                <a:stretch>
                  <a:fillRect/>
                </a:stretch>
              </p:blipFill>
              <p:spPr>
                <a:xfrm>
                  <a:off x="2748468" y="5750737"/>
                  <a:ext cx="10548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6" name="筆跡 45">
                  <a:extLst>
                    <a:ext uri="{FF2B5EF4-FFF2-40B4-BE49-F238E27FC236}">
                      <a16:creationId xmlns:a16="http://schemas.microsoft.com/office/drawing/2014/main" id="{BFB309AC-4258-4303-BF1A-3274D25B7430}"/>
                    </a:ext>
                  </a:extLst>
                </p14:cNvPr>
                <p14:cNvContentPartPr/>
                <p14:nvPr/>
              </p14:nvContentPartPr>
              <p14:xfrm>
                <a:off x="3114228" y="5803297"/>
                <a:ext cx="109080" cy="56160"/>
              </p14:xfrm>
            </p:contentPart>
          </mc:Choice>
          <mc:Fallback>
            <p:pic>
              <p:nvPicPr>
                <p:cNvPr id="46" name="筆跡 45">
                  <a:extLst>
                    <a:ext uri="{FF2B5EF4-FFF2-40B4-BE49-F238E27FC236}">
                      <a16:creationId xmlns:a16="http://schemas.microsoft.com/office/drawing/2014/main" id="{BFB309AC-4258-4303-BF1A-3274D25B7430}"/>
                    </a:ext>
                  </a:extLst>
                </p:cNvPr>
                <p:cNvPicPr/>
                <p:nvPr/>
              </p:nvPicPr>
              <p:blipFill>
                <a:blip r:embed="rId66"/>
                <a:stretch>
                  <a:fillRect/>
                </a:stretch>
              </p:blipFill>
              <p:spPr>
                <a:xfrm>
                  <a:off x="3105588" y="5794657"/>
                  <a:ext cx="12672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7" name="筆跡 46">
                  <a:extLst>
                    <a:ext uri="{FF2B5EF4-FFF2-40B4-BE49-F238E27FC236}">
                      <a16:creationId xmlns:a16="http://schemas.microsoft.com/office/drawing/2014/main" id="{F2CBDDE3-3682-42A3-92B4-2572DFB8A22A}"/>
                    </a:ext>
                  </a:extLst>
                </p14:cNvPr>
                <p14:cNvContentPartPr/>
                <p14:nvPr/>
              </p14:nvContentPartPr>
              <p14:xfrm>
                <a:off x="3145188" y="5821297"/>
                <a:ext cx="97560" cy="64080"/>
              </p14:xfrm>
            </p:contentPart>
          </mc:Choice>
          <mc:Fallback>
            <p:pic>
              <p:nvPicPr>
                <p:cNvPr id="47" name="筆跡 46">
                  <a:extLst>
                    <a:ext uri="{FF2B5EF4-FFF2-40B4-BE49-F238E27FC236}">
                      <a16:creationId xmlns:a16="http://schemas.microsoft.com/office/drawing/2014/main" id="{F2CBDDE3-3682-42A3-92B4-2572DFB8A22A}"/>
                    </a:ext>
                  </a:extLst>
                </p:cNvPr>
                <p:cNvPicPr/>
                <p:nvPr/>
              </p:nvPicPr>
              <p:blipFill>
                <a:blip r:embed="rId68"/>
                <a:stretch>
                  <a:fillRect/>
                </a:stretch>
              </p:blipFill>
              <p:spPr>
                <a:xfrm>
                  <a:off x="3136548" y="5812297"/>
                  <a:ext cx="11520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8" name="筆跡 47">
                  <a:extLst>
                    <a:ext uri="{FF2B5EF4-FFF2-40B4-BE49-F238E27FC236}">
                      <a16:creationId xmlns:a16="http://schemas.microsoft.com/office/drawing/2014/main" id="{14120A3D-1C04-4105-AC59-21764A2F7277}"/>
                    </a:ext>
                  </a:extLst>
                </p14:cNvPr>
                <p14:cNvContentPartPr/>
                <p14:nvPr/>
              </p14:nvContentPartPr>
              <p14:xfrm>
                <a:off x="3492588" y="5823097"/>
                <a:ext cx="126360" cy="56160"/>
              </p14:xfrm>
            </p:contentPart>
          </mc:Choice>
          <mc:Fallback>
            <p:pic>
              <p:nvPicPr>
                <p:cNvPr id="48" name="筆跡 47">
                  <a:extLst>
                    <a:ext uri="{FF2B5EF4-FFF2-40B4-BE49-F238E27FC236}">
                      <a16:creationId xmlns:a16="http://schemas.microsoft.com/office/drawing/2014/main" id="{14120A3D-1C04-4105-AC59-21764A2F7277}"/>
                    </a:ext>
                  </a:extLst>
                </p:cNvPr>
                <p:cNvPicPr/>
                <p:nvPr/>
              </p:nvPicPr>
              <p:blipFill>
                <a:blip r:embed="rId70"/>
                <a:stretch>
                  <a:fillRect/>
                </a:stretch>
              </p:blipFill>
              <p:spPr>
                <a:xfrm>
                  <a:off x="3483948" y="5814457"/>
                  <a:ext cx="14400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9" name="筆跡 48">
                  <a:extLst>
                    <a:ext uri="{FF2B5EF4-FFF2-40B4-BE49-F238E27FC236}">
                      <a16:creationId xmlns:a16="http://schemas.microsoft.com/office/drawing/2014/main" id="{00C33381-0BF1-4869-8D3C-6CDE924BE6F0}"/>
                    </a:ext>
                  </a:extLst>
                </p14:cNvPr>
                <p14:cNvContentPartPr/>
                <p14:nvPr/>
              </p14:nvContentPartPr>
              <p14:xfrm>
                <a:off x="3618948" y="5823097"/>
                <a:ext cx="360" cy="360"/>
              </p14:xfrm>
            </p:contentPart>
          </mc:Choice>
          <mc:Fallback>
            <p:pic>
              <p:nvPicPr>
                <p:cNvPr id="49" name="筆跡 48">
                  <a:extLst>
                    <a:ext uri="{FF2B5EF4-FFF2-40B4-BE49-F238E27FC236}">
                      <a16:creationId xmlns:a16="http://schemas.microsoft.com/office/drawing/2014/main" id="{00C33381-0BF1-4869-8D3C-6CDE924BE6F0}"/>
                    </a:ext>
                  </a:extLst>
                </p:cNvPr>
                <p:cNvPicPr/>
                <p:nvPr/>
              </p:nvPicPr>
              <p:blipFill>
                <a:blip r:embed="rId5"/>
                <a:stretch>
                  <a:fillRect/>
                </a:stretch>
              </p:blipFill>
              <p:spPr>
                <a:xfrm>
                  <a:off x="3609948" y="5814457"/>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50" name="筆跡 49">
                  <a:extLst>
                    <a:ext uri="{FF2B5EF4-FFF2-40B4-BE49-F238E27FC236}">
                      <a16:creationId xmlns:a16="http://schemas.microsoft.com/office/drawing/2014/main" id="{C927F146-C276-428B-9116-F5190C4A0AA6}"/>
                    </a:ext>
                  </a:extLst>
                </p14:cNvPr>
                <p14:cNvContentPartPr/>
                <p14:nvPr/>
              </p14:nvContentPartPr>
              <p14:xfrm>
                <a:off x="3545148" y="5813377"/>
                <a:ext cx="72000" cy="89640"/>
              </p14:xfrm>
            </p:contentPart>
          </mc:Choice>
          <mc:Fallback>
            <p:pic>
              <p:nvPicPr>
                <p:cNvPr id="50" name="筆跡 49">
                  <a:extLst>
                    <a:ext uri="{FF2B5EF4-FFF2-40B4-BE49-F238E27FC236}">
                      <a16:creationId xmlns:a16="http://schemas.microsoft.com/office/drawing/2014/main" id="{C927F146-C276-428B-9116-F5190C4A0AA6}"/>
                    </a:ext>
                  </a:extLst>
                </p:cNvPr>
                <p:cNvPicPr/>
                <p:nvPr/>
              </p:nvPicPr>
              <p:blipFill>
                <a:blip r:embed="rId73"/>
                <a:stretch>
                  <a:fillRect/>
                </a:stretch>
              </p:blipFill>
              <p:spPr>
                <a:xfrm>
                  <a:off x="3536148" y="5804377"/>
                  <a:ext cx="8964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1" name="筆跡 50">
                  <a:extLst>
                    <a:ext uri="{FF2B5EF4-FFF2-40B4-BE49-F238E27FC236}">
                      <a16:creationId xmlns:a16="http://schemas.microsoft.com/office/drawing/2014/main" id="{925864BD-309A-4F36-9A50-10F8201B3031}"/>
                    </a:ext>
                  </a:extLst>
                </p14:cNvPr>
                <p14:cNvContentPartPr/>
                <p14:nvPr/>
              </p14:nvContentPartPr>
              <p14:xfrm>
                <a:off x="3836028" y="5823097"/>
                <a:ext cx="141840" cy="61920"/>
              </p14:xfrm>
            </p:contentPart>
          </mc:Choice>
          <mc:Fallback>
            <p:pic>
              <p:nvPicPr>
                <p:cNvPr id="51" name="筆跡 50">
                  <a:extLst>
                    <a:ext uri="{FF2B5EF4-FFF2-40B4-BE49-F238E27FC236}">
                      <a16:creationId xmlns:a16="http://schemas.microsoft.com/office/drawing/2014/main" id="{925864BD-309A-4F36-9A50-10F8201B3031}"/>
                    </a:ext>
                  </a:extLst>
                </p:cNvPr>
                <p:cNvPicPr/>
                <p:nvPr/>
              </p:nvPicPr>
              <p:blipFill>
                <a:blip r:embed="rId75"/>
                <a:stretch>
                  <a:fillRect/>
                </a:stretch>
              </p:blipFill>
              <p:spPr>
                <a:xfrm>
                  <a:off x="3827388" y="5814457"/>
                  <a:ext cx="15948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2" name="筆跡 51">
                  <a:extLst>
                    <a:ext uri="{FF2B5EF4-FFF2-40B4-BE49-F238E27FC236}">
                      <a16:creationId xmlns:a16="http://schemas.microsoft.com/office/drawing/2014/main" id="{3E51FF1D-4AAE-4FF8-A47F-724845A9950F}"/>
                    </a:ext>
                  </a:extLst>
                </p14:cNvPr>
                <p14:cNvContentPartPr/>
                <p14:nvPr/>
              </p14:nvContentPartPr>
              <p14:xfrm>
                <a:off x="3894348" y="5815177"/>
                <a:ext cx="122760" cy="83880"/>
              </p14:xfrm>
            </p:contentPart>
          </mc:Choice>
          <mc:Fallback>
            <p:pic>
              <p:nvPicPr>
                <p:cNvPr id="52" name="筆跡 51">
                  <a:extLst>
                    <a:ext uri="{FF2B5EF4-FFF2-40B4-BE49-F238E27FC236}">
                      <a16:creationId xmlns:a16="http://schemas.microsoft.com/office/drawing/2014/main" id="{3E51FF1D-4AAE-4FF8-A47F-724845A9950F}"/>
                    </a:ext>
                  </a:extLst>
                </p:cNvPr>
                <p:cNvPicPr/>
                <p:nvPr/>
              </p:nvPicPr>
              <p:blipFill>
                <a:blip r:embed="rId77"/>
                <a:stretch>
                  <a:fillRect/>
                </a:stretch>
              </p:blipFill>
              <p:spPr>
                <a:xfrm>
                  <a:off x="3885708" y="5806537"/>
                  <a:ext cx="14040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3" name="筆跡 52">
                  <a:extLst>
                    <a:ext uri="{FF2B5EF4-FFF2-40B4-BE49-F238E27FC236}">
                      <a16:creationId xmlns:a16="http://schemas.microsoft.com/office/drawing/2014/main" id="{11371006-8571-496B-8142-922D178ED406}"/>
                    </a:ext>
                  </a:extLst>
                </p14:cNvPr>
                <p14:cNvContentPartPr/>
                <p14:nvPr/>
              </p14:nvContentPartPr>
              <p14:xfrm>
                <a:off x="4237788" y="5787457"/>
                <a:ext cx="136080" cy="69840"/>
              </p14:xfrm>
            </p:contentPart>
          </mc:Choice>
          <mc:Fallback>
            <p:pic>
              <p:nvPicPr>
                <p:cNvPr id="53" name="筆跡 52">
                  <a:extLst>
                    <a:ext uri="{FF2B5EF4-FFF2-40B4-BE49-F238E27FC236}">
                      <a16:creationId xmlns:a16="http://schemas.microsoft.com/office/drawing/2014/main" id="{11371006-8571-496B-8142-922D178ED406}"/>
                    </a:ext>
                  </a:extLst>
                </p:cNvPr>
                <p:cNvPicPr/>
                <p:nvPr/>
              </p:nvPicPr>
              <p:blipFill>
                <a:blip r:embed="rId79"/>
                <a:stretch>
                  <a:fillRect/>
                </a:stretch>
              </p:blipFill>
              <p:spPr>
                <a:xfrm>
                  <a:off x="4229148" y="5778457"/>
                  <a:ext cx="15372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4" name="筆跡 53">
                  <a:extLst>
                    <a:ext uri="{FF2B5EF4-FFF2-40B4-BE49-F238E27FC236}">
                      <a16:creationId xmlns:a16="http://schemas.microsoft.com/office/drawing/2014/main" id="{8F917F36-0512-4E9B-9E8A-F6052F6E9E51}"/>
                    </a:ext>
                  </a:extLst>
                </p14:cNvPr>
                <p14:cNvContentPartPr/>
                <p14:nvPr/>
              </p14:nvContentPartPr>
              <p14:xfrm>
                <a:off x="4332828" y="5783497"/>
                <a:ext cx="93600" cy="117720"/>
              </p14:xfrm>
            </p:contentPart>
          </mc:Choice>
          <mc:Fallback>
            <p:pic>
              <p:nvPicPr>
                <p:cNvPr id="54" name="筆跡 53">
                  <a:extLst>
                    <a:ext uri="{FF2B5EF4-FFF2-40B4-BE49-F238E27FC236}">
                      <a16:creationId xmlns:a16="http://schemas.microsoft.com/office/drawing/2014/main" id="{8F917F36-0512-4E9B-9E8A-F6052F6E9E51}"/>
                    </a:ext>
                  </a:extLst>
                </p:cNvPr>
                <p:cNvPicPr/>
                <p:nvPr/>
              </p:nvPicPr>
              <p:blipFill>
                <a:blip r:embed="rId81"/>
                <a:stretch>
                  <a:fillRect/>
                </a:stretch>
              </p:blipFill>
              <p:spPr>
                <a:xfrm>
                  <a:off x="4324188" y="5774497"/>
                  <a:ext cx="11124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5" name="筆跡 54">
                  <a:extLst>
                    <a:ext uri="{FF2B5EF4-FFF2-40B4-BE49-F238E27FC236}">
                      <a16:creationId xmlns:a16="http://schemas.microsoft.com/office/drawing/2014/main" id="{ABB0CD71-4A4B-44B0-8819-96E90F6DA216}"/>
                    </a:ext>
                  </a:extLst>
                </p14:cNvPr>
                <p14:cNvContentPartPr/>
                <p14:nvPr/>
              </p14:nvContentPartPr>
              <p14:xfrm>
                <a:off x="4655028" y="5819137"/>
                <a:ext cx="120600" cy="77760"/>
              </p14:xfrm>
            </p:contentPart>
          </mc:Choice>
          <mc:Fallback>
            <p:pic>
              <p:nvPicPr>
                <p:cNvPr id="55" name="筆跡 54">
                  <a:extLst>
                    <a:ext uri="{FF2B5EF4-FFF2-40B4-BE49-F238E27FC236}">
                      <a16:creationId xmlns:a16="http://schemas.microsoft.com/office/drawing/2014/main" id="{ABB0CD71-4A4B-44B0-8819-96E90F6DA216}"/>
                    </a:ext>
                  </a:extLst>
                </p:cNvPr>
                <p:cNvPicPr/>
                <p:nvPr/>
              </p:nvPicPr>
              <p:blipFill>
                <a:blip r:embed="rId83"/>
                <a:stretch>
                  <a:fillRect/>
                </a:stretch>
              </p:blipFill>
              <p:spPr>
                <a:xfrm>
                  <a:off x="4646028" y="5810497"/>
                  <a:ext cx="13824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6" name="筆跡 55">
                  <a:extLst>
                    <a:ext uri="{FF2B5EF4-FFF2-40B4-BE49-F238E27FC236}">
                      <a16:creationId xmlns:a16="http://schemas.microsoft.com/office/drawing/2014/main" id="{1680A734-4140-4043-9D4E-6C41CC384831}"/>
                    </a:ext>
                  </a:extLst>
                </p14:cNvPr>
                <p14:cNvContentPartPr/>
                <p14:nvPr/>
              </p14:nvContentPartPr>
              <p14:xfrm>
                <a:off x="4689948" y="5805457"/>
                <a:ext cx="39240" cy="101520"/>
              </p14:xfrm>
            </p:contentPart>
          </mc:Choice>
          <mc:Fallback>
            <p:pic>
              <p:nvPicPr>
                <p:cNvPr id="56" name="筆跡 55">
                  <a:extLst>
                    <a:ext uri="{FF2B5EF4-FFF2-40B4-BE49-F238E27FC236}">
                      <a16:creationId xmlns:a16="http://schemas.microsoft.com/office/drawing/2014/main" id="{1680A734-4140-4043-9D4E-6C41CC384831}"/>
                    </a:ext>
                  </a:extLst>
                </p:cNvPr>
                <p:cNvPicPr/>
                <p:nvPr/>
              </p:nvPicPr>
              <p:blipFill>
                <a:blip r:embed="rId85"/>
                <a:stretch>
                  <a:fillRect/>
                </a:stretch>
              </p:blipFill>
              <p:spPr>
                <a:xfrm>
                  <a:off x="4681308" y="5796457"/>
                  <a:ext cx="5688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8" name="筆跡 57">
                  <a:extLst>
                    <a:ext uri="{FF2B5EF4-FFF2-40B4-BE49-F238E27FC236}">
                      <a16:creationId xmlns:a16="http://schemas.microsoft.com/office/drawing/2014/main" id="{27C43D70-303D-4530-86CF-F5551BE732CD}"/>
                    </a:ext>
                  </a:extLst>
                </p14:cNvPr>
                <p14:cNvContentPartPr/>
                <p14:nvPr/>
              </p14:nvContentPartPr>
              <p14:xfrm>
                <a:off x="4907028" y="5975377"/>
                <a:ext cx="286920" cy="223920"/>
              </p14:xfrm>
            </p:contentPart>
          </mc:Choice>
          <mc:Fallback>
            <p:pic>
              <p:nvPicPr>
                <p:cNvPr id="58" name="筆跡 57">
                  <a:extLst>
                    <a:ext uri="{FF2B5EF4-FFF2-40B4-BE49-F238E27FC236}">
                      <a16:creationId xmlns:a16="http://schemas.microsoft.com/office/drawing/2014/main" id="{27C43D70-303D-4530-86CF-F5551BE732CD}"/>
                    </a:ext>
                  </a:extLst>
                </p:cNvPr>
                <p:cNvPicPr/>
                <p:nvPr/>
              </p:nvPicPr>
              <p:blipFill>
                <a:blip r:embed="rId87"/>
                <a:stretch>
                  <a:fillRect/>
                </a:stretch>
              </p:blipFill>
              <p:spPr>
                <a:xfrm>
                  <a:off x="4898028" y="5966377"/>
                  <a:ext cx="30456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9" name="筆跡 58">
                  <a:extLst>
                    <a:ext uri="{FF2B5EF4-FFF2-40B4-BE49-F238E27FC236}">
                      <a16:creationId xmlns:a16="http://schemas.microsoft.com/office/drawing/2014/main" id="{92DB4A56-AE8E-4449-9670-86C0387DD811}"/>
                    </a:ext>
                  </a:extLst>
                </p14:cNvPr>
                <p14:cNvContentPartPr/>
                <p14:nvPr/>
              </p14:nvContentPartPr>
              <p14:xfrm>
                <a:off x="2065908" y="5304337"/>
                <a:ext cx="159840" cy="319320"/>
              </p14:xfrm>
            </p:contentPart>
          </mc:Choice>
          <mc:Fallback>
            <p:pic>
              <p:nvPicPr>
                <p:cNvPr id="59" name="筆跡 58">
                  <a:extLst>
                    <a:ext uri="{FF2B5EF4-FFF2-40B4-BE49-F238E27FC236}">
                      <a16:creationId xmlns:a16="http://schemas.microsoft.com/office/drawing/2014/main" id="{92DB4A56-AE8E-4449-9670-86C0387DD811}"/>
                    </a:ext>
                  </a:extLst>
                </p:cNvPr>
                <p:cNvPicPr/>
                <p:nvPr/>
              </p:nvPicPr>
              <p:blipFill>
                <a:blip r:embed="rId89"/>
                <a:stretch>
                  <a:fillRect/>
                </a:stretch>
              </p:blipFill>
              <p:spPr>
                <a:xfrm>
                  <a:off x="2057268" y="5295337"/>
                  <a:ext cx="177480" cy="3369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60" name="筆跡 59">
                  <a:extLst>
                    <a:ext uri="{FF2B5EF4-FFF2-40B4-BE49-F238E27FC236}">
                      <a16:creationId xmlns:a16="http://schemas.microsoft.com/office/drawing/2014/main" id="{A05FAA66-71E9-4B5A-843A-25433BE26D5F}"/>
                    </a:ext>
                  </a:extLst>
                </p14:cNvPr>
                <p14:cNvContentPartPr/>
                <p14:nvPr/>
              </p14:nvContentPartPr>
              <p14:xfrm>
                <a:off x="2371188" y="5375977"/>
                <a:ext cx="167400" cy="265320"/>
              </p14:xfrm>
            </p:contentPart>
          </mc:Choice>
          <mc:Fallback>
            <p:pic>
              <p:nvPicPr>
                <p:cNvPr id="60" name="筆跡 59">
                  <a:extLst>
                    <a:ext uri="{FF2B5EF4-FFF2-40B4-BE49-F238E27FC236}">
                      <a16:creationId xmlns:a16="http://schemas.microsoft.com/office/drawing/2014/main" id="{A05FAA66-71E9-4B5A-843A-25433BE26D5F}"/>
                    </a:ext>
                  </a:extLst>
                </p:cNvPr>
                <p:cNvPicPr/>
                <p:nvPr/>
              </p:nvPicPr>
              <p:blipFill>
                <a:blip r:embed="rId91"/>
                <a:stretch>
                  <a:fillRect/>
                </a:stretch>
              </p:blipFill>
              <p:spPr>
                <a:xfrm>
                  <a:off x="2362188" y="5366977"/>
                  <a:ext cx="18504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1" name="筆跡 60">
                  <a:extLst>
                    <a:ext uri="{FF2B5EF4-FFF2-40B4-BE49-F238E27FC236}">
                      <a16:creationId xmlns:a16="http://schemas.microsoft.com/office/drawing/2014/main" id="{2FE421D1-E543-414E-B118-B2252D21E2B8}"/>
                    </a:ext>
                  </a:extLst>
                </p14:cNvPr>
                <p14:cNvContentPartPr/>
                <p14:nvPr/>
              </p14:nvContentPartPr>
              <p14:xfrm>
                <a:off x="2768628" y="5441137"/>
                <a:ext cx="122760" cy="229320"/>
              </p14:xfrm>
            </p:contentPart>
          </mc:Choice>
          <mc:Fallback>
            <p:pic>
              <p:nvPicPr>
                <p:cNvPr id="61" name="筆跡 60">
                  <a:extLst>
                    <a:ext uri="{FF2B5EF4-FFF2-40B4-BE49-F238E27FC236}">
                      <a16:creationId xmlns:a16="http://schemas.microsoft.com/office/drawing/2014/main" id="{2FE421D1-E543-414E-B118-B2252D21E2B8}"/>
                    </a:ext>
                  </a:extLst>
                </p:cNvPr>
                <p:cNvPicPr/>
                <p:nvPr/>
              </p:nvPicPr>
              <p:blipFill>
                <a:blip r:embed="rId93"/>
                <a:stretch>
                  <a:fillRect/>
                </a:stretch>
              </p:blipFill>
              <p:spPr>
                <a:xfrm>
                  <a:off x="2759988" y="5432497"/>
                  <a:ext cx="14040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2" name="筆跡 61">
                  <a:extLst>
                    <a:ext uri="{FF2B5EF4-FFF2-40B4-BE49-F238E27FC236}">
                      <a16:creationId xmlns:a16="http://schemas.microsoft.com/office/drawing/2014/main" id="{70401D0C-9EAD-49E1-89D1-C30C2030619D}"/>
                    </a:ext>
                  </a:extLst>
                </p14:cNvPr>
                <p14:cNvContentPartPr/>
                <p14:nvPr/>
              </p14:nvContentPartPr>
              <p14:xfrm>
                <a:off x="3086148" y="5513137"/>
                <a:ext cx="160560" cy="237960"/>
              </p14:xfrm>
            </p:contentPart>
          </mc:Choice>
          <mc:Fallback>
            <p:pic>
              <p:nvPicPr>
                <p:cNvPr id="62" name="筆跡 61">
                  <a:extLst>
                    <a:ext uri="{FF2B5EF4-FFF2-40B4-BE49-F238E27FC236}">
                      <a16:creationId xmlns:a16="http://schemas.microsoft.com/office/drawing/2014/main" id="{70401D0C-9EAD-49E1-89D1-C30C2030619D}"/>
                    </a:ext>
                  </a:extLst>
                </p:cNvPr>
                <p:cNvPicPr/>
                <p:nvPr/>
              </p:nvPicPr>
              <p:blipFill>
                <a:blip r:embed="rId95"/>
                <a:stretch>
                  <a:fillRect/>
                </a:stretch>
              </p:blipFill>
              <p:spPr>
                <a:xfrm>
                  <a:off x="3077148" y="5504497"/>
                  <a:ext cx="178200"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3" name="筆跡 62">
                  <a:extLst>
                    <a:ext uri="{FF2B5EF4-FFF2-40B4-BE49-F238E27FC236}">
                      <a16:creationId xmlns:a16="http://schemas.microsoft.com/office/drawing/2014/main" id="{D492EBDC-6082-40B4-B3DA-88A0B65196D0}"/>
                    </a:ext>
                  </a:extLst>
                </p14:cNvPr>
                <p14:cNvContentPartPr/>
                <p14:nvPr/>
              </p14:nvContentPartPr>
              <p14:xfrm>
                <a:off x="3397548" y="5646337"/>
                <a:ext cx="43200" cy="10440"/>
              </p14:xfrm>
            </p:contentPart>
          </mc:Choice>
          <mc:Fallback>
            <p:pic>
              <p:nvPicPr>
                <p:cNvPr id="63" name="筆跡 62">
                  <a:extLst>
                    <a:ext uri="{FF2B5EF4-FFF2-40B4-BE49-F238E27FC236}">
                      <a16:creationId xmlns:a16="http://schemas.microsoft.com/office/drawing/2014/main" id="{D492EBDC-6082-40B4-B3DA-88A0B65196D0}"/>
                    </a:ext>
                  </a:extLst>
                </p:cNvPr>
                <p:cNvPicPr/>
                <p:nvPr/>
              </p:nvPicPr>
              <p:blipFill>
                <a:blip r:embed="rId97"/>
                <a:stretch>
                  <a:fillRect/>
                </a:stretch>
              </p:blipFill>
              <p:spPr>
                <a:xfrm>
                  <a:off x="3388908" y="5637697"/>
                  <a:ext cx="6084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4" name="筆跡 63">
                  <a:extLst>
                    <a:ext uri="{FF2B5EF4-FFF2-40B4-BE49-F238E27FC236}">
                      <a16:creationId xmlns:a16="http://schemas.microsoft.com/office/drawing/2014/main" id="{B1D67950-0589-4148-8880-04262C0FDC1A}"/>
                    </a:ext>
                  </a:extLst>
                </p14:cNvPr>
                <p14:cNvContentPartPr/>
                <p14:nvPr/>
              </p14:nvContentPartPr>
              <p14:xfrm>
                <a:off x="3564588" y="5666137"/>
                <a:ext cx="360" cy="360"/>
              </p14:xfrm>
            </p:contentPart>
          </mc:Choice>
          <mc:Fallback>
            <p:pic>
              <p:nvPicPr>
                <p:cNvPr id="64" name="筆跡 63">
                  <a:extLst>
                    <a:ext uri="{FF2B5EF4-FFF2-40B4-BE49-F238E27FC236}">
                      <a16:creationId xmlns:a16="http://schemas.microsoft.com/office/drawing/2014/main" id="{B1D67950-0589-4148-8880-04262C0FDC1A}"/>
                    </a:ext>
                  </a:extLst>
                </p:cNvPr>
                <p:cNvPicPr/>
                <p:nvPr/>
              </p:nvPicPr>
              <p:blipFill>
                <a:blip r:embed="rId5"/>
                <a:stretch>
                  <a:fillRect/>
                </a:stretch>
              </p:blipFill>
              <p:spPr>
                <a:xfrm>
                  <a:off x="3555588" y="5657497"/>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65" name="筆跡 64">
                  <a:extLst>
                    <a:ext uri="{FF2B5EF4-FFF2-40B4-BE49-F238E27FC236}">
                      <a16:creationId xmlns:a16="http://schemas.microsoft.com/office/drawing/2014/main" id="{3CA23C93-6250-46BF-AD73-12C78E7A9C30}"/>
                    </a:ext>
                  </a:extLst>
                </p14:cNvPr>
                <p14:cNvContentPartPr/>
                <p14:nvPr/>
              </p14:nvContentPartPr>
              <p14:xfrm>
                <a:off x="3771948" y="5698177"/>
                <a:ext cx="167400" cy="18360"/>
              </p14:xfrm>
            </p:contentPart>
          </mc:Choice>
          <mc:Fallback>
            <p:pic>
              <p:nvPicPr>
                <p:cNvPr id="65" name="筆跡 64">
                  <a:extLst>
                    <a:ext uri="{FF2B5EF4-FFF2-40B4-BE49-F238E27FC236}">
                      <a16:creationId xmlns:a16="http://schemas.microsoft.com/office/drawing/2014/main" id="{3CA23C93-6250-46BF-AD73-12C78E7A9C30}"/>
                    </a:ext>
                  </a:extLst>
                </p:cNvPr>
                <p:cNvPicPr/>
                <p:nvPr/>
              </p:nvPicPr>
              <p:blipFill>
                <a:blip r:embed="rId100"/>
                <a:stretch>
                  <a:fillRect/>
                </a:stretch>
              </p:blipFill>
              <p:spPr>
                <a:xfrm>
                  <a:off x="3763308" y="5689177"/>
                  <a:ext cx="18504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66" name="筆跡 65">
                  <a:extLst>
                    <a:ext uri="{FF2B5EF4-FFF2-40B4-BE49-F238E27FC236}">
                      <a16:creationId xmlns:a16="http://schemas.microsoft.com/office/drawing/2014/main" id="{AC42A20F-6910-4B7E-BB6D-8B34ABFAFE12}"/>
                    </a:ext>
                  </a:extLst>
                </p14:cNvPr>
                <p14:cNvContentPartPr/>
                <p14:nvPr/>
              </p14:nvContentPartPr>
              <p14:xfrm>
                <a:off x="4563228" y="5498017"/>
                <a:ext cx="195120" cy="327960"/>
              </p14:xfrm>
            </p:contentPart>
          </mc:Choice>
          <mc:Fallback>
            <p:pic>
              <p:nvPicPr>
                <p:cNvPr id="66" name="筆跡 65">
                  <a:extLst>
                    <a:ext uri="{FF2B5EF4-FFF2-40B4-BE49-F238E27FC236}">
                      <a16:creationId xmlns:a16="http://schemas.microsoft.com/office/drawing/2014/main" id="{AC42A20F-6910-4B7E-BB6D-8B34ABFAFE12}"/>
                    </a:ext>
                  </a:extLst>
                </p:cNvPr>
                <p:cNvPicPr/>
                <p:nvPr/>
              </p:nvPicPr>
              <p:blipFill>
                <a:blip r:embed="rId102"/>
                <a:stretch>
                  <a:fillRect/>
                </a:stretch>
              </p:blipFill>
              <p:spPr>
                <a:xfrm>
                  <a:off x="4554228" y="5489377"/>
                  <a:ext cx="212760" cy="34560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67" name="筆跡 66">
                  <a:extLst>
                    <a:ext uri="{FF2B5EF4-FFF2-40B4-BE49-F238E27FC236}">
                      <a16:creationId xmlns:a16="http://schemas.microsoft.com/office/drawing/2014/main" id="{55921C2B-42E8-43BC-81F7-84A936FB766C}"/>
                    </a:ext>
                  </a:extLst>
                </p14:cNvPr>
                <p14:cNvContentPartPr/>
                <p14:nvPr/>
              </p14:nvContentPartPr>
              <p14:xfrm>
                <a:off x="4887948" y="5666137"/>
                <a:ext cx="14040" cy="38160"/>
              </p14:xfrm>
            </p:contentPart>
          </mc:Choice>
          <mc:Fallback>
            <p:pic>
              <p:nvPicPr>
                <p:cNvPr id="67" name="筆跡 66">
                  <a:extLst>
                    <a:ext uri="{FF2B5EF4-FFF2-40B4-BE49-F238E27FC236}">
                      <a16:creationId xmlns:a16="http://schemas.microsoft.com/office/drawing/2014/main" id="{55921C2B-42E8-43BC-81F7-84A936FB766C}"/>
                    </a:ext>
                  </a:extLst>
                </p:cNvPr>
                <p:cNvPicPr/>
                <p:nvPr/>
              </p:nvPicPr>
              <p:blipFill>
                <a:blip r:embed="rId104"/>
                <a:stretch>
                  <a:fillRect/>
                </a:stretch>
              </p:blipFill>
              <p:spPr>
                <a:xfrm>
                  <a:off x="4878948" y="5657497"/>
                  <a:ext cx="3168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68" name="筆跡 67">
                  <a:extLst>
                    <a:ext uri="{FF2B5EF4-FFF2-40B4-BE49-F238E27FC236}">
                      <a16:creationId xmlns:a16="http://schemas.microsoft.com/office/drawing/2014/main" id="{65BB40B7-F92F-40BD-8C70-50D7B269A180}"/>
                    </a:ext>
                  </a:extLst>
                </p14:cNvPr>
                <p14:cNvContentPartPr/>
                <p14:nvPr/>
              </p14:nvContentPartPr>
              <p14:xfrm>
                <a:off x="5051028" y="5568217"/>
                <a:ext cx="130680" cy="308160"/>
              </p14:xfrm>
            </p:contentPart>
          </mc:Choice>
          <mc:Fallback>
            <p:pic>
              <p:nvPicPr>
                <p:cNvPr id="68" name="筆跡 67">
                  <a:extLst>
                    <a:ext uri="{FF2B5EF4-FFF2-40B4-BE49-F238E27FC236}">
                      <a16:creationId xmlns:a16="http://schemas.microsoft.com/office/drawing/2014/main" id="{65BB40B7-F92F-40BD-8C70-50D7B269A180}"/>
                    </a:ext>
                  </a:extLst>
                </p:cNvPr>
                <p:cNvPicPr/>
                <p:nvPr/>
              </p:nvPicPr>
              <p:blipFill>
                <a:blip r:embed="rId106"/>
                <a:stretch>
                  <a:fillRect/>
                </a:stretch>
              </p:blipFill>
              <p:spPr>
                <a:xfrm>
                  <a:off x="5042028" y="5559577"/>
                  <a:ext cx="148320" cy="32580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69" name="筆跡 68">
                  <a:extLst>
                    <a:ext uri="{FF2B5EF4-FFF2-40B4-BE49-F238E27FC236}">
                      <a16:creationId xmlns:a16="http://schemas.microsoft.com/office/drawing/2014/main" id="{F8586AB1-1176-45A2-B0F9-426493299B72}"/>
                    </a:ext>
                  </a:extLst>
                </p14:cNvPr>
                <p14:cNvContentPartPr/>
                <p14:nvPr/>
              </p14:nvContentPartPr>
              <p14:xfrm>
                <a:off x="5138148" y="5581537"/>
                <a:ext cx="160200" cy="136800"/>
              </p14:xfrm>
            </p:contentPart>
          </mc:Choice>
          <mc:Fallback>
            <p:pic>
              <p:nvPicPr>
                <p:cNvPr id="69" name="筆跡 68">
                  <a:extLst>
                    <a:ext uri="{FF2B5EF4-FFF2-40B4-BE49-F238E27FC236}">
                      <a16:creationId xmlns:a16="http://schemas.microsoft.com/office/drawing/2014/main" id="{F8586AB1-1176-45A2-B0F9-426493299B72}"/>
                    </a:ext>
                  </a:extLst>
                </p:cNvPr>
                <p:cNvPicPr/>
                <p:nvPr/>
              </p:nvPicPr>
              <p:blipFill>
                <a:blip r:embed="rId108"/>
                <a:stretch>
                  <a:fillRect/>
                </a:stretch>
              </p:blipFill>
              <p:spPr>
                <a:xfrm>
                  <a:off x="5129508" y="5572537"/>
                  <a:ext cx="177840" cy="154440"/>
                </a:xfrm>
                <a:prstGeom prst="rect">
                  <a:avLst/>
                </a:prstGeom>
              </p:spPr>
            </p:pic>
          </mc:Fallback>
        </mc:AlternateContent>
      </p:grpSp>
      <p:grpSp>
        <p:nvGrpSpPr>
          <p:cNvPr id="74" name="群組 73">
            <a:extLst>
              <a:ext uri="{FF2B5EF4-FFF2-40B4-BE49-F238E27FC236}">
                <a16:creationId xmlns:a16="http://schemas.microsoft.com/office/drawing/2014/main" id="{F189C404-7037-41BA-A040-C1BCFF80EC0D}"/>
              </a:ext>
            </a:extLst>
          </p:cNvPr>
          <p:cNvGrpSpPr/>
          <p:nvPr/>
        </p:nvGrpSpPr>
        <p:grpSpPr>
          <a:xfrm>
            <a:off x="5268108" y="5294617"/>
            <a:ext cx="243000" cy="72000"/>
            <a:chOff x="5268108" y="5294617"/>
            <a:chExt cx="243000" cy="72000"/>
          </a:xfrm>
        </p:grpSpPr>
        <mc:AlternateContent xmlns:mc="http://schemas.openxmlformats.org/markup-compatibility/2006">
          <mc:Choice xmlns:p14="http://schemas.microsoft.com/office/powerpoint/2010/main" Requires="p14">
            <p:contentPart p14:bwMode="auto" r:id="rId109">
              <p14:nvContentPartPr>
                <p14:cNvPr id="72" name="筆跡 71">
                  <a:extLst>
                    <a:ext uri="{FF2B5EF4-FFF2-40B4-BE49-F238E27FC236}">
                      <a16:creationId xmlns:a16="http://schemas.microsoft.com/office/drawing/2014/main" id="{EA424DE3-FB38-472F-99ED-403DF128F834}"/>
                    </a:ext>
                  </a:extLst>
                </p14:cNvPr>
                <p14:cNvContentPartPr/>
                <p14:nvPr/>
              </p14:nvContentPartPr>
              <p14:xfrm>
                <a:off x="5268108" y="5344297"/>
                <a:ext cx="219600" cy="22320"/>
              </p14:xfrm>
            </p:contentPart>
          </mc:Choice>
          <mc:Fallback>
            <p:pic>
              <p:nvPicPr>
                <p:cNvPr id="72" name="筆跡 71">
                  <a:extLst>
                    <a:ext uri="{FF2B5EF4-FFF2-40B4-BE49-F238E27FC236}">
                      <a16:creationId xmlns:a16="http://schemas.microsoft.com/office/drawing/2014/main" id="{EA424DE3-FB38-472F-99ED-403DF128F834}"/>
                    </a:ext>
                  </a:extLst>
                </p:cNvPr>
                <p:cNvPicPr/>
                <p:nvPr/>
              </p:nvPicPr>
              <p:blipFill>
                <a:blip r:embed="rId110"/>
                <a:stretch>
                  <a:fillRect/>
                </a:stretch>
              </p:blipFill>
              <p:spPr>
                <a:xfrm>
                  <a:off x="5259468" y="5335657"/>
                  <a:ext cx="23724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73" name="筆跡 72">
                  <a:extLst>
                    <a:ext uri="{FF2B5EF4-FFF2-40B4-BE49-F238E27FC236}">
                      <a16:creationId xmlns:a16="http://schemas.microsoft.com/office/drawing/2014/main" id="{6AD3D8A2-192E-47A0-8B3B-6861E70C9514}"/>
                    </a:ext>
                  </a:extLst>
                </p14:cNvPr>
                <p14:cNvContentPartPr/>
                <p14:nvPr/>
              </p14:nvContentPartPr>
              <p14:xfrm>
                <a:off x="5326428" y="5294617"/>
                <a:ext cx="184680" cy="7200"/>
              </p14:xfrm>
            </p:contentPart>
          </mc:Choice>
          <mc:Fallback>
            <p:pic>
              <p:nvPicPr>
                <p:cNvPr id="73" name="筆跡 72">
                  <a:extLst>
                    <a:ext uri="{FF2B5EF4-FFF2-40B4-BE49-F238E27FC236}">
                      <a16:creationId xmlns:a16="http://schemas.microsoft.com/office/drawing/2014/main" id="{6AD3D8A2-192E-47A0-8B3B-6861E70C9514}"/>
                    </a:ext>
                  </a:extLst>
                </p:cNvPr>
                <p:cNvPicPr/>
                <p:nvPr/>
              </p:nvPicPr>
              <p:blipFill>
                <a:blip r:embed="rId112"/>
                <a:stretch>
                  <a:fillRect/>
                </a:stretch>
              </p:blipFill>
              <p:spPr>
                <a:xfrm>
                  <a:off x="5317428" y="5285977"/>
                  <a:ext cx="202320" cy="24840"/>
                </a:xfrm>
                <a:prstGeom prst="rect">
                  <a:avLst/>
                </a:prstGeom>
              </p:spPr>
            </p:pic>
          </mc:Fallback>
        </mc:AlternateContent>
      </p:grpSp>
    </p:spTree>
    <p:extLst>
      <p:ext uri="{BB962C8B-B14F-4D97-AF65-F5344CB8AC3E}">
        <p14:creationId xmlns:p14="http://schemas.microsoft.com/office/powerpoint/2010/main" val="40255897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負二項分布與幾何分布</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負二項分布縮減成如下的形式：</a:t>
            </a:r>
            <a:br>
              <a:rPr lang="en-US" altLang="zh-TW" dirty="0"/>
            </a:br>
            <a:br>
              <a:rPr lang="en-US" altLang="zh-TW" dirty="0"/>
            </a:br>
            <a:br>
              <a:rPr lang="en-US" altLang="zh-TW" dirty="0"/>
            </a:br>
            <a:r>
              <a:rPr lang="zh-TW" altLang="en-US" dirty="0"/>
              <a:t>因為連續各項組成了幾何級數，習慣上將此特例稱為</a:t>
            </a:r>
            <a:r>
              <a:rPr lang="zh-TW" altLang="en-US" b="1" dirty="0"/>
              <a:t>幾何分布 </a:t>
            </a:r>
            <a:r>
              <a:rPr lang="en-US" altLang="zh-TW" b="1" dirty="0"/>
              <a:t>(geometric</a:t>
            </a:r>
            <a:r>
              <a:rPr lang="zh-TW" altLang="en-US" b="1" dirty="0"/>
              <a:t> </a:t>
            </a:r>
            <a:r>
              <a:rPr lang="en-US" altLang="zh-TW" b="1" dirty="0"/>
              <a:t>distribution) </a:t>
            </a:r>
            <a:r>
              <a:rPr lang="zh-TW" altLang="en-US" dirty="0"/>
              <a:t>並將其數值表示為           。</a:t>
            </a:r>
          </a:p>
        </p:txBody>
      </p:sp>
      <p:sp>
        <p:nvSpPr>
          <p:cNvPr id="4" name="投影片編號版面配置區 3">
            <a:extLst>
              <a:ext uri="{FF2B5EF4-FFF2-40B4-BE49-F238E27FC236}">
                <a16:creationId xmlns:a16="http://schemas.microsoft.com/office/drawing/2014/main" id="{943F8F5A-8C8B-4D90-8EAD-B3CF8DBA8182}"/>
              </a:ext>
            </a:extLst>
          </p:cNvPr>
          <p:cNvSpPr>
            <a:spLocks noGrp="1"/>
          </p:cNvSpPr>
          <p:nvPr>
            <p:ph type="sldNum" sz="quarter" idx="12"/>
          </p:nvPr>
        </p:nvSpPr>
        <p:spPr/>
        <p:txBody>
          <a:bodyPr/>
          <a:lstStyle/>
          <a:p>
            <a:fld id="{8632C2C5-20A0-4062-ADB6-29D76B962CAE}" type="slidenum">
              <a:rPr lang="zh-TW" altLang="en-US" smtClean="0"/>
              <a:pPr/>
              <a:t>57</a:t>
            </a:fld>
            <a:endParaRPr lang="zh-TW" altLang="en-US"/>
          </a:p>
        </p:txBody>
      </p:sp>
      <p:graphicFrame>
        <p:nvGraphicFramePr>
          <p:cNvPr id="24579" name="Object 3"/>
          <p:cNvGraphicFramePr>
            <a:graphicFrameLocks noChangeAspect="1"/>
          </p:cNvGraphicFramePr>
          <p:nvPr>
            <p:extLst>
              <p:ext uri="{D42A27DB-BD31-4B8C-83A1-F6EECF244321}">
                <p14:modId xmlns:p14="http://schemas.microsoft.com/office/powerpoint/2010/main" val="3852012185"/>
              </p:ext>
            </p:extLst>
          </p:nvPr>
        </p:nvGraphicFramePr>
        <p:xfrm>
          <a:off x="2411760" y="2014488"/>
          <a:ext cx="4279900" cy="406400"/>
        </p:xfrm>
        <a:graphic>
          <a:graphicData uri="http://schemas.openxmlformats.org/presentationml/2006/ole">
            <mc:AlternateContent xmlns:mc="http://schemas.openxmlformats.org/markup-compatibility/2006">
              <mc:Choice xmlns:v="urn:schemas-microsoft-com:vml" Requires="v">
                <p:oleObj spid="_x0000_s5122" name="方程式" r:id="rId3" imgW="4279680" imgH="406080" progId="Equation.3">
                  <p:embed/>
                </p:oleObj>
              </mc:Choice>
              <mc:Fallback>
                <p:oleObj name="方程式" r:id="rId3" imgW="4279680" imgH="406080" progId="Equation.3">
                  <p:embed/>
                  <p:pic>
                    <p:nvPicPr>
                      <p:cNvPr id="24579"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2014488"/>
                        <a:ext cx="42799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物件 5"/>
          <p:cNvGraphicFramePr>
            <a:graphicFrameLocks noChangeAspect="1"/>
          </p:cNvGraphicFramePr>
          <p:nvPr>
            <p:extLst>
              <p:ext uri="{D42A27DB-BD31-4B8C-83A1-F6EECF244321}">
                <p14:modId xmlns:p14="http://schemas.microsoft.com/office/powerpoint/2010/main" val="1031926290"/>
              </p:ext>
            </p:extLst>
          </p:nvPr>
        </p:nvGraphicFramePr>
        <p:xfrm>
          <a:off x="2771800" y="3717032"/>
          <a:ext cx="927100" cy="342900"/>
        </p:xfrm>
        <a:graphic>
          <a:graphicData uri="http://schemas.openxmlformats.org/presentationml/2006/ole">
            <mc:AlternateContent xmlns:mc="http://schemas.openxmlformats.org/markup-compatibility/2006">
              <mc:Choice xmlns:v="urn:schemas-microsoft-com:vml" Requires="v">
                <p:oleObj spid="_x0000_s5123" name="方程式" r:id="rId5" imgW="927000" imgH="342720" progId="Equation.3">
                  <p:embed/>
                </p:oleObj>
              </mc:Choice>
              <mc:Fallback>
                <p:oleObj name="方程式" r:id="rId5" imgW="927000" imgH="342720" progId="Equation.3">
                  <p:embed/>
                  <p:pic>
                    <p:nvPicPr>
                      <p:cNvPr id="6" name="物件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1800" y="3717032"/>
                        <a:ext cx="9271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2"/>
          <p:cNvPicPr>
            <a:picLocks noChangeAspect="1" noChangeArrowheads="1"/>
          </p:cNvPicPr>
          <p:nvPr/>
        </p:nvPicPr>
        <p:blipFill>
          <a:blip r:embed="rId7" cstate="print"/>
          <a:srcRect/>
          <a:stretch>
            <a:fillRect/>
          </a:stretch>
        </p:blipFill>
        <p:spPr bwMode="auto">
          <a:xfrm>
            <a:off x="540440" y="4293096"/>
            <a:ext cx="7992000" cy="2051484"/>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3.13</a:t>
            </a:r>
            <a:endParaRPr lang="zh-TW" altLang="en-US" dirty="0"/>
          </a:p>
        </p:txBody>
      </p:sp>
      <p:pic>
        <p:nvPicPr>
          <p:cNvPr id="25603" name="Picture 3"/>
          <p:cNvPicPr>
            <a:picLocks noGrp="1" noChangeAspect="1" noChangeArrowheads="1"/>
          </p:cNvPicPr>
          <p:nvPr>
            <p:ph idx="1"/>
          </p:nvPr>
        </p:nvPicPr>
        <p:blipFill>
          <a:blip r:embed="rId2" cstate="print"/>
          <a:srcRect b="52640"/>
          <a:stretch>
            <a:fillRect/>
          </a:stretch>
        </p:blipFill>
        <p:spPr bwMode="auto">
          <a:xfrm>
            <a:off x="323528" y="1412776"/>
            <a:ext cx="8496300" cy="129614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67BD729-552A-4512-B537-976F7E430E5A}"/>
              </a:ext>
            </a:extLst>
          </p:cNvPr>
          <p:cNvSpPr>
            <a:spLocks noGrp="1"/>
          </p:cNvSpPr>
          <p:nvPr>
            <p:ph type="sldNum" sz="quarter" idx="12"/>
          </p:nvPr>
        </p:nvSpPr>
        <p:spPr/>
        <p:txBody>
          <a:bodyPr/>
          <a:lstStyle/>
          <a:p>
            <a:fld id="{8632C2C5-20A0-4062-ADB6-29D76B962CAE}" type="slidenum">
              <a:rPr lang="zh-TW" altLang="en-US" smtClean="0"/>
              <a:pPr/>
              <a:t>58</a:t>
            </a:fld>
            <a:endParaRPr lang="zh-TW" altLang="en-US"/>
          </a:p>
        </p:txBody>
      </p:sp>
      <p:pic>
        <p:nvPicPr>
          <p:cNvPr id="7" name="Picture 3"/>
          <p:cNvPicPr>
            <a:picLocks noChangeAspect="1" noChangeArrowheads="1"/>
          </p:cNvPicPr>
          <p:nvPr/>
        </p:nvPicPr>
        <p:blipFill>
          <a:blip r:embed="rId2" cstate="print"/>
          <a:srcRect t="50009"/>
          <a:stretch>
            <a:fillRect/>
          </a:stretch>
        </p:blipFill>
        <p:spPr bwMode="auto">
          <a:xfrm>
            <a:off x="323528" y="2852936"/>
            <a:ext cx="8496300" cy="1368152"/>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3.14</a:t>
            </a:r>
            <a:endParaRPr lang="zh-TW" altLang="en-US" dirty="0"/>
          </a:p>
        </p:txBody>
      </p:sp>
      <p:pic>
        <p:nvPicPr>
          <p:cNvPr id="26626" name="Picture 2"/>
          <p:cNvPicPr>
            <a:picLocks noGrp="1" noChangeAspect="1" noChangeArrowheads="1"/>
          </p:cNvPicPr>
          <p:nvPr>
            <p:ph idx="1"/>
          </p:nvPr>
        </p:nvPicPr>
        <p:blipFill>
          <a:blip r:embed="rId2" cstate="print"/>
          <a:srcRect b="48138"/>
          <a:stretch>
            <a:fillRect/>
          </a:stretch>
        </p:blipFill>
        <p:spPr bwMode="auto">
          <a:xfrm>
            <a:off x="323850" y="1484784"/>
            <a:ext cx="8496300" cy="158417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89541216-201D-4BD2-8872-05543809B9B0}"/>
              </a:ext>
            </a:extLst>
          </p:cNvPr>
          <p:cNvSpPr>
            <a:spLocks noGrp="1"/>
          </p:cNvSpPr>
          <p:nvPr>
            <p:ph type="sldNum" sz="quarter" idx="12"/>
          </p:nvPr>
        </p:nvSpPr>
        <p:spPr/>
        <p:txBody>
          <a:bodyPr/>
          <a:lstStyle/>
          <a:p>
            <a:fld id="{8632C2C5-20A0-4062-ADB6-29D76B962CAE}" type="slidenum">
              <a:rPr lang="zh-TW" altLang="en-US" smtClean="0"/>
              <a:pPr/>
              <a:t>59</a:t>
            </a:fld>
            <a:endParaRPr lang="zh-TW" altLang="en-US"/>
          </a:p>
        </p:txBody>
      </p:sp>
      <p:pic>
        <p:nvPicPr>
          <p:cNvPr id="5" name="Picture 2"/>
          <p:cNvPicPr>
            <a:picLocks noChangeAspect="1" noChangeArrowheads="1"/>
          </p:cNvPicPr>
          <p:nvPr/>
        </p:nvPicPr>
        <p:blipFill>
          <a:blip r:embed="rId2" cstate="print"/>
          <a:srcRect t="56577"/>
          <a:stretch>
            <a:fillRect/>
          </a:stretch>
        </p:blipFill>
        <p:spPr bwMode="auto">
          <a:xfrm>
            <a:off x="323528" y="3212976"/>
            <a:ext cx="8496300" cy="1326381"/>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270D1-F988-4810-B576-59F13E7E2714}"/>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6861D461-6C0D-4B47-8902-E25F149C877F}"/>
              </a:ext>
            </a:extLst>
          </p:cNvPr>
          <p:cNvSpPr>
            <a:spLocks noGrp="1"/>
          </p:cNvSpPr>
          <p:nvPr>
            <p:ph idx="1"/>
          </p:nvPr>
        </p:nvSpPr>
        <p:spPr/>
        <p:txBody>
          <a:bodyPr/>
          <a:lstStyle/>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Consequently, discrete random variables associated with these experiments can be described by essentially the same probability distribution and therefore can be represented by </a:t>
            </a:r>
            <a:r>
              <a:rPr kumimoji="1" lang="en-US" altLang="zh-TW" sz="3000" baseline="0" dirty="0">
                <a:solidFill>
                  <a:srgbClr val="FF0000"/>
                </a:solidFill>
                <a:effectLst/>
                <a:latin typeface="Times New Roman" pitchFamily="18" charset="0"/>
                <a:ea typeface="標楷體" pitchFamily="65" charset="-120"/>
                <a:cs typeface="+mn-cs"/>
              </a:rPr>
              <a:t>a single formula</a:t>
            </a:r>
            <a:r>
              <a:rPr kumimoji="1" lang="en-US" altLang="zh-TW" sz="3000" baseline="0" dirty="0">
                <a:solidFill>
                  <a:schemeClr val="tx1"/>
                </a:solidFill>
                <a:effectLst/>
                <a:latin typeface="Times New Roman" pitchFamily="18" charset="0"/>
                <a:ea typeface="標楷體" pitchFamily="65" charset="-120"/>
                <a:cs typeface="+mn-cs"/>
              </a:rPr>
              <a:t>. </a:t>
            </a:r>
            <a:endParaRPr lang="zh-TW" altLang="zh-TW" dirty="0">
              <a:effectLst/>
            </a:endParaRPr>
          </a:p>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In fact, one needs </a:t>
            </a:r>
            <a:r>
              <a:rPr kumimoji="1" lang="en-US" altLang="zh-TW" sz="3000" baseline="0" dirty="0">
                <a:effectLst/>
                <a:latin typeface="Times New Roman" pitchFamily="18" charset="0"/>
                <a:ea typeface="標楷體" pitchFamily="65" charset="-120"/>
                <a:cs typeface="+mn-cs"/>
              </a:rPr>
              <a:t>only a handful </a:t>
            </a:r>
            <a:r>
              <a:rPr kumimoji="1" lang="en-US" altLang="zh-TW" sz="3000" baseline="0" dirty="0">
                <a:solidFill>
                  <a:schemeClr val="tx1"/>
                </a:solidFill>
                <a:effectLst/>
                <a:latin typeface="Times New Roman" pitchFamily="18" charset="0"/>
                <a:ea typeface="標楷體" pitchFamily="65" charset="-120"/>
                <a:cs typeface="+mn-cs"/>
              </a:rPr>
              <a:t>of important probability distributions to describe many of the discrete random variables encountered in practice.</a:t>
            </a:r>
            <a:endParaRPr lang="zh-TW" altLang="zh-TW" dirty="0">
              <a:effectLst/>
            </a:endParaRPr>
          </a:p>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Such </a:t>
            </a:r>
            <a:r>
              <a:rPr kumimoji="1" lang="en-US" altLang="zh-TW" sz="3000" baseline="0" dirty="0">
                <a:solidFill>
                  <a:srgbClr val="FF0000"/>
                </a:solidFill>
                <a:effectLst/>
                <a:latin typeface="Times New Roman" pitchFamily="18" charset="0"/>
                <a:ea typeface="標楷體" pitchFamily="65" charset="-120"/>
                <a:cs typeface="+mn-cs"/>
              </a:rPr>
              <a:t>a handful of distributions </a:t>
            </a:r>
            <a:r>
              <a:rPr kumimoji="1" lang="en-US" altLang="zh-TW" sz="3000" baseline="0" dirty="0">
                <a:solidFill>
                  <a:schemeClr val="tx1"/>
                </a:solidFill>
                <a:effectLst/>
                <a:latin typeface="Times New Roman" pitchFamily="18" charset="0"/>
                <a:ea typeface="標楷體" pitchFamily="65" charset="-120"/>
                <a:cs typeface="+mn-cs"/>
              </a:rPr>
              <a:t>describe several real-life random phenomena. </a:t>
            </a:r>
          </a:p>
        </p:txBody>
      </p:sp>
      <p:sp>
        <p:nvSpPr>
          <p:cNvPr id="4" name="投影片編號版面配置區 3">
            <a:extLst>
              <a:ext uri="{FF2B5EF4-FFF2-40B4-BE49-F238E27FC236}">
                <a16:creationId xmlns:a16="http://schemas.microsoft.com/office/drawing/2014/main" id="{3F1CF64D-11C0-4AC3-9629-19AAD5876A7C}"/>
              </a:ext>
            </a:extLst>
          </p:cNvPr>
          <p:cNvSpPr>
            <a:spLocks noGrp="1"/>
          </p:cNvSpPr>
          <p:nvPr>
            <p:ph type="sldNum" sz="quarter" idx="12"/>
          </p:nvPr>
        </p:nvSpPr>
        <p:spPr/>
        <p:txBody>
          <a:bodyPr/>
          <a:lstStyle/>
          <a:p>
            <a:fld id="{8632C2C5-20A0-4062-ADB6-29D76B962CAE}" type="slidenum">
              <a:rPr lang="zh-TW" altLang="en-US" smtClean="0"/>
              <a:pPr/>
              <a:t>6</a:t>
            </a:fld>
            <a:endParaRPr lang="zh-TW" altLang="en-US"/>
          </a:p>
        </p:txBody>
      </p:sp>
    </p:spTree>
    <p:extLst>
      <p:ext uri="{BB962C8B-B14F-4D97-AF65-F5344CB8AC3E}">
        <p14:creationId xmlns:p14="http://schemas.microsoft.com/office/powerpoint/2010/main" val="162468824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44624"/>
            <a:ext cx="9036496" cy="914400"/>
          </a:xfrm>
        </p:spPr>
        <p:txBody>
          <a:bodyPr/>
          <a:lstStyle/>
          <a:p>
            <a:r>
              <a:rPr lang="zh-TW" altLang="en-US" dirty="0"/>
              <a:t>負二項分布與幾何分布之 </a:t>
            </a:r>
            <a:r>
              <a:rPr lang="en-US" altLang="zh-TW" dirty="0"/>
              <a:t>Mean, Variance</a:t>
            </a:r>
            <a:endParaRPr lang="zh-TW" altLang="en-US" dirty="0"/>
          </a:p>
        </p:txBody>
      </p:sp>
      <p:pic>
        <p:nvPicPr>
          <p:cNvPr id="27650" name="Picture 2"/>
          <p:cNvPicPr>
            <a:picLocks noGrp="1" noChangeAspect="1" noChangeArrowheads="1"/>
          </p:cNvPicPr>
          <p:nvPr>
            <p:ph idx="1"/>
          </p:nvPr>
        </p:nvPicPr>
        <p:blipFill>
          <a:blip r:embed="rId2" cstate="print"/>
          <a:srcRect/>
          <a:stretch>
            <a:fillRect/>
          </a:stretch>
        </p:blipFill>
        <p:spPr bwMode="auto">
          <a:xfrm>
            <a:off x="540440" y="1484784"/>
            <a:ext cx="7992000" cy="181549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73DD2A11-24B9-4D63-84FE-E9A975B61BD0}"/>
              </a:ext>
            </a:extLst>
          </p:cNvPr>
          <p:cNvSpPr>
            <a:spLocks noGrp="1"/>
          </p:cNvSpPr>
          <p:nvPr>
            <p:ph type="sldNum" sz="quarter" idx="12"/>
          </p:nvPr>
        </p:nvSpPr>
        <p:spPr/>
        <p:txBody>
          <a:bodyPr/>
          <a:lstStyle/>
          <a:p>
            <a:fld id="{8632C2C5-20A0-4062-ADB6-29D76B962CAE}" type="slidenum">
              <a:rPr lang="zh-TW" altLang="en-US" smtClean="0"/>
              <a:pPr/>
              <a:t>60</a:t>
            </a:fld>
            <a:endParaRPr lang="zh-TW" altLang="en-US"/>
          </a:p>
        </p:txBody>
      </p:sp>
      <p:sp>
        <p:nvSpPr>
          <p:cNvPr id="4" name="文字方塊 3">
            <a:extLst>
              <a:ext uri="{FF2B5EF4-FFF2-40B4-BE49-F238E27FC236}">
                <a16:creationId xmlns:a16="http://schemas.microsoft.com/office/drawing/2014/main" id="{3927853F-4F7A-4CC7-86FC-709A5E7E5895}"/>
              </a:ext>
            </a:extLst>
          </p:cNvPr>
          <p:cNvSpPr txBox="1"/>
          <p:nvPr/>
        </p:nvSpPr>
        <p:spPr>
          <a:xfrm>
            <a:off x="827584" y="4293096"/>
            <a:ext cx="1396536" cy="923330"/>
          </a:xfrm>
          <a:prstGeom prst="rect">
            <a:avLst/>
          </a:prstGeom>
          <a:noFill/>
        </p:spPr>
        <p:txBody>
          <a:bodyPr wrap="none" rtlCol="0">
            <a:spAutoFit/>
          </a:bodyPr>
          <a:lstStyle/>
          <a:p>
            <a:r>
              <a:rPr lang="zh-TW" altLang="en-US" dirty="0"/>
              <a:t>負二項分布 </a:t>
            </a:r>
            <a:endParaRPr lang="en-US" altLang="zh-TW" dirty="0"/>
          </a:p>
          <a:p>
            <a:r>
              <a:rPr lang="en-US" altLang="zh-TW" dirty="0"/>
              <a:t>Mean= ?</a:t>
            </a:r>
          </a:p>
          <a:p>
            <a:r>
              <a:rPr lang="en-US" altLang="zh-TW" dirty="0"/>
              <a:t>Variance= ?</a:t>
            </a:r>
            <a:endParaRPr lang="zh-TW" altLang="en-US" dirty="0"/>
          </a:p>
        </p:txBody>
      </p:sp>
      <p:grpSp>
        <p:nvGrpSpPr>
          <p:cNvPr id="30" name="群組 29">
            <a:extLst>
              <a:ext uri="{FF2B5EF4-FFF2-40B4-BE49-F238E27FC236}">
                <a16:creationId xmlns:a16="http://schemas.microsoft.com/office/drawing/2014/main" id="{29F73400-BA8E-4DC3-B5FC-AE528C77F91E}"/>
              </a:ext>
            </a:extLst>
          </p:cNvPr>
          <p:cNvGrpSpPr/>
          <p:nvPr/>
        </p:nvGrpSpPr>
        <p:grpSpPr>
          <a:xfrm>
            <a:off x="6238196" y="3561310"/>
            <a:ext cx="656280" cy="622800"/>
            <a:chOff x="6238196" y="3561310"/>
            <a:chExt cx="656280" cy="622800"/>
          </a:xfrm>
        </p:grpSpPr>
        <mc:AlternateContent xmlns:mc="http://schemas.openxmlformats.org/markup-compatibility/2006">
          <mc:Choice xmlns:p14="http://schemas.microsoft.com/office/powerpoint/2010/main" Requires="p14">
            <p:contentPart p14:bwMode="auto" r:id="rId3">
              <p14:nvContentPartPr>
                <p14:cNvPr id="20" name="筆跡 19">
                  <a:extLst>
                    <a:ext uri="{FF2B5EF4-FFF2-40B4-BE49-F238E27FC236}">
                      <a16:creationId xmlns:a16="http://schemas.microsoft.com/office/drawing/2014/main" id="{8F18AFBB-592E-4004-A35B-3D3846F16AE1}"/>
                    </a:ext>
                  </a:extLst>
                </p14:cNvPr>
                <p14:cNvContentPartPr/>
                <p14:nvPr/>
              </p14:nvContentPartPr>
              <p14:xfrm>
                <a:off x="6238196" y="3700630"/>
                <a:ext cx="229320" cy="483480"/>
              </p14:xfrm>
            </p:contentPart>
          </mc:Choice>
          <mc:Fallback>
            <p:pic>
              <p:nvPicPr>
                <p:cNvPr id="20" name="筆跡 19">
                  <a:extLst>
                    <a:ext uri="{FF2B5EF4-FFF2-40B4-BE49-F238E27FC236}">
                      <a16:creationId xmlns:a16="http://schemas.microsoft.com/office/drawing/2014/main" id="{8F18AFBB-592E-4004-A35B-3D3846F16AE1}"/>
                    </a:ext>
                  </a:extLst>
                </p:cNvPr>
                <p:cNvPicPr/>
                <p:nvPr/>
              </p:nvPicPr>
              <p:blipFill>
                <a:blip r:embed="rId4"/>
                <a:stretch>
                  <a:fillRect/>
                </a:stretch>
              </p:blipFill>
              <p:spPr>
                <a:xfrm>
                  <a:off x="6220556" y="3682990"/>
                  <a:ext cx="264960" cy="5191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21" name="筆跡 20">
                  <a:extLst>
                    <a:ext uri="{FF2B5EF4-FFF2-40B4-BE49-F238E27FC236}">
                      <a16:creationId xmlns:a16="http://schemas.microsoft.com/office/drawing/2014/main" id="{FCE94AAC-9080-4737-A163-7723B0690C31}"/>
                    </a:ext>
                  </a:extLst>
                </p14:cNvPr>
                <p14:cNvContentPartPr/>
                <p14:nvPr/>
              </p14:nvContentPartPr>
              <p14:xfrm>
                <a:off x="6564356" y="3561310"/>
                <a:ext cx="95400" cy="181080"/>
              </p14:xfrm>
            </p:contentPart>
          </mc:Choice>
          <mc:Fallback>
            <p:pic>
              <p:nvPicPr>
                <p:cNvPr id="21" name="筆跡 20">
                  <a:extLst>
                    <a:ext uri="{FF2B5EF4-FFF2-40B4-BE49-F238E27FC236}">
                      <a16:creationId xmlns:a16="http://schemas.microsoft.com/office/drawing/2014/main" id="{FCE94AAC-9080-4737-A163-7723B0690C31}"/>
                    </a:ext>
                  </a:extLst>
                </p:cNvPr>
                <p:cNvPicPr/>
                <p:nvPr/>
              </p:nvPicPr>
              <p:blipFill>
                <a:blip r:embed="rId6"/>
                <a:stretch>
                  <a:fillRect/>
                </a:stretch>
              </p:blipFill>
              <p:spPr>
                <a:xfrm>
                  <a:off x="6546356" y="3543310"/>
                  <a:ext cx="13104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2" name="筆跡 21">
                  <a:extLst>
                    <a:ext uri="{FF2B5EF4-FFF2-40B4-BE49-F238E27FC236}">
                      <a16:creationId xmlns:a16="http://schemas.microsoft.com/office/drawing/2014/main" id="{FC7B9B97-8061-4BDC-AEAE-9E85DFA65EB5}"/>
                    </a:ext>
                  </a:extLst>
                </p14:cNvPr>
                <p14:cNvContentPartPr/>
                <p14:nvPr/>
              </p14:nvContentPartPr>
              <p14:xfrm>
                <a:off x="6566156" y="3622870"/>
                <a:ext cx="106920" cy="73800"/>
              </p14:xfrm>
            </p:contentPart>
          </mc:Choice>
          <mc:Fallback>
            <p:pic>
              <p:nvPicPr>
                <p:cNvPr id="22" name="筆跡 21">
                  <a:extLst>
                    <a:ext uri="{FF2B5EF4-FFF2-40B4-BE49-F238E27FC236}">
                      <a16:creationId xmlns:a16="http://schemas.microsoft.com/office/drawing/2014/main" id="{FC7B9B97-8061-4BDC-AEAE-9E85DFA65EB5}"/>
                    </a:ext>
                  </a:extLst>
                </p:cNvPr>
                <p:cNvPicPr/>
                <p:nvPr/>
              </p:nvPicPr>
              <p:blipFill>
                <a:blip r:embed="rId8"/>
                <a:stretch>
                  <a:fillRect/>
                </a:stretch>
              </p:blipFill>
              <p:spPr>
                <a:xfrm>
                  <a:off x="6548516" y="3605230"/>
                  <a:ext cx="14256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3" name="筆跡 22">
                  <a:extLst>
                    <a:ext uri="{FF2B5EF4-FFF2-40B4-BE49-F238E27FC236}">
                      <a16:creationId xmlns:a16="http://schemas.microsoft.com/office/drawing/2014/main" id="{E9305B4F-1ADA-4B30-969B-1D0143437097}"/>
                    </a:ext>
                  </a:extLst>
                </p14:cNvPr>
                <p14:cNvContentPartPr/>
                <p14:nvPr/>
              </p14:nvContentPartPr>
              <p14:xfrm>
                <a:off x="6673076" y="3622870"/>
                <a:ext cx="360" cy="360"/>
              </p14:xfrm>
            </p:contentPart>
          </mc:Choice>
          <mc:Fallback>
            <p:pic>
              <p:nvPicPr>
                <p:cNvPr id="23" name="筆跡 22">
                  <a:extLst>
                    <a:ext uri="{FF2B5EF4-FFF2-40B4-BE49-F238E27FC236}">
                      <a16:creationId xmlns:a16="http://schemas.microsoft.com/office/drawing/2014/main" id="{E9305B4F-1ADA-4B30-969B-1D0143437097}"/>
                    </a:ext>
                  </a:extLst>
                </p:cNvPr>
                <p:cNvPicPr/>
                <p:nvPr/>
              </p:nvPicPr>
              <p:blipFill>
                <a:blip r:embed="rId10"/>
                <a:stretch>
                  <a:fillRect/>
                </a:stretch>
              </p:blipFill>
              <p:spPr>
                <a:xfrm>
                  <a:off x="6655076" y="3605230"/>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4" name="筆跡 23">
                  <a:extLst>
                    <a:ext uri="{FF2B5EF4-FFF2-40B4-BE49-F238E27FC236}">
                      <a16:creationId xmlns:a16="http://schemas.microsoft.com/office/drawing/2014/main" id="{67E019AD-A621-4AE8-B8A9-5E687D858DC2}"/>
                    </a:ext>
                  </a:extLst>
                </p14:cNvPr>
                <p14:cNvContentPartPr/>
                <p14:nvPr/>
              </p14:nvContentPartPr>
              <p14:xfrm>
                <a:off x="6673076" y="3622870"/>
                <a:ext cx="130320" cy="79920"/>
              </p14:xfrm>
            </p:contentPart>
          </mc:Choice>
          <mc:Fallback>
            <p:pic>
              <p:nvPicPr>
                <p:cNvPr id="24" name="筆跡 23">
                  <a:extLst>
                    <a:ext uri="{FF2B5EF4-FFF2-40B4-BE49-F238E27FC236}">
                      <a16:creationId xmlns:a16="http://schemas.microsoft.com/office/drawing/2014/main" id="{67E019AD-A621-4AE8-B8A9-5E687D858DC2}"/>
                    </a:ext>
                  </a:extLst>
                </p:cNvPr>
                <p:cNvPicPr/>
                <p:nvPr/>
              </p:nvPicPr>
              <p:blipFill>
                <a:blip r:embed="rId12"/>
                <a:stretch>
                  <a:fillRect/>
                </a:stretch>
              </p:blipFill>
              <p:spPr>
                <a:xfrm>
                  <a:off x="6655076" y="3605230"/>
                  <a:ext cx="16596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5" name="筆跡 24">
                  <a:extLst>
                    <a:ext uri="{FF2B5EF4-FFF2-40B4-BE49-F238E27FC236}">
                      <a16:creationId xmlns:a16="http://schemas.microsoft.com/office/drawing/2014/main" id="{587A4850-82A4-4272-8F00-E3E3F6FCFDC7}"/>
                    </a:ext>
                  </a:extLst>
                </p14:cNvPr>
                <p14:cNvContentPartPr/>
                <p14:nvPr/>
              </p14:nvContentPartPr>
              <p14:xfrm>
                <a:off x="6867116" y="3650590"/>
                <a:ext cx="14040" cy="127440"/>
              </p14:xfrm>
            </p:contentPart>
          </mc:Choice>
          <mc:Fallback>
            <p:pic>
              <p:nvPicPr>
                <p:cNvPr id="25" name="筆跡 24">
                  <a:extLst>
                    <a:ext uri="{FF2B5EF4-FFF2-40B4-BE49-F238E27FC236}">
                      <a16:creationId xmlns:a16="http://schemas.microsoft.com/office/drawing/2014/main" id="{587A4850-82A4-4272-8F00-E3E3F6FCFDC7}"/>
                    </a:ext>
                  </a:extLst>
                </p:cNvPr>
                <p:cNvPicPr/>
                <p:nvPr/>
              </p:nvPicPr>
              <p:blipFill>
                <a:blip r:embed="rId14"/>
                <a:stretch>
                  <a:fillRect/>
                </a:stretch>
              </p:blipFill>
              <p:spPr>
                <a:xfrm>
                  <a:off x="6849116" y="3632950"/>
                  <a:ext cx="4968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6" name="筆跡 25">
                  <a:extLst>
                    <a:ext uri="{FF2B5EF4-FFF2-40B4-BE49-F238E27FC236}">
                      <a16:creationId xmlns:a16="http://schemas.microsoft.com/office/drawing/2014/main" id="{57FA4A4F-E55E-422A-B827-F9F88959DA33}"/>
                    </a:ext>
                  </a:extLst>
                </p14:cNvPr>
                <p14:cNvContentPartPr/>
                <p14:nvPr/>
              </p14:nvContentPartPr>
              <p14:xfrm>
                <a:off x="6880436" y="3916990"/>
                <a:ext cx="14040" cy="8280"/>
              </p14:xfrm>
            </p:contentPart>
          </mc:Choice>
          <mc:Fallback>
            <p:pic>
              <p:nvPicPr>
                <p:cNvPr id="26" name="筆跡 25">
                  <a:extLst>
                    <a:ext uri="{FF2B5EF4-FFF2-40B4-BE49-F238E27FC236}">
                      <a16:creationId xmlns:a16="http://schemas.microsoft.com/office/drawing/2014/main" id="{57FA4A4F-E55E-422A-B827-F9F88959DA33}"/>
                    </a:ext>
                  </a:extLst>
                </p:cNvPr>
                <p:cNvPicPr/>
                <p:nvPr/>
              </p:nvPicPr>
              <p:blipFill>
                <a:blip r:embed="rId16"/>
                <a:stretch>
                  <a:fillRect/>
                </a:stretch>
              </p:blipFill>
              <p:spPr>
                <a:xfrm>
                  <a:off x="6862796" y="3898990"/>
                  <a:ext cx="49680" cy="43920"/>
                </a:xfrm>
                <a:prstGeom prst="rect">
                  <a:avLst/>
                </a:prstGeom>
              </p:spPr>
            </p:pic>
          </mc:Fallback>
        </mc:AlternateContent>
      </p:grpSp>
      <p:grpSp>
        <p:nvGrpSpPr>
          <p:cNvPr id="29" name="群組 28">
            <a:extLst>
              <a:ext uri="{FF2B5EF4-FFF2-40B4-BE49-F238E27FC236}">
                <a16:creationId xmlns:a16="http://schemas.microsoft.com/office/drawing/2014/main" id="{ADB018DA-5A52-4C70-A93F-BE1AEA65687F}"/>
              </a:ext>
            </a:extLst>
          </p:cNvPr>
          <p:cNvGrpSpPr/>
          <p:nvPr/>
        </p:nvGrpSpPr>
        <p:grpSpPr>
          <a:xfrm>
            <a:off x="7109396" y="3835630"/>
            <a:ext cx="225720" cy="338760"/>
            <a:chOff x="7109396" y="3835630"/>
            <a:chExt cx="225720" cy="338760"/>
          </a:xfrm>
        </p:grpSpPr>
        <mc:AlternateContent xmlns:mc="http://schemas.openxmlformats.org/markup-compatibility/2006">
          <mc:Choice xmlns:p14="http://schemas.microsoft.com/office/powerpoint/2010/main" Requires="p14">
            <p:contentPart p14:bwMode="auto" r:id="rId17">
              <p14:nvContentPartPr>
                <p14:cNvPr id="27" name="筆跡 26">
                  <a:extLst>
                    <a:ext uri="{FF2B5EF4-FFF2-40B4-BE49-F238E27FC236}">
                      <a16:creationId xmlns:a16="http://schemas.microsoft.com/office/drawing/2014/main" id="{BE3B7EBE-DD53-4AF3-BB6B-98220F6CA0FB}"/>
                    </a:ext>
                  </a:extLst>
                </p14:cNvPr>
                <p14:cNvContentPartPr/>
                <p14:nvPr/>
              </p14:nvContentPartPr>
              <p14:xfrm>
                <a:off x="7109396" y="3835630"/>
                <a:ext cx="121320" cy="338760"/>
              </p14:xfrm>
            </p:contentPart>
          </mc:Choice>
          <mc:Fallback>
            <p:pic>
              <p:nvPicPr>
                <p:cNvPr id="27" name="筆跡 26">
                  <a:extLst>
                    <a:ext uri="{FF2B5EF4-FFF2-40B4-BE49-F238E27FC236}">
                      <a16:creationId xmlns:a16="http://schemas.microsoft.com/office/drawing/2014/main" id="{BE3B7EBE-DD53-4AF3-BB6B-98220F6CA0FB}"/>
                    </a:ext>
                  </a:extLst>
                </p:cNvPr>
                <p:cNvPicPr/>
                <p:nvPr/>
              </p:nvPicPr>
              <p:blipFill>
                <a:blip r:embed="rId18"/>
                <a:stretch>
                  <a:fillRect/>
                </a:stretch>
              </p:blipFill>
              <p:spPr>
                <a:xfrm>
                  <a:off x="7091756" y="3817990"/>
                  <a:ext cx="156960" cy="3744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8" name="筆跡 27">
                  <a:extLst>
                    <a:ext uri="{FF2B5EF4-FFF2-40B4-BE49-F238E27FC236}">
                      <a16:creationId xmlns:a16="http://schemas.microsoft.com/office/drawing/2014/main" id="{549F5DC9-2859-4862-A704-566FF1FC6AB4}"/>
                    </a:ext>
                  </a:extLst>
                </p14:cNvPr>
                <p14:cNvContentPartPr/>
                <p14:nvPr/>
              </p14:nvContentPartPr>
              <p14:xfrm>
                <a:off x="7161956" y="3837430"/>
                <a:ext cx="173160" cy="108000"/>
              </p14:xfrm>
            </p:contentPart>
          </mc:Choice>
          <mc:Fallback>
            <p:pic>
              <p:nvPicPr>
                <p:cNvPr id="28" name="筆跡 27">
                  <a:extLst>
                    <a:ext uri="{FF2B5EF4-FFF2-40B4-BE49-F238E27FC236}">
                      <a16:creationId xmlns:a16="http://schemas.microsoft.com/office/drawing/2014/main" id="{549F5DC9-2859-4862-A704-566FF1FC6AB4}"/>
                    </a:ext>
                  </a:extLst>
                </p:cNvPr>
                <p:cNvPicPr/>
                <p:nvPr/>
              </p:nvPicPr>
              <p:blipFill>
                <a:blip r:embed="rId20"/>
                <a:stretch>
                  <a:fillRect/>
                </a:stretch>
              </p:blipFill>
              <p:spPr>
                <a:xfrm>
                  <a:off x="7143956" y="3819790"/>
                  <a:ext cx="208800" cy="143640"/>
                </a:xfrm>
                <a:prstGeom prst="rect">
                  <a:avLst/>
                </a:prstGeom>
              </p:spPr>
            </p:pic>
          </mc:Fallback>
        </mc:AlternateContent>
      </p:grpSp>
      <p:grpSp>
        <p:nvGrpSpPr>
          <p:cNvPr id="40" name="群組 39">
            <a:extLst>
              <a:ext uri="{FF2B5EF4-FFF2-40B4-BE49-F238E27FC236}">
                <a16:creationId xmlns:a16="http://schemas.microsoft.com/office/drawing/2014/main" id="{E838AFF5-31F7-4339-825D-F1548DD1FE80}"/>
              </a:ext>
            </a:extLst>
          </p:cNvPr>
          <p:cNvGrpSpPr/>
          <p:nvPr/>
        </p:nvGrpSpPr>
        <p:grpSpPr>
          <a:xfrm>
            <a:off x="3593636" y="3013030"/>
            <a:ext cx="2400480" cy="1194480"/>
            <a:chOff x="3593636" y="3013030"/>
            <a:chExt cx="2400480" cy="1194480"/>
          </a:xfrm>
        </p:grpSpPr>
        <mc:AlternateContent xmlns:mc="http://schemas.openxmlformats.org/markup-compatibility/2006">
          <mc:Choice xmlns:p14="http://schemas.microsoft.com/office/powerpoint/2010/main" Requires="p14">
            <p:contentPart p14:bwMode="auto" r:id="rId21">
              <p14:nvContentPartPr>
                <p14:cNvPr id="5" name="筆跡 4">
                  <a:extLst>
                    <a:ext uri="{FF2B5EF4-FFF2-40B4-BE49-F238E27FC236}">
                      <a16:creationId xmlns:a16="http://schemas.microsoft.com/office/drawing/2014/main" id="{C6BEF13B-D921-4ED4-A851-AD498A66E3BC}"/>
                    </a:ext>
                  </a:extLst>
                </p14:cNvPr>
                <p14:cNvContentPartPr/>
                <p14:nvPr/>
              </p14:nvContentPartPr>
              <p14:xfrm>
                <a:off x="3622436" y="3013030"/>
                <a:ext cx="66240" cy="497160"/>
              </p14:xfrm>
            </p:contentPart>
          </mc:Choice>
          <mc:Fallback>
            <p:pic>
              <p:nvPicPr>
                <p:cNvPr id="5" name="筆跡 4">
                  <a:extLst>
                    <a:ext uri="{FF2B5EF4-FFF2-40B4-BE49-F238E27FC236}">
                      <a16:creationId xmlns:a16="http://schemas.microsoft.com/office/drawing/2014/main" id="{C6BEF13B-D921-4ED4-A851-AD498A66E3BC}"/>
                    </a:ext>
                  </a:extLst>
                </p:cNvPr>
                <p:cNvPicPr/>
                <p:nvPr/>
              </p:nvPicPr>
              <p:blipFill>
                <a:blip r:embed="rId22"/>
                <a:stretch>
                  <a:fillRect/>
                </a:stretch>
              </p:blipFill>
              <p:spPr>
                <a:xfrm>
                  <a:off x="3604796" y="2995030"/>
                  <a:ext cx="101880" cy="5328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6" name="筆跡 5">
                  <a:extLst>
                    <a:ext uri="{FF2B5EF4-FFF2-40B4-BE49-F238E27FC236}">
                      <a16:creationId xmlns:a16="http://schemas.microsoft.com/office/drawing/2014/main" id="{801A9E55-461B-45CA-809C-4F3AA8724AD9}"/>
                    </a:ext>
                  </a:extLst>
                </p14:cNvPr>
                <p14:cNvContentPartPr/>
                <p14:nvPr/>
              </p14:nvContentPartPr>
              <p14:xfrm>
                <a:off x="3593636" y="3420190"/>
                <a:ext cx="155520" cy="108360"/>
              </p14:xfrm>
            </p:contentPart>
          </mc:Choice>
          <mc:Fallback>
            <p:pic>
              <p:nvPicPr>
                <p:cNvPr id="6" name="筆跡 5">
                  <a:extLst>
                    <a:ext uri="{FF2B5EF4-FFF2-40B4-BE49-F238E27FC236}">
                      <a16:creationId xmlns:a16="http://schemas.microsoft.com/office/drawing/2014/main" id="{801A9E55-461B-45CA-809C-4F3AA8724AD9}"/>
                    </a:ext>
                  </a:extLst>
                </p:cNvPr>
                <p:cNvPicPr/>
                <p:nvPr/>
              </p:nvPicPr>
              <p:blipFill>
                <a:blip r:embed="rId24"/>
                <a:stretch>
                  <a:fillRect/>
                </a:stretch>
              </p:blipFill>
              <p:spPr>
                <a:xfrm>
                  <a:off x="3575636" y="3402550"/>
                  <a:ext cx="19116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7" name="筆跡 6">
                  <a:extLst>
                    <a:ext uri="{FF2B5EF4-FFF2-40B4-BE49-F238E27FC236}">
                      <a16:creationId xmlns:a16="http://schemas.microsoft.com/office/drawing/2014/main" id="{75F00A68-C003-4203-9E34-67241A6C41CD}"/>
                    </a:ext>
                  </a:extLst>
                </p14:cNvPr>
                <p14:cNvContentPartPr/>
                <p14:nvPr/>
              </p14:nvContentPartPr>
              <p14:xfrm>
                <a:off x="3775796" y="3628990"/>
                <a:ext cx="268200" cy="43920"/>
              </p14:xfrm>
            </p:contentPart>
          </mc:Choice>
          <mc:Fallback>
            <p:pic>
              <p:nvPicPr>
                <p:cNvPr id="7" name="筆跡 6">
                  <a:extLst>
                    <a:ext uri="{FF2B5EF4-FFF2-40B4-BE49-F238E27FC236}">
                      <a16:creationId xmlns:a16="http://schemas.microsoft.com/office/drawing/2014/main" id="{75F00A68-C003-4203-9E34-67241A6C41CD}"/>
                    </a:ext>
                  </a:extLst>
                </p:cNvPr>
                <p:cNvPicPr/>
                <p:nvPr/>
              </p:nvPicPr>
              <p:blipFill>
                <a:blip r:embed="rId26"/>
                <a:stretch>
                  <a:fillRect/>
                </a:stretch>
              </p:blipFill>
              <p:spPr>
                <a:xfrm>
                  <a:off x="3758156" y="3610990"/>
                  <a:ext cx="30384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8" name="筆跡 7">
                  <a:extLst>
                    <a:ext uri="{FF2B5EF4-FFF2-40B4-BE49-F238E27FC236}">
                      <a16:creationId xmlns:a16="http://schemas.microsoft.com/office/drawing/2014/main" id="{99CD9DCE-6071-4FAF-A25E-644A949281F1}"/>
                    </a:ext>
                  </a:extLst>
                </p14:cNvPr>
                <p14:cNvContentPartPr/>
                <p14:nvPr/>
              </p14:nvContentPartPr>
              <p14:xfrm>
                <a:off x="3808196" y="3637630"/>
                <a:ext cx="150480" cy="275760"/>
              </p14:xfrm>
            </p:contentPart>
          </mc:Choice>
          <mc:Fallback>
            <p:pic>
              <p:nvPicPr>
                <p:cNvPr id="8" name="筆跡 7">
                  <a:extLst>
                    <a:ext uri="{FF2B5EF4-FFF2-40B4-BE49-F238E27FC236}">
                      <a16:creationId xmlns:a16="http://schemas.microsoft.com/office/drawing/2014/main" id="{99CD9DCE-6071-4FAF-A25E-644A949281F1}"/>
                    </a:ext>
                  </a:extLst>
                </p:cNvPr>
                <p:cNvPicPr/>
                <p:nvPr/>
              </p:nvPicPr>
              <p:blipFill>
                <a:blip r:embed="rId28"/>
                <a:stretch>
                  <a:fillRect/>
                </a:stretch>
              </p:blipFill>
              <p:spPr>
                <a:xfrm>
                  <a:off x="3790556" y="3619990"/>
                  <a:ext cx="186120" cy="3114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9" name="筆跡 8">
                  <a:extLst>
                    <a:ext uri="{FF2B5EF4-FFF2-40B4-BE49-F238E27FC236}">
                      <a16:creationId xmlns:a16="http://schemas.microsoft.com/office/drawing/2014/main" id="{0236789D-F547-4AF2-B98F-16908DD77B6C}"/>
                    </a:ext>
                  </a:extLst>
                </p14:cNvPr>
                <p14:cNvContentPartPr/>
                <p14:nvPr/>
              </p14:nvContentPartPr>
              <p14:xfrm>
                <a:off x="3832316" y="3745990"/>
                <a:ext cx="180720" cy="24120"/>
              </p14:xfrm>
            </p:contentPart>
          </mc:Choice>
          <mc:Fallback>
            <p:pic>
              <p:nvPicPr>
                <p:cNvPr id="9" name="筆跡 8">
                  <a:extLst>
                    <a:ext uri="{FF2B5EF4-FFF2-40B4-BE49-F238E27FC236}">
                      <a16:creationId xmlns:a16="http://schemas.microsoft.com/office/drawing/2014/main" id="{0236789D-F547-4AF2-B98F-16908DD77B6C}"/>
                    </a:ext>
                  </a:extLst>
                </p:cNvPr>
                <p:cNvPicPr/>
                <p:nvPr/>
              </p:nvPicPr>
              <p:blipFill>
                <a:blip r:embed="rId30"/>
                <a:stretch>
                  <a:fillRect/>
                </a:stretch>
              </p:blipFill>
              <p:spPr>
                <a:xfrm>
                  <a:off x="3814316" y="3728350"/>
                  <a:ext cx="21636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0" name="筆跡 9">
                  <a:extLst>
                    <a:ext uri="{FF2B5EF4-FFF2-40B4-BE49-F238E27FC236}">
                      <a16:creationId xmlns:a16="http://schemas.microsoft.com/office/drawing/2014/main" id="{301EA42D-3035-4501-AB22-962DBD070745}"/>
                    </a:ext>
                  </a:extLst>
                </p14:cNvPr>
                <p14:cNvContentPartPr/>
                <p14:nvPr/>
              </p14:nvContentPartPr>
              <p14:xfrm>
                <a:off x="4099796" y="3656710"/>
                <a:ext cx="138240" cy="272520"/>
              </p14:xfrm>
            </p:contentPart>
          </mc:Choice>
          <mc:Fallback>
            <p:pic>
              <p:nvPicPr>
                <p:cNvPr id="10" name="筆跡 9">
                  <a:extLst>
                    <a:ext uri="{FF2B5EF4-FFF2-40B4-BE49-F238E27FC236}">
                      <a16:creationId xmlns:a16="http://schemas.microsoft.com/office/drawing/2014/main" id="{301EA42D-3035-4501-AB22-962DBD070745}"/>
                    </a:ext>
                  </a:extLst>
                </p:cNvPr>
                <p:cNvPicPr/>
                <p:nvPr/>
              </p:nvPicPr>
              <p:blipFill>
                <a:blip r:embed="rId32"/>
                <a:stretch>
                  <a:fillRect/>
                </a:stretch>
              </p:blipFill>
              <p:spPr>
                <a:xfrm>
                  <a:off x="4081796" y="3638710"/>
                  <a:ext cx="173880" cy="3081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1" name="筆跡 10">
                  <a:extLst>
                    <a:ext uri="{FF2B5EF4-FFF2-40B4-BE49-F238E27FC236}">
                      <a16:creationId xmlns:a16="http://schemas.microsoft.com/office/drawing/2014/main" id="{BB6EAE9B-9B9F-4861-9657-4D6DD9BD1C3F}"/>
                    </a:ext>
                  </a:extLst>
                </p14:cNvPr>
                <p14:cNvContentPartPr/>
                <p14:nvPr/>
              </p14:nvContentPartPr>
              <p14:xfrm>
                <a:off x="4239476" y="3730150"/>
                <a:ext cx="200160" cy="143280"/>
              </p14:xfrm>
            </p:contentPart>
          </mc:Choice>
          <mc:Fallback>
            <p:pic>
              <p:nvPicPr>
                <p:cNvPr id="11" name="筆跡 10">
                  <a:extLst>
                    <a:ext uri="{FF2B5EF4-FFF2-40B4-BE49-F238E27FC236}">
                      <a16:creationId xmlns:a16="http://schemas.microsoft.com/office/drawing/2014/main" id="{BB6EAE9B-9B9F-4861-9657-4D6DD9BD1C3F}"/>
                    </a:ext>
                  </a:extLst>
                </p:cNvPr>
                <p:cNvPicPr/>
                <p:nvPr/>
              </p:nvPicPr>
              <p:blipFill>
                <a:blip r:embed="rId34"/>
                <a:stretch>
                  <a:fillRect/>
                </a:stretch>
              </p:blipFill>
              <p:spPr>
                <a:xfrm>
                  <a:off x="4221836" y="3712510"/>
                  <a:ext cx="23580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2" name="筆跡 11">
                  <a:extLst>
                    <a:ext uri="{FF2B5EF4-FFF2-40B4-BE49-F238E27FC236}">
                      <a16:creationId xmlns:a16="http://schemas.microsoft.com/office/drawing/2014/main" id="{871C00E9-C5D0-43C6-9A6F-4154E50DAD94}"/>
                    </a:ext>
                  </a:extLst>
                </p14:cNvPr>
                <p14:cNvContentPartPr/>
                <p14:nvPr/>
              </p14:nvContentPartPr>
              <p14:xfrm>
                <a:off x="4309316" y="3664630"/>
                <a:ext cx="105120" cy="264600"/>
              </p14:xfrm>
            </p:contentPart>
          </mc:Choice>
          <mc:Fallback>
            <p:pic>
              <p:nvPicPr>
                <p:cNvPr id="12" name="筆跡 11">
                  <a:extLst>
                    <a:ext uri="{FF2B5EF4-FFF2-40B4-BE49-F238E27FC236}">
                      <a16:creationId xmlns:a16="http://schemas.microsoft.com/office/drawing/2014/main" id="{871C00E9-C5D0-43C6-9A6F-4154E50DAD94}"/>
                    </a:ext>
                  </a:extLst>
                </p:cNvPr>
                <p:cNvPicPr/>
                <p:nvPr/>
              </p:nvPicPr>
              <p:blipFill>
                <a:blip r:embed="rId36"/>
                <a:stretch>
                  <a:fillRect/>
                </a:stretch>
              </p:blipFill>
              <p:spPr>
                <a:xfrm>
                  <a:off x="4291676" y="3646630"/>
                  <a:ext cx="140760" cy="30024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3" name="筆跡 12">
                  <a:extLst>
                    <a:ext uri="{FF2B5EF4-FFF2-40B4-BE49-F238E27FC236}">
                      <a16:creationId xmlns:a16="http://schemas.microsoft.com/office/drawing/2014/main" id="{E39539AA-2353-4DED-BF0A-5DBE2B6007DF}"/>
                    </a:ext>
                  </a:extLst>
                </p14:cNvPr>
                <p14:cNvContentPartPr/>
                <p14:nvPr/>
              </p14:nvContentPartPr>
              <p14:xfrm>
                <a:off x="4532516" y="3628990"/>
                <a:ext cx="88200" cy="324360"/>
              </p14:xfrm>
            </p:contentPart>
          </mc:Choice>
          <mc:Fallback>
            <p:pic>
              <p:nvPicPr>
                <p:cNvPr id="13" name="筆跡 12">
                  <a:extLst>
                    <a:ext uri="{FF2B5EF4-FFF2-40B4-BE49-F238E27FC236}">
                      <a16:creationId xmlns:a16="http://schemas.microsoft.com/office/drawing/2014/main" id="{E39539AA-2353-4DED-BF0A-5DBE2B6007DF}"/>
                    </a:ext>
                  </a:extLst>
                </p:cNvPr>
                <p:cNvPicPr/>
                <p:nvPr/>
              </p:nvPicPr>
              <p:blipFill>
                <a:blip r:embed="rId38"/>
                <a:stretch>
                  <a:fillRect/>
                </a:stretch>
              </p:blipFill>
              <p:spPr>
                <a:xfrm>
                  <a:off x="4514876" y="3610990"/>
                  <a:ext cx="12384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14" name="筆跡 13">
                  <a:extLst>
                    <a:ext uri="{FF2B5EF4-FFF2-40B4-BE49-F238E27FC236}">
                      <a16:creationId xmlns:a16="http://schemas.microsoft.com/office/drawing/2014/main" id="{A596BDF1-5857-4F89-85CC-AF1C01812D8C}"/>
                    </a:ext>
                  </a:extLst>
                </p14:cNvPr>
                <p14:cNvContentPartPr/>
                <p14:nvPr/>
              </p14:nvContentPartPr>
              <p14:xfrm>
                <a:off x="4755716" y="3756070"/>
                <a:ext cx="171000" cy="28080"/>
              </p14:xfrm>
            </p:contentPart>
          </mc:Choice>
          <mc:Fallback>
            <p:pic>
              <p:nvPicPr>
                <p:cNvPr id="14" name="筆跡 13">
                  <a:extLst>
                    <a:ext uri="{FF2B5EF4-FFF2-40B4-BE49-F238E27FC236}">
                      <a16:creationId xmlns:a16="http://schemas.microsoft.com/office/drawing/2014/main" id="{A596BDF1-5857-4F89-85CC-AF1C01812D8C}"/>
                    </a:ext>
                  </a:extLst>
                </p:cNvPr>
                <p:cNvPicPr/>
                <p:nvPr/>
              </p:nvPicPr>
              <p:blipFill>
                <a:blip r:embed="rId40"/>
                <a:stretch>
                  <a:fillRect/>
                </a:stretch>
              </p:blipFill>
              <p:spPr>
                <a:xfrm>
                  <a:off x="4738076" y="3738070"/>
                  <a:ext cx="20664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15" name="筆跡 14">
                  <a:extLst>
                    <a:ext uri="{FF2B5EF4-FFF2-40B4-BE49-F238E27FC236}">
                      <a16:creationId xmlns:a16="http://schemas.microsoft.com/office/drawing/2014/main" id="{4CC7EF74-B7DA-4C8D-BB57-2DFCFA4C5B46}"/>
                    </a:ext>
                  </a:extLst>
                </p14:cNvPr>
                <p14:cNvContentPartPr/>
                <p14:nvPr/>
              </p14:nvContentPartPr>
              <p14:xfrm>
                <a:off x="4732676" y="3827710"/>
                <a:ext cx="180720" cy="60120"/>
              </p14:xfrm>
            </p:contentPart>
          </mc:Choice>
          <mc:Fallback>
            <p:pic>
              <p:nvPicPr>
                <p:cNvPr id="15" name="筆跡 14">
                  <a:extLst>
                    <a:ext uri="{FF2B5EF4-FFF2-40B4-BE49-F238E27FC236}">
                      <a16:creationId xmlns:a16="http://schemas.microsoft.com/office/drawing/2014/main" id="{4CC7EF74-B7DA-4C8D-BB57-2DFCFA4C5B46}"/>
                    </a:ext>
                  </a:extLst>
                </p:cNvPr>
                <p:cNvPicPr/>
                <p:nvPr/>
              </p:nvPicPr>
              <p:blipFill>
                <a:blip r:embed="rId42"/>
                <a:stretch>
                  <a:fillRect/>
                </a:stretch>
              </p:blipFill>
              <p:spPr>
                <a:xfrm>
                  <a:off x="4714676" y="3809710"/>
                  <a:ext cx="21636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7" name="筆跡 16">
                  <a:extLst>
                    <a:ext uri="{FF2B5EF4-FFF2-40B4-BE49-F238E27FC236}">
                      <a16:creationId xmlns:a16="http://schemas.microsoft.com/office/drawing/2014/main" id="{F843DEC1-7679-47F9-8531-5E33F474C477}"/>
                    </a:ext>
                  </a:extLst>
                </p14:cNvPr>
                <p14:cNvContentPartPr/>
                <p14:nvPr/>
              </p14:nvContentPartPr>
              <p14:xfrm>
                <a:off x="5615396" y="3759670"/>
                <a:ext cx="243000" cy="205200"/>
              </p14:xfrm>
            </p:contentPart>
          </mc:Choice>
          <mc:Fallback>
            <p:pic>
              <p:nvPicPr>
                <p:cNvPr id="17" name="筆跡 16">
                  <a:extLst>
                    <a:ext uri="{FF2B5EF4-FFF2-40B4-BE49-F238E27FC236}">
                      <a16:creationId xmlns:a16="http://schemas.microsoft.com/office/drawing/2014/main" id="{F843DEC1-7679-47F9-8531-5E33F474C477}"/>
                    </a:ext>
                  </a:extLst>
                </p:cNvPr>
                <p:cNvPicPr/>
                <p:nvPr/>
              </p:nvPicPr>
              <p:blipFill>
                <a:blip r:embed="rId44"/>
                <a:stretch>
                  <a:fillRect/>
                </a:stretch>
              </p:blipFill>
              <p:spPr>
                <a:xfrm>
                  <a:off x="5597756" y="3742030"/>
                  <a:ext cx="27864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18" name="筆跡 17">
                  <a:extLst>
                    <a:ext uri="{FF2B5EF4-FFF2-40B4-BE49-F238E27FC236}">
                      <a16:creationId xmlns:a16="http://schemas.microsoft.com/office/drawing/2014/main" id="{C8DDFA00-8BD0-4D9E-9FC9-0637DCF18EB0}"/>
                    </a:ext>
                  </a:extLst>
                </p14:cNvPr>
                <p14:cNvContentPartPr/>
                <p14:nvPr/>
              </p14:nvContentPartPr>
              <p14:xfrm>
                <a:off x="5661836" y="3760030"/>
                <a:ext cx="215640" cy="127440"/>
              </p14:xfrm>
            </p:contentPart>
          </mc:Choice>
          <mc:Fallback>
            <p:pic>
              <p:nvPicPr>
                <p:cNvPr id="18" name="筆跡 17">
                  <a:extLst>
                    <a:ext uri="{FF2B5EF4-FFF2-40B4-BE49-F238E27FC236}">
                      <a16:creationId xmlns:a16="http://schemas.microsoft.com/office/drawing/2014/main" id="{C8DDFA00-8BD0-4D9E-9FC9-0637DCF18EB0}"/>
                    </a:ext>
                  </a:extLst>
                </p:cNvPr>
                <p:cNvPicPr/>
                <p:nvPr/>
              </p:nvPicPr>
              <p:blipFill>
                <a:blip r:embed="rId46"/>
                <a:stretch>
                  <a:fillRect/>
                </a:stretch>
              </p:blipFill>
              <p:spPr>
                <a:xfrm>
                  <a:off x="5644196" y="3742030"/>
                  <a:ext cx="25128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19" name="筆跡 18">
                  <a:extLst>
                    <a:ext uri="{FF2B5EF4-FFF2-40B4-BE49-F238E27FC236}">
                      <a16:creationId xmlns:a16="http://schemas.microsoft.com/office/drawing/2014/main" id="{EB615F4A-5C76-455E-B455-9622BB6D7FEE}"/>
                    </a:ext>
                  </a:extLst>
                </p14:cNvPr>
                <p14:cNvContentPartPr/>
                <p14:nvPr/>
              </p14:nvContentPartPr>
              <p14:xfrm>
                <a:off x="5980076" y="3906910"/>
                <a:ext cx="14040" cy="360"/>
              </p14:xfrm>
            </p:contentPart>
          </mc:Choice>
          <mc:Fallback>
            <p:pic>
              <p:nvPicPr>
                <p:cNvPr id="19" name="筆跡 18">
                  <a:extLst>
                    <a:ext uri="{FF2B5EF4-FFF2-40B4-BE49-F238E27FC236}">
                      <a16:creationId xmlns:a16="http://schemas.microsoft.com/office/drawing/2014/main" id="{EB615F4A-5C76-455E-B455-9622BB6D7FEE}"/>
                    </a:ext>
                  </a:extLst>
                </p:cNvPr>
                <p:cNvPicPr/>
                <p:nvPr/>
              </p:nvPicPr>
              <p:blipFill>
                <a:blip r:embed="rId48"/>
                <a:stretch>
                  <a:fillRect/>
                </a:stretch>
              </p:blipFill>
              <p:spPr>
                <a:xfrm>
                  <a:off x="5962436" y="3889270"/>
                  <a:ext cx="4968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2" name="筆跡 31">
                  <a:extLst>
                    <a:ext uri="{FF2B5EF4-FFF2-40B4-BE49-F238E27FC236}">
                      <a16:creationId xmlns:a16="http://schemas.microsoft.com/office/drawing/2014/main" id="{E59940AA-C774-466D-8A3D-915184190705}"/>
                    </a:ext>
                  </a:extLst>
                </p14:cNvPr>
                <p14:cNvContentPartPr/>
                <p14:nvPr/>
              </p14:nvContentPartPr>
              <p14:xfrm>
                <a:off x="5281676" y="3507670"/>
                <a:ext cx="256320" cy="47880"/>
              </p14:xfrm>
            </p:contentPart>
          </mc:Choice>
          <mc:Fallback>
            <p:pic>
              <p:nvPicPr>
                <p:cNvPr id="32" name="筆跡 31">
                  <a:extLst>
                    <a:ext uri="{FF2B5EF4-FFF2-40B4-BE49-F238E27FC236}">
                      <a16:creationId xmlns:a16="http://schemas.microsoft.com/office/drawing/2014/main" id="{E59940AA-C774-466D-8A3D-915184190705}"/>
                    </a:ext>
                  </a:extLst>
                </p:cNvPr>
                <p:cNvPicPr/>
                <p:nvPr/>
              </p:nvPicPr>
              <p:blipFill>
                <a:blip r:embed="rId50"/>
                <a:stretch>
                  <a:fillRect/>
                </a:stretch>
              </p:blipFill>
              <p:spPr>
                <a:xfrm>
                  <a:off x="5263676" y="3489670"/>
                  <a:ext cx="29196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3" name="筆跡 32">
                  <a:extLst>
                    <a:ext uri="{FF2B5EF4-FFF2-40B4-BE49-F238E27FC236}">
                      <a16:creationId xmlns:a16="http://schemas.microsoft.com/office/drawing/2014/main" id="{E6B87837-7371-4F3C-9E2D-0E20457B3554}"/>
                    </a:ext>
                  </a:extLst>
                </p14:cNvPr>
                <p14:cNvContentPartPr/>
                <p14:nvPr/>
              </p14:nvContentPartPr>
              <p14:xfrm>
                <a:off x="5060276" y="3535390"/>
                <a:ext cx="285840" cy="338040"/>
              </p14:xfrm>
            </p:contentPart>
          </mc:Choice>
          <mc:Fallback>
            <p:pic>
              <p:nvPicPr>
                <p:cNvPr id="33" name="筆跡 32">
                  <a:extLst>
                    <a:ext uri="{FF2B5EF4-FFF2-40B4-BE49-F238E27FC236}">
                      <a16:creationId xmlns:a16="http://schemas.microsoft.com/office/drawing/2014/main" id="{E6B87837-7371-4F3C-9E2D-0E20457B3554}"/>
                    </a:ext>
                  </a:extLst>
                </p:cNvPr>
                <p:cNvPicPr/>
                <p:nvPr/>
              </p:nvPicPr>
              <p:blipFill>
                <a:blip r:embed="rId52"/>
                <a:stretch>
                  <a:fillRect/>
                </a:stretch>
              </p:blipFill>
              <p:spPr>
                <a:xfrm>
                  <a:off x="5042636" y="3517750"/>
                  <a:ext cx="321480" cy="37368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4" name="筆跡 33">
                  <a:extLst>
                    <a:ext uri="{FF2B5EF4-FFF2-40B4-BE49-F238E27FC236}">
                      <a16:creationId xmlns:a16="http://schemas.microsoft.com/office/drawing/2014/main" id="{61AD9E2A-FF6E-4116-87EE-F345B0D5E0EE}"/>
                    </a:ext>
                  </a:extLst>
                </p14:cNvPr>
                <p14:cNvContentPartPr/>
                <p14:nvPr/>
              </p14:nvContentPartPr>
              <p14:xfrm>
                <a:off x="5073956" y="3986470"/>
                <a:ext cx="75960" cy="202320"/>
              </p14:xfrm>
            </p:contentPart>
          </mc:Choice>
          <mc:Fallback>
            <p:pic>
              <p:nvPicPr>
                <p:cNvPr id="34" name="筆跡 33">
                  <a:extLst>
                    <a:ext uri="{FF2B5EF4-FFF2-40B4-BE49-F238E27FC236}">
                      <a16:creationId xmlns:a16="http://schemas.microsoft.com/office/drawing/2014/main" id="{61AD9E2A-FF6E-4116-87EE-F345B0D5E0EE}"/>
                    </a:ext>
                  </a:extLst>
                </p:cNvPr>
                <p:cNvPicPr/>
                <p:nvPr/>
              </p:nvPicPr>
              <p:blipFill>
                <a:blip r:embed="rId54"/>
                <a:stretch>
                  <a:fillRect/>
                </a:stretch>
              </p:blipFill>
              <p:spPr>
                <a:xfrm>
                  <a:off x="5056316" y="3968830"/>
                  <a:ext cx="11160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5" name="筆跡 34">
                  <a:extLst>
                    <a:ext uri="{FF2B5EF4-FFF2-40B4-BE49-F238E27FC236}">
                      <a16:creationId xmlns:a16="http://schemas.microsoft.com/office/drawing/2014/main" id="{A59A28B8-61EE-4053-AA5D-07D70FD6A45C}"/>
                    </a:ext>
                  </a:extLst>
                </p14:cNvPr>
                <p14:cNvContentPartPr/>
                <p14:nvPr/>
              </p14:nvContentPartPr>
              <p14:xfrm>
                <a:off x="5009876" y="4024270"/>
                <a:ext cx="153720" cy="113760"/>
              </p14:xfrm>
            </p:contentPart>
          </mc:Choice>
          <mc:Fallback>
            <p:pic>
              <p:nvPicPr>
                <p:cNvPr id="35" name="筆跡 34">
                  <a:extLst>
                    <a:ext uri="{FF2B5EF4-FFF2-40B4-BE49-F238E27FC236}">
                      <a16:creationId xmlns:a16="http://schemas.microsoft.com/office/drawing/2014/main" id="{A59A28B8-61EE-4053-AA5D-07D70FD6A45C}"/>
                    </a:ext>
                  </a:extLst>
                </p:cNvPr>
                <p:cNvPicPr/>
                <p:nvPr/>
              </p:nvPicPr>
              <p:blipFill>
                <a:blip r:embed="rId56"/>
                <a:stretch>
                  <a:fillRect/>
                </a:stretch>
              </p:blipFill>
              <p:spPr>
                <a:xfrm>
                  <a:off x="4992236" y="4006270"/>
                  <a:ext cx="18936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6" name="筆跡 35">
                  <a:extLst>
                    <a:ext uri="{FF2B5EF4-FFF2-40B4-BE49-F238E27FC236}">
                      <a16:creationId xmlns:a16="http://schemas.microsoft.com/office/drawing/2014/main" id="{BBB8B69C-176C-479B-A0CD-F8CEEDC9FF2A}"/>
                    </a:ext>
                  </a:extLst>
                </p14:cNvPr>
                <p14:cNvContentPartPr/>
                <p14:nvPr/>
              </p14:nvContentPartPr>
              <p14:xfrm>
                <a:off x="5186636" y="4073950"/>
                <a:ext cx="95400" cy="360"/>
              </p14:xfrm>
            </p:contentPart>
          </mc:Choice>
          <mc:Fallback>
            <p:pic>
              <p:nvPicPr>
                <p:cNvPr id="36" name="筆跡 35">
                  <a:extLst>
                    <a:ext uri="{FF2B5EF4-FFF2-40B4-BE49-F238E27FC236}">
                      <a16:creationId xmlns:a16="http://schemas.microsoft.com/office/drawing/2014/main" id="{BBB8B69C-176C-479B-A0CD-F8CEEDC9FF2A}"/>
                    </a:ext>
                  </a:extLst>
                </p:cNvPr>
                <p:cNvPicPr/>
                <p:nvPr/>
              </p:nvPicPr>
              <p:blipFill>
                <a:blip r:embed="rId58"/>
                <a:stretch>
                  <a:fillRect/>
                </a:stretch>
              </p:blipFill>
              <p:spPr>
                <a:xfrm>
                  <a:off x="5168636" y="4055950"/>
                  <a:ext cx="13104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7" name="筆跡 36">
                  <a:extLst>
                    <a:ext uri="{FF2B5EF4-FFF2-40B4-BE49-F238E27FC236}">
                      <a16:creationId xmlns:a16="http://schemas.microsoft.com/office/drawing/2014/main" id="{3B300B3F-27DA-4601-9535-92AD697FD3FA}"/>
                    </a:ext>
                  </a:extLst>
                </p14:cNvPr>
                <p14:cNvContentPartPr/>
                <p14:nvPr/>
              </p14:nvContentPartPr>
              <p14:xfrm>
                <a:off x="5165396" y="4073950"/>
                <a:ext cx="101160" cy="64080"/>
              </p14:xfrm>
            </p:contentPart>
          </mc:Choice>
          <mc:Fallback>
            <p:pic>
              <p:nvPicPr>
                <p:cNvPr id="37" name="筆跡 36">
                  <a:extLst>
                    <a:ext uri="{FF2B5EF4-FFF2-40B4-BE49-F238E27FC236}">
                      <a16:creationId xmlns:a16="http://schemas.microsoft.com/office/drawing/2014/main" id="{3B300B3F-27DA-4601-9535-92AD697FD3FA}"/>
                    </a:ext>
                  </a:extLst>
                </p:cNvPr>
                <p:cNvPicPr/>
                <p:nvPr/>
              </p:nvPicPr>
              <p:blipFill>
                <a:blip r:embed="rId60"/>
                <a:stretch>
                  <a:fillRect/>
                </a:stretch>
              </p:blipFill>
              <p:spPr>
                <a:xfrm>
                  <a:off x="5147396" y="4055950"/>
                  <a:ext cx="13680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8" name="筆跡 37">
                  <a:extLst>
                    <a:ext uri="{FF2B5EF4-FFF2-40B4-BE49-F238E27FC236}">
                      <a16:creationId xmlns:a16="http://schemas.microsoft.com/office/drawing/2014/main" id="{A177D4A4-3254-4EE3-AEEA-871DA5A7A851}"/>
                    </a:ext>
                  </a:extLst>
                </p14:cNvPr>
                <p14:cNvContentPartPr/>
                <p14:nvPr/>
              </p14:nvContentPartPr>
              <p14:xfrm>
                <a:off x="5355476" y="4050190"/>
                <a:ext cx="46800" cy="157320"/>
              </p14:xfrm>
            </p:contentPart>
          </mc:Choice>
          <mc:Fallback>
            <p:pic>
              <p:nvPicPr>
                <p:cNvPr id="38" name="筆跡 37">
                  <a:extLst>
                    <a:ext uri="{FF2B5EF4-FFF2-40B4-BE49-F238E27FC236}">
                      <a16:creationId xmlns:a16="http://schemas.microsoft.com/office/drawing/2014/main" id="{A177D4A4-3254-4EE3-AEEA-871DA5A7A851}"/>
                    </a:ext>
                  </a:extLst>
                </p:cNvPr>
                <p:cNvPicPr/>
                <p:nvPr/>
              </p:nvPicPr>
              <p:blipFill>
                <a:blip r:embed="rId62"/>
                <a:stretch>
                  <a:fillRect/>
                </a:stretch>
              </p:blipFill>
              <p:spPr>
                <a:xfrm>
                  <a:off x="5337476" y="4032190"/>
                  <a:ext cx="82440" cy="192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3">
            <p14:nvContentPartPr>
              <p14:cNvPr id="41" name="筆跡 40">
                <a:extLst>
                  <a:ext uri="{FF2B5EF4-FFF2-40B4-BE49-F238E27FC236}">
                    <a16:creationId xmlns:a16="http://schemas.microsoft.com/office/drawing/2014/main" id="{E82CF242-09C8-4A38-8DA2-18A788F7B3B2}"/>
                  </a:ext>
                </a:extLst>
              </p14:cNvPr>
              <p14:cNvContentPartPr/>
              <p14:nvPr/>
            </p14:nvContentPartPr>
            <p14:xfrm>
              <a:off x="5419556" y="3182950"/>
              <a:ext cx="264600" cy="218880"/>
            </p14:xfrm>
          </p:contentPart>
        </mc:Choice>
        <mc:Fallback>
          <p:pic>
            <p:nvPicPr>
              <p:cNvPr id="41" name="筆跡 40">
                <a:extLst>
                  <a:ext uri="{FF2B5EF4-FFF2-40B4-BE49-F238E27FC236}">
                    <a16:creationId xmlns:a16="http://schemas.microsoft.com/office/drawing/2014/main" id="{E82CF242-09C8-4A38-8DA2-18A788F7B3B2}"/>
                  </a:ext>
                </a:extLst>
              </p:cNvPr>
              <p:cNvPicPr/>
              <p:nvPr/>
            </p:nvPicPr>
            <p:blipFill>
              <a:blip r:embed="rId64"/>
              <a:stretch>
                <a:fillRect/>
              </a:stretch>
            </p:blipFill>
            <p:spPr>
              <a:xfrm>
                <a:off x="5401556" y="3164950"/>
                <a:ext cx="300240" cy="254520"/>
              </a:xfrm>
              <a:prstGeom prst="rect">
                <a:avLst/>
              </a:prstGeom>
            </p:spPr>
          </p:pic>
        </mc:Fallback>
      </mc:AlternateContent>
      <p:grpSp>
        <p:nvGrpSpPr>
          <p:cNvPr id="56" name="群組 55">
            <a:extLst>
              <a:ext uri="{FF2B5EF4-FFF2-40B4-BE49-F238E27FC236}">
                <a16:creationId xmlns:a16="http://schemas.microsoft.com/office/drawing/2014/main" id="{D0F3461E-6656-4761-A2AF-2BD6210C3314}"/>
              </a:ext>
            </a:extLst>
          </p:cNvPr>
          <p:cNvGrpSpPr/>
          <p:nvPr/>
        </p:nvGrpSpPr>
        <p:grpSpPr>
          <a:xfrm>
            <a:off x="1870316" y="4756150"/>
            <a:ext cx="345600" cy="621360"/>
            <a:chOff x="1870316" y="4756150"/>
            <a:chExt cx="345600" cy="621360"/>
          </a:xfrm>
        </p:grpSpPr>
        <mc:AlternateContent xmlns:mc="http://schemas.openxmlformats.org/markup-compatibility/2006">
          <mc:Choice xmlns:p14="http://schemas.microsoft.com/office/powerpoint/2010/main" Requires="p14">
            <p:contentPart p14:bwMode="auto" r:id="rId65">
              <p14:nvContentPartPr>
                <p14:cNvPr id="54" name="筆跡 53">
                  <a:extLst>
                    <a:ext uri="{FF2B5EF4-FFF2-40B4-BE49-F238E27FC236}">
                      <a16:creationId xmlns:a16="http://schemas.microsoft.com/office/drawing/2014/main" id="{D051017B-D1E4-4E87-B53A-214A6A1C8C72}"/>
                    </a:ext>
                  </a:extLst>
                </p14:cNvPr>
                <p14:cNvContentPartPr/>
                <p14:nvPr/>
              </p14:nvContentPartPr>
              <p14:xfrm>
                <a:off x="1870316" y="4756150"/>
                <a:ext cx="241920" cy="617400"/>
              </p14:xfrm>
            </p:contentPart>
          </mc:Choice>
          <mc:Fallback>
            <p:pic>
              <p:nvPicPr>
                <p:cNvPr id="54" name="筆跡 53">
                  <a:extLst>
                    <a:ext uri="{FF2B5EF4-FFF2-40B4-BE49-F238E27FC236}">
                      <a16:creationId xmlns:a16="http://schemas.microsoft.com/office/drawing/2014/main" id="{D051017B-D1E4-4E87-B53A-214A6A1C8C72}"/>
                    </a:ext>
                  </a:extLst>
                </p:cNvPr>
                <p:cNvPicPr/>
                <p:nvPr/>
              </p:nvPicPr>
              <p:blipFill>
                <a:blip r:embed="rId66"/>
                <a:stretch>
                  <a:fillRect/>
                </a:stretch>
              </p:blipFill>
              <p:spPr>
                <a:xfrm>
                  <a:off x="1852676" y="4738510"/>
                  <a:ext cx="277560" cy="65304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55" name="筆跡 54">
                  <a:extLst>
                    <a:ext uri="{FF2B5EF4-FFF2-40B4-BE49-F238E27FC236}">
                      <a16:creationId xmlns:a16="http://schemas.microsoft.com/office/drawing/2014/main" id="{F78F661A-A0FD-404A-8641-6C48DBA5801A}"/>
                    </a:ext>
                  </a:extLst>
                </p14:cNvPr>
                <p14:cNvContentPartPr/>
                <p14:nvPr/>
              </p14:nvContentPartPr>
              <p14:xfrm>
                <a:off x="2006036" y="5265910"/>
                <a:ext cx="209880" cy="111600"/>
              </p14:xfrm>
            </p:contentPart>
          </mc:Choice>
          <mc:Fallback>
            <p:pic>
              <p:nvPicPr>
                <p:cNvPr id="55" name="筆跡 54">
                  <a:extLst>
                    <a:ext uri="{FF2B5EF4-FFF2-40B4-BE49-F238E27FC236}">
                      <a16:creationId xmlns:a16="http://schemas.microsoft.com/office/drawing/2014/main" id="{F78F661A-A0FD-404A-8641-6C48DBA5801A}"/>
                    </a:ext>
                  </a:extLst>
                </p:cNvPr>
                <p:cNvPicPr/>
                <p:nvPr/>
              </p:nvPicPr>
              <p:blipFill>
                <a:blip r:embed="rId68"/>
                <a:stretch>
                  <a:fillRect/>
                </a:stretch>
              </p:blipFill>
              <p:spPr>
                <a:xfrm>
                  <a:off x="1988396" y="5248270"/>
                  <a:ext cx="245520" cy="147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9">
            <p14:nvContentPartPr>
              <p14:cNvPr id="57" name="筆跡 56">
                <a:extLst>
                  <a:ext uri="{FF2B5EF4-FFF2-40B4-BE49-F238E27FC236}">
                    <a16:creationId xmlns:a16="http://schemas.microsoft.com/office/drawing/2014/main" id="{FAB4F05C-6C61-4591-A51A-E37BBCD506BD}"/>
                  </a:ext>
                </a:extLst>
              </p14:cNvPr>
              <p14:cNvContentPartPr/>
              <p14:nvPr/>
            </p14:nvContentPartPr>
            <p14:xfrm>
              <a:off x="2169116" y="5619790"/>
              <a:ext cx="240840" cy="20160"/>
            </p14:xfrm>
          </p:contentPart>
        </mc:Choice>
        <mc:Fallback>
          <p:pic>
            <p:nvPicPr>
              <p:cNvPr id="57" name="筆跡 56">
                <a:extLst>
                  <a:ext uri="{FF2B5EF4-FFF2-40B4-BE49-F238E27FC236}">
                    <a16:creationId xmlns:a16="http://schemas.microsoft.com/office/drawing/2014/main" id="{FAB4F05C-6C61-4591-A51A-E37BBCD506BD}"/>
                  </a:ext>
                </a:extLst>
              </p:cNvPr>
              <p:cNvPicPr/>
              <p:nvPr/>
            </p:nvPicPr>
            <p:blipFill>
              <a:blip r:embed="rId70"/>
              <a:stretch>
                <a:fillRect/>
              </a:stretch>
            </p:blipFill>
            <p:spPr>
              <a:xfrm>
                <a:off x="2151476" y="5601790"/>
                <a:ext cx="27648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58" name="筆跡 57">
                <a:extLst>
                  <a:ext uri="{FF2B5EF4-FFF2-40B4-BE49-F238E27FC236}">
                    <a16:creationId xmlns:a16="http://schemas.microsoft.com/office/drawing/2014/main" id="{320B71D4-9608-4D10-AF28-7ADEFAB284FA}"/>
                  </a:ext>
                </a:extLst>
              </p14:cNvPr>
              <p14:cNvContentPartPr/>
              <p14:nvPr/>
            </p14:nvContentPartPr>
            <p14:xfrm>
              <a:off x="2139956" y="5645710"/>
              <a:ext cx="95400" cy="298440"/>
            </p14:xfrm>
          </p:contentPart>
        </mc:Choice>
        <mc:Fallback>
          <p:pic>
            <p:nvPicPr>
              <p:cNvPr id="58" name="筆跡 57">
                <a:extLst>
                  <a:ext uri="{FF2B5EF4-FFF2-40B4-BE49-F238E27FC236}">
                    <a16:creationId xmlns:a16="http://schemas.microsoft.com/office/drawing/2014/main" id="{320B71D4-9608-4D10-AF28-7ADEFAB284FA}"/>
                  </a:ext>
                </a:extLst>
              </p:cNvPr>
              <p:cNvPicPr/>
              <p:nvPr/>
            </p:nvPicPr>
            <p:blipFill>
              <a:blip r:embed="rId72"/>
              <a:stretch>
                <a:fillRect/>
              </a:stretch>
            </p:blipFill>
            <p:spPr>
              <a:xfrm>
                <a:off x="2122316" y="5627710"/>
                <a:ext cx="131040" cy="33408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59" name="筆跡 58">
                <a:extLst>
                  <a:ext uri="{FF2B5EF4-FFF2-40B4-BE49-F238E27FC236}">
                    <a16:creationId xmlns:a16="http://schemas.microsoft.com/office/drawing/2014/main" id="{C39ED31E-3FFE-49E9-A2B4-300490F1B0F0}"/>
                  </a:ext>
                </a:extLst>
              </p14:cNvPr>
              <p14:cNvContentPartPr/>
              <p14:nvPr/>
            </p14:nvContentPartPr>
            <p14:xfrm>
              <a:off x="2161556" y="5776750"/>
              <a:ext cx="177120" cy="20160"/>
            </p14:xfrm>
          </p:contentPart>
        </mc:Choice>
        <mc:Fallback>
          <p:pic>
            <p:nvPicPr>
              <p:cNvPr id="59" name="筆跡 58">
                <a:extLst>
                  <a:ext uri="{FF2B5EF4-FFF2-40B4-BE49-F238E27FC236}">
                    <a16:creationId xmlns:a16="http://schemas.microsoft.com/office/drawing/2014/main" id="{C39ED31E-3FFE-49E9-A2B4-300490F1B0F0}"/>
                  </a:ext>
                </a:extLst>
              </p:cNvPr>
              <p:cNvPicPr/>
              <p:nvPr/>
            </p:nvPicPr>
            <p:blipFill>
              <a:blip r:embed="rId74"/>
              <a:stretch>
                <a:fillRect/>
              </a:stretch>
            </p:blipFill>
            <p:spPr>
              <a:xfrm>
                <a:off x="2143556" y="5758750"/>
                <a:ext cx="21276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60" name="筆跡 59">
                <a:extLst>
                  <a:ext uri="{FF2B5EF4-FFF2-40B4-BE49-F238E27FC236}">
                    <a16:creationId xmlns:a16="http://schemas.microsoft.com/office/drawing/2014/main" id="{FE2FDBAB-1327-4295-B6FC-40B3D0F726E3}"/>
                  </a:ext>
                </a:extLst>
              </p14:cNvPr>
              <p14:cNvContentPartPr/>
              <p14:nvPr/>
            </p14:nvContentPartPr>
            <p14:xfrm>
              <a:off x="2438756" y="5605750"/>
              <a:ext cx="132480" cy="348480"/>
            </p14:xfrm>
          </p:contentPart>
        </mc:Choice>
        <mc:Fallback>
          <p:pic>
            <p:nvPicPr>
              <p:cNvPr id="60" name="筆跡 59">
                <a:extLst>
                  <a:ext uri="{FF2B5EF4-FFF2-40B4-BE49-F238E27FC236}">
                    <a16:creationId xmlns:a16="http://schemas.microsoft.com/office/drawing/2014/main" id="{FE2FDBAB-1327-4295-B6FC-40B3D0F726E3}"/>
                  </a:ext>
                </a:extLst>
              </p:cNvPr>
              <p:cNvPicPr/>
              <p:nvPr/>
            </p:nvPicPr>
            <p:blipFill>
              <a:blip r:embed="rId76"/>
              <a:stretch>
                <a:fillRect/>
              </a:stretch>
            </p:blipFill>
            <p:spPr>
              <a:xfrm>
                <a:off x="2420756" y="5588110"/>
                <a:ext cx="168120" cy="38412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61" name="筆跡 60">
                <a:extLst>
                  <a:ext uri="{FF2B5EF4-FFF2-40B4-BE49-F238E27FC236}">
                    <a16:creationId xmlns:a16="http://schemas.microsoft.com/office/drawing/2014/main" id="{87C80D1F-7C66-4F53-9F3F-96B840DE7828}"/>
                  </a:ext>
                </a:extLst>
              </p14:cNvPr>
              <p14:cNvContentPartPr/>
              <p14:nvPr/>
            </p14:nvContentPartPr>
            <p14:xfrm>
              <a:off x="2600036" y="5716990"/>
              <a:ext cx="219600" cy="159480"/>
            </p14:xfrm>
          </p:contentPart>
        </mc:Choice>
        <mc:Fallback>
          <p:pic>
            <p:nvPicPr>
              <p:cNvPr id="61" name="筆跡 60">
                <a:extLst>
                  <a:ext uri="{FF2B5EF4-FFF2-40B4-BE49-F238E27FC236}">
                    <a16:creationId xmlns:a16="http://schemas.microsoft.com/office/drawing/2014/main" id="{87C80D1F-7C66-4F53-9F3F-96B840DE7828}"/>
                  </a:ext>
                </a:extLst>
              </p:cNvPr>
              <p:cNvPicPr/>
              <p:nvPr/>
            </p:nvPicPr>
            <p:blipFill>
              <a:blip r:embed="rId78"/>
              <a:stretch>
                <a:fillRect/>
              </a:stretch>
            </p:blipFill>
            <p:spPr>
              <a:xfrm>
                <a:off x="2582036" y="5699350"/>
                <a:ext cx="25524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62" name="筆跡 61">
                <a:extLst>
                  <a:ext uri="{FF2B5EF4-FFF2-40B4-BE49-F238E27FC236}">
                    <a16:creationId xmlns:a16="http://schemas.microsoft.com/office/drawing/2014/main" id="{A26BF6CD-E145-4F64-83E2-03A026E9B377}"/>
                  </a:ext>
                </a:extLst>
              </p14:cNvPr>
              <p14:cNvContentPartPr/>
              <p14:nvPr/>
            </p14:nvContentPartPr>
            <p14:xfrm>
              <a:off x="2657996" y="5685310"/>
              <a:ext cx="184680" cy="254520"/>
            </p14:xfrm>
          </p:contentPart>
        </mc:Choice>
        <mc:Fallback>
          <p:pic>
            <p:nvPicPr>
              <p:cNvPr id="62" name="筆跡 61">
                <a:extLst>
                  <a:ext uri="{FF2B5EF4-FFF2-40B4-BE49-F238E27FC236}">
                    <a16:creationId xmlns:a16="http://schemas.microsoft.com/office/drawing/2014/main" id="{A26BF6CD-E145-4F64-83E2-03A026E9B377}"/>
                  </a:ext>
                </a:extLst>
              </p:cNvPr>
              <p:cNvPicPr/>
              <p:nvPr/>
            </p:nvPicPr>
            <p:blipFill>
              <a:blip r:embed="rId80"/>
              <a:stretch>
                <a:fillRect/>
              </a:stretch>
            </p:blipFill>
            <p:spPr>
              <a:xfrm>
                <a:off x="2640356" y="5667670"/>
                <a:ext cx="220320" cy="29016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63" name="筆跡 62">
                <a:extLst>
                  <a:ext uri="{FF2B5EF4-FFF2-40B4-BE49-F238E27FC236}">
                    <a16:creationId xmlns:a16="http://schemas.microsoft.com/office/drawing/2014/main" id="{91D0C70E-3BBD-400B-B11A-9308BD912FDC}"/>
                  </a:ext>
                </a:extLst>
              </p14:cNvPr>
              <p14:cNvContentPartPr/>
              <p14:nvPr/>
            </p14:nvContentPartPr>
            <p14:xfrm>
              <a:off x="2980196" y="5597830"/>
              <a:ext cx="93960" cy="326160"/>
            </p14:xfrm>
          </p:contentPart>
        </mc:Choice>
        <mc:Fallback>
          <p:pic>
            <p:nvPicPr>
              <p:cNvPr id="63" name="筆跡 62">
                <a:extLst>
                  <a:ext uri="{FF2B5EF4-FFF2-40B4-BE49-F238E27FC236}">
                    <a16:creationId xmlns:a16="http://schemas.microsoft.com/office/drawing/2014/main" id="{91D0C70E-3BBD-400B-B11A-9308BD912FDC}"/>
                  </a:ext>
                </a:extLst>
              </p:cNvPr>
              <p:cNvPicPr/>
              <p:nvPr/>
            </p:nvPicPr>
            <p:blipFill>
              <a:blip r:embed="rId82"/>
              <a:stretch>
                <a:fillRect/>
              </a:stretch>
            </p:blipFill>
            <p:spPr>
              <a:xfrm>
                <a:off x="2962556" y="5580190"/>
                <a:ext cx="129600" cy="361800"/>
              </a:xfrm>
              <a:prstGeom prst="rect">
                <a:avLst/>
              </a:prstGeom>
            </p:spPr>
          </p:pic>
        </mc:Fallback>
      </mc:AlternateContent>
      <p:grpSp>
        <p:nvGrpSpPr>
          <p:cNvPr id="27662" name="群組 27661">
            <a:extLst>
              <a:ext uri="{FF2B5EF4-FFF2-40B4-BE49-F238E27FC236}">
                <a16:creationId xmlns:a16="http://schemas.microsoft.com/office/drawing/2014/main" id="{8A85473F-F270-4BC4-AE68-4304FE3EA6AA}"/>
              </a:ext>
            </a:extLst>
          </p:cNvPr>
          <p:cNvGrpSpPr/>
          <p:nvPr/>
        </p:nvGrpSpPr>
        <p:grpSpPr>
          <a:xfrm>
            <a:off x="3263516" y="5558230"/>
            <a:ext cx="879480" cy="771120"/>
            <a:chOff x="3263516" y="5558230"/>
            <a:chExt cx="879480" cy="771120"/>
          </a:xfrm>
        </p:grpSpPr>
        <mc:AlternateContent xmlns:mc="http://schemas.openxmlformats.org/markup-compatibility/2006">
          <mc:Choice xmlns:p14="http://schemas.microsoft.com/office/powerpoint/2010/main" Requires="p14">
            <p:contentPart p14:bwMode="auto" r:id="rId83">
              <p14:nvContentPartPr>
                <p14:cNvPr id="27648" name="筆跡 27647">
                  <a:extLst>
                    <a:ext uri="{FF2B5EF4-FFF2-40B4-BE49-F238E27FC236}">
                      <a16:creationId xmlns:a16="http://schemas.microsoft.com/office/drawing/2014/main" id="{C7EF3D30-6B96-4C82-8811-D4CB2C2ED705}"/>
                    </a:ext>
                  </a:extLst>
                </p14:cNvPr>
                <p14:cNvContentPartPr/>
                <p14:nvPr/>
              </p14:nvContentPartPr>
              <p14:xfrm>
                <a:off x="3263516" y="5741110"/>
                <a:ext cx="192600" cy="18360"/>
              </p14:xfrm>
            </p:contentPart>
          </mc:Choice>
          <mc:Fallback>
            <p:pic>
              <p:nvPicPr>
                <p:cNvPr id="27648" name="筆跡 27647">
                  <a:extLst>
                    <a:ext uri="{FF2B5EF4-FFF2-40B4-BE49-F238E27FC236}">
                      <a16:creationId xmlns:a16="http://schemas.microsoft.com/office/drawing/2014/main" id="{C7EF3D30-6B96-4C82-8811-D4CB2C2ED705}"/>
                    </a:ext>
                  </a:extLst>
                </p:cNvPr>
                <p:cNvPicPr/>
                <p:nvPr/>
              </p:nvPicPr>
              <p:blipFill>
                <a:blip r:embed="rId84"/>
                <a:stretch>
                  <a:fillRect/>
                </a:stretch>
              </p:blipFill>
              <p:spPr>
                <a:xfrm>
                  <a:off x="3245876" y="5723110"/>
                  <a:ext cx="22824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27649" name="筆跡 27648">
                  <a:extLst>
                    <a:ext uri="{FF2B5EF4-FFF2-40B4-BE49-F238E27FC236}">
                      <a16:creationId xmlns:a16="http://schemas.microsoft.com/office/drawing/2014/main" id="{45215313-04D0-40AA-B990-1FBF4786E453}"/>
                    </a:ext>
                  </a:extLst>
                </p14:cNvPr>
                <p14:cNvContentPartPr/>
                <p14:nvPr/>
              </p14:nvContentPartPr>
              <p14:xfrm>
                <a:off x="3263516" y="5822470"/>
                <a:ext cx="128520" cy="26280"/>
              </p14:xfrm>
            </p:contentPart>
          </mc:Choice>
          <mc:Fallback>
            <p:pic>
              <p:nvPicPr>
                <p:cNvPr id="27649" name="筆跡 27648">
                  <a:extLst>
                    <a:ext uri="{FF2B5EF4-FFF2-40B4-BE49-F238E27FC236}">
                      <a16:creationId xmlns:a16="http://schemas.microsoft.com/office/drawing/2014/main" id="{45215313-04D0-40AA-B990-1FBF4786E453}"/>
                    </a:ext>
                  </a:extLst>
                </p:cNvPr>
                <p:cNvPicPr/>
                <p:nvPr/>
              </p:nvPicPr>
              <p:blipFill>
                <a:blip r:embed="rId86"/>
                <a:stretch>
                  <a:fillRect/>
                </a:stretch>
              </p:blipFill>
              <p:spPr>
                <a:xfrm>
                  <a:off x="3245876" y="5804470"/>
                  <a:ext cx="16416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27653" name="筆跡 27652">
                  <a:extLst>
                    <a:ext uri="{FF2B5EF4-FFF2-40B4-BE49-F238E27FC236}">
                      <a16:creationId xmlns:a16="http://schemas.microsoft.com/office/drawing/2014/main" id="{5AABD271-7939-481C-B4EC-2DC3E9DDAEAF}"/>
                    </a:ext>
                  </a:extLst>
                </p14:cNvPr>
                <p14:cNvContentPartPr/>
                <p14:nvPr/>
              </p14:nvContentPartPr>
              <p14:xfrm>
                <a:off x="3832316" y="5558230"/>
                <a:ext cx="310680" cy="43920"/>
              </p14:xfrm>
            </p:contentPart>
          </mc:Choice>
          <mc:Fallback>
            <p:pic>
              <p:nvPicPr>
                <p:cNvPr id="27653" name="筆跡 27652">
                  <a:extLst>
                    <a:ext uri="{FF2B5EF4-FFF2-40B4-BE49-F238E27FC236}">
                      <a16:creationId xmlns:a16="http://schemas.microsoft.com/office/drawing/2014/main" id="{5AABD271-7939-481C-B4EC-2DC3E9DDAEAF}"/>
                    </a:ext>
                  </a:extLst>
                </p:cNvPr>
                <p:cNvPicPr/>
                <p:nvPr/>
              </p:nvPicPr>
              <p:blipFill>
                <a:blip r:embed="rId88"/>
                <a:stretch>
                  <a:fillRect/>
                </a:stretch>
              </p:blipFill>
              <p:spPr>
                <a:xfrm>
                  <a:off x="3814316" y="5540230"/>
                  <a:ext cx="34632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27654" name="筆跡 27653">
                  <a:extLst>
                    <a:ext uri="{FF2B5EF4-FFF2-40B4-BE49-F238E27FC236}">
                      <a16:creationId xmlns:a16="http://schemas.microsoft.com/office/drawing/2014/main" id="{60B8AF3B-1C82-4CC4-9ED0-7A079245617B}"/>
                    </a:ext>
                  </a:extLst>
                </p14:cNvPr>
                <p14:cNvContentPartPr/>
                <p14:nvPr/>
              </p14:nvContentPartPr>
              <p14:xfrm>
                <a:off x="3730796" y="5615830"/>
                <a:ext cx="379080" cy="352080"/>
              </p14:xfrm>
            </p:contentPart>
          </mc:Choice>
          <mc:Fallback>
            <p:pic>
              <p:nvPicPr>
                <p:cNvPr id="27654" name="筆跡 27653">
                  <a:extLst>
                    <a:ext uri="{FF2B5EF4-FFF2-40B4-BE49-F238E27FC236}">
                      <a16:creationId xmlns:a16="http://schemas.microsoft.com/office/drawing/2014/main" id="{60B8AF3B-1C82-4CC4-9ED0-7A079245617B}"/>
                    </a:ext>
                  </a:extLst>
                </p:cNvPr>
                <p:cNvPicPr/>
                <p:nvPr/>
              </p:nvPicPr>
              <p:blipFill>
                <a:blip r:embed="rId90"/>
                <a:stretch>
                  <a:fillRect/>
                </a:stretch>
              </p:blipFill>
              <p:spPr>
                <a:xfrm>
                  <a:off x="3713156" y="5597830"/>
                  <a:ext cx="414720" cy="38772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27655" name="筆跡 27654">
                  <a:extLst>
                    <a:ext uri="{FF2B5EF4-FFF2-40B4-BE49-F238E27FC236}">
                      <a16:creationId xmlns:a16="http://schemas.microsoft.com/office/drawing/2014/main" id="{D8517E40-2753-443C-9023-788D7477892D}"/>
                    </a:ext>
                  </a:extLst>
                </p14:cNvPr>
                <p14:cNvContentPartPr/>
                <p14:nvPr/>
              </p14:nvContentPartPr>
              <p14:xfrm>
                <a:off x="3657356" y="6022990"/>
                <a:ext cx="79920" cy="192960"/>
              </p14:xfrm>
            </p:contentPart>
          </mc:Choice>
          <mc:Fallback>
            <p:pic>
              <p:nvPicPr>
                <p:cNvPr id="27655" name="筆跡 27654">
                  <a:extLst>
                    <a:ext uri="{FF2B5EF4-FFF2-40B4-BE49-F238E27FC236}">
                      <a16:creationId xmlns:a16="http://schemas.microsoft.com/office/drawing/2014/main" id="{D8517E40-2753-443C-9023-788D7477892D}"/>
                    </a:ext>
                  </a:extLst>
                </p:cNvPr>
                <p:cNvPicPr/>
                <p:nvPr/>
              </p:nvPicPr>
              <p:blipFill>
                <a:blip r:embed="rId92"/>
                <a:stretch>
                  <a:fillRect/>
                </a:stretch>
              </p:blipFill>
              <p:spPr>
                <a:xfrm>
                  <a:off x="3639716" y="6005350"/>
                  <a:ext cx="11556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27656" name="筆跡 27655">
                  <a:extLst>
                    <a:ext uri="{FF2B5EF4-FFF2-40B4-BE49-F238E27FC236}">
                      <a16:creationId xmlns:a16="http://schemas.microsoft.com/office/drawing/2014/main" id="{39EAAFED-FDE7-4054-B8C8-EC2560A40CAF}"/>
                    </a:ext>
                  </a:extLst>
                </p14:cNvPr>
                <p14:cNvContentPartPr/>
                <p14:nvPr/>
              </p14:nvContentPartPr>
              <p14:xfrm>
                <a:off x="3572036" y="6052870"/>
                <a:ext cx="163440" cy="131400"/>
              </p14:xfrm>
            </p:contentPart>
          </mc:Choice>
          <mc:Fallback>
            <p:pic>
              <p:nvPicPr>
                <p:cNvPr id="27656" name="筆跡 27655">
                  <a:extLst>
                    <a:ext uri="{FF2B5EF4-FFF2-40B4-BE49-F238E27FC236}">
                      <a16:creationId xmlns:a16="http://schemas.microsoft.com/office/drawing/2014/main" id="{39EAAFED-FDE7-4054-B8C8-EC2560A40CAF}"/>
                    </a:ext>
                  </a:extLst>
                </p:cNvPr>
                <p:cNvPicPr/>
                <p:nvPr/>
              </p:nvPicPr>
              <p:blipFill>
                <a:blip r:embed="rId94"/>
                <a:stretch>
                  <a:fillRect/>
                </a:stretch>
              </p:blipFill>
              <p:spPr>
                <a:xfrm>
                  <a:off x="3554396" y="6035230"/>
                  <a:ext cx="19908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27657" name="筆跡 27656">
                  <a:extLst>
                    <a:ext uri="{FF2B5EF4-FFF2-40B4-BE49-F238E27FC236}">
                      <a16:creationId xmlns:a16="http://schemas.microsoft.com/office/drawing/2014/main" id="{C852C005-F34B-4248-BEC3-A9A31B68D062}"/>
                    </a:ext>
                  </a:extLst>
                </p14:cNvPr>
                <p14:cNvContentPartPr/>
                <p14:nvPr/>
              </p14:nvContentPartPr>
              <p14:xfrm>
                <a:off x="3746636" y="6100750"/>
                <a:ext cx="120600" cy="16200"/>
              </p14:xfrm>
            </p:contentPart>
          </mc:Choice>
          <mc:Fallback>
            <p:pic>
              <p:nvPicPr>
                <p:cNvPr id="27657" name="筆跡 27656">
                  <a:extLst>
                    <a:ext uri="{FF2B5EF4-FFF2-40B4-BE49-F238E27FC236}">
                      <a16:creationId xmlns:a16="http://schemas.microsoft.com/office/drawing/2014/main" id="{C852C005-F34B-4248-BEC3-A9A31B68D062}"/>
                    </a:ext>
                  </a:extLst>
                </p:cNvPr>
                <p:cNvPicPr/>
                <p:nvPr/>
              </p:nvPicPr>
              <p:blipFill>
                <a:blip r:embed="rId96"/>
                <a:stretch>
                  <a:fillRect/>
                </a:stretch>
              </p:blipFill>
              <p:spPr>
                <a:xfrm>
                  <a:off x="3728996" y="6082750"/>
                  <a:ext cx="15624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27658" name="筆跡 27657">
                  <a:extLst>
                    <a:ext uri="{FF2B5EF4-FFF2-40B4-BE49-F238E27FC236}">
                      <a16:creationId xmlns:a16="http://schemas.microsoft.com/office/drawing/2014/main" id="{0E089BA1-9E55-4D95-927A-07703964B0E2}"/>
                    </a:ext>
                  </a:extLst>
                </p14:cNvPr>
                <p14:cNvContentPartPr/>
                <p14:nvPr/>
              </p14:nvContentPartPr>
              <p14:xfrm>
                <a:off x="3746636" y="6100750"/>
                <a:ext cx="110880" cy="77760"/>
              </p14:xfrm>
            </p:contentPart>
          </mc:Choice>
          <mc:Fallback>
            <p:pic>
              <p:nvPicPr>
                <p:cNvPr id="27658" name="筆跡 27657">
                  <a:extLst>
                    <a:ext uri="{FF2B5EF4-FFF2-40B4-BE49-F238E27FC236}">
                      <a16:creationId xmlns:a16="http://schemas.microsoft.com/office/drawing/2014/main" id="{0E089BA1-9E55-4D95-927A-07703964B0E2}"/>
                    </a:ext>
                  </a:extLst>
                </p:cNvPr>
                <p:cNvPicPr/>
                <p:nvPr/>
              </p:nvPicPr>
              <p:blipFill>
                <a:blip r:embed="rId98"/>
                <a:stretch>
                  <a:fillRect/>
                </a:stretch>
              </p:blipFill>
              <p:spPr>
                <a:xfrm>
                  <a:off x="3728996" y="6082750"/>
                  <a:ext cx="14652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27659" name="筆跡 27658">
                  <a:extLst>
                    <a:ext uri="{FF2B5EF4-FFF2-40B4-BE49-F238E27FC236}">
                      <a16:creationId xmlns:a16="http://schemas.microsoft.com/office/drawing/2014/main" id="{E53C203B-B147-4C79-964E-A79A75749CCE}"/>
                    </a:ext>
                  </a:extLst>
                </p14:cNvPr>
                <p14:cNvContentPartPr/>
                <p14:nvPr/>
              </p14:nvContentPartPr>
              <p14:xfrm>
                <a:off x="3942836" y="6082750"/>
                <a:ext cx="186840" cy="244800"/>
              </p14:xfrm>
            </p:contentPart>
          </mc:Choice>
          <mc:Fallback>
            <p:pic>
              <p:nvPicPr>
                <p:cNvPr id="27659" name="筆跡 27658">
                  <a:extLst>
                    <a:ext uri="{FF2B5EF4-FFF2-40B4-BE49-F238E27FC236}">
                      <a16:creationId xmlns:a16="http://schemas.microsoft.com/office/drawing/2014/main" id="{E53C203B-B147-4C79-964E-A79A75749CCE}"/>
                    </a:ext>
                  </a:extLst>
                </p:cNvPr>
                <p:cNvPicPr/>
                <p:nvPr/>
              </p:nvPicPr>
              <p:blipFill>
                <a:blip r:embed="rId100"/>
                <a:stretch>
                  <a:fillRect/>
                </a:stretch>
              </p:blipFill>
              <p:spPr>
                <a:xfrm>
                  <a:off x="3924836" y="6064750"/>
                  <a:ext cx="222480" cy="28044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27660" name="筆跡 27659">
                  <a:extLst>
                    <a:ext uri="{FF2B5EF4-FFF2-40B4-BE49-F238E27FC236}">
                      <a16:creationId xmlns:a16="http://schemas.microsoft.com/office/drawing/2014/main" id="{3C79390C-30DA-4903-A31B-C20E83B12960}"/>
                    </a:ext>
                  </a:extLst>
                </p14:cNvPr>
                <p14:cNvContentPartPr/>
                <p14:nvPr/>
              </p14:nvContentPartPr>
              <p14:xfrm>
                <a:off x="4039676" y="6221710"/>
                <a:ext cx="89640" cy="107640"/>
              </p14:xfrm>
            </p:contentPart>
          </mc:Choice>
          <mc:Fallback>
            <p:pic>
              <p:nvPicPr>
                <p:cNvPr id="27660" name="筆跡 27659">
                  <a:extLst>
                    <a:ext uri="{FF2B5EF4-FFF2-40B4-BE49-F238E27FC236}">
                      <a16:creationId xmlns:a16="http://schemas.microsoft.com/office/drawing/2014/main" id="{3C79390C-30DA-4903-A31B-C20E83B12960}"/>
                    </a:ext>
                  </a:extLst>
                </p:cNvPr>
                <p:cNvPicPr/>
                <p:nvPr/>
              </p:nvPicPr>
              <p:blipFill>
                <a:blip r:embed="rId102"/>
                <a:stretch>
                  <a:fillRect/>
                </a:stretch>
              </p:blipFill>
              <p:spPr>
                <a:xfrm>
                  <a:off x="4022036" y="6204070"/>
                  <a:ext cx="125280" cy="1432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3">
            <p14:nvContentPartPr>
              <p14:cNvPr id="27661" name="筆跡 27660">
                <a:extLst>
                  <a:ext uri="{FF2B5EF4-FFF2-40B4-BE49-F238E27FC236}">
                    <a16:creationId xmlns:a16="http://schemas.microsoft.com/office/drawing/2014/main" id="{33EB94D9-D539-40EA-9582-36AE47880519}"/>
                  </a:ext>
                </a:extLst>
              </p14:cNvPr>
              <p14:cNvContentPartPr/>
              <p14:nvPr/>
            </p14:nvContentPartPr>
            <p14:xfrm>
              <a:off x="3987116" y="5270230"/>
              <a:ext cx="231480" cy="157320"/>
            </p14:xfrm>
          </p:contentPart>
        </mc:Choice>
        <mc:Fallback>
          <p:pic>
            <p:nvPicPr>
              <p:cNvPr id="27661" name="筆跡 27660">
                <a:extLst>
                  <a:ext uri="{FF2B5EF4-FFF2-40B4-BE49-F238E27FC236}">
                    <a16:creationId xmlns:a16="http://schemas.microsoft.com/office/drawing/2014/main" id="{33EB94D9-D539-40EA-9582-36AE47880519}"/>
                  </a:ext>
                </a:extLst>
              </p:cNvPr>
              <p:cNvPicPr/>
              <p:nvPr/>
            </p:nvPicPr>
            <p:blipFill>
              <a:blip r:embed="rId104"/>
              <a:stretch>
                <a:fillRect/>
              </a:stretch>
            </p:blipFill>
            <p:spPr>
              <a:xfrm>
                <a:off x="3969476" y="5252230"/>
                <a:ext cx="267120" cy="192960"/>
              </a:xfrm>
              <a:prstGeom prst="rect">
                <a:avLst/>
              </a:prstGeom>
            </p:spPr>
          </p:pic>
        </mc:Fallback>
      </mc:AlternateContent>
      <p:grpSp>
        <p:nvGrpSpPr>
          <p:cNvPr id="27678" name="群組 27677">
            <a:extLst>
              <a:ext uri="{FF2B5EF4-FFF2-40B4-BE49-F238E27FC236}">
                <a16:creationId xmlns:a16="http://schemas.microsoft.com/office/drawing/2014/main" id="{6E8E7A71-E267-4DBA-A3E8-295C6F6095F2}"/>
              </a:ext>
            </a:extLst>
          </p:cNvPr>
          <p:cNvGrpSpPr/>
          <p:nvPr/>
        </p:nvGrpSpPr>
        <p:grpSpPr>
          <a:xfrm>
            <a:off x="4540436" y="5770270"/>
            <a:ext cx="342000" cy="277200"/>
            <a:chOff x="4540436" y="5770270"/>
            <a:chExt cx="342000" cy="277200"/>
          </a:xfrm>
        </p:grpSpPr>
        <mc:AlternateContent xmlns:mc="http://schemas.openxmlformats.org/markup-compatibility/2006">
          <mc:Choice xmlns:p14="http://schemas.microsoft.com/office/powerpoint/2010/main" Requires="p14">
            <p:contentPart p14:bwMode="auto" r:id="rId105">
              <p14:nvContentPartPr>
                <p14:cNvPr id="27663" name="筆跡 27662">
                  <a:extLst>
                    <a:ext uri="{FF2B5EF4-FFF2-40B4-BE49-F238E27FC236}">
                      <a16:creationId xmlns:a16="http://schemas.microsoft.com/office/drawing/2014/main" id="{1878CDE4-1040-49D1-A775-586D2466C057}"/>
                    </a:ext>
                  </a:extLst>
                </p14:cNvPr>
                <p14:cNvContentPartPr/>
                <p14:nvPr/>
              </p14:nvContentPartPr>
              <p14:xfrm>
                <a:off x="4540436" y="5770270"/>
                <a:ext cx="225360" cy="277200"/>
              </p14:xfrm>
            </p:contentPart>
          </mc:Choice>
          <mc:Fallback>
            <p:pic>
              <p:nvPicPr>
                <p:cNvPr id="27663" name="筆跡 27662">
                  <a:extLst>
                    <a:ext uri="{FF2B5EF4-FFF2-40B4-BE49-F238E27FC236}">
                      <a16:creationId xmlns:a16="http://schemas.microsoft.com/office/drawing/2014/main" id="{1878CDE4-1040-49D1-A775-586D2466C057}"/>
                    </a:ext>
                  </a:extLst>
                </p:cNvPr>
                <p:cNvPicPr/>
                <p:nvPr/>
              </p:nvPicPr>
              <p:blipFill>
                <a:blip r:embed="rId106"/>
                <a:stretch>
                  <a:fillRect/>
                </a:stretch>
              </p:blipFill>
              <p:spPr>
                <a:xfrm>
                  <a:off x="4522436" y="5752270"/>
                  <a:ext cx="261000" cy="31284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27664" name="筆跡 27663">
                  <a:extLst>
                    <a:ext uri="{FF2B5EF4-FFF2-40B4-BE49-F238E27FC236}">
                      <a16:creationId xmlns:a16="http://schemas.microsoft.com/office/drawing/2014/main" id="{9F6CC29A-EA1E-4CFB-9B0C-BA9EE544F595}"/>
                    </a:ext>
                  </a:extLst>
                </p14:cNvPr>
                <p14:cNvContentPartPr/>
                <p14:nvPr/>
              </p14:nvContentPartPr>
              <p14:xfrm>
                <a:off x="4606316" y="5846230"/>
                <a:ext cx="196200" cy="107640"/>
              </p14:xfrm>
            </p:contentPart>
          </mc:Choice>
          <mc:Fallback>
            <p:pic>
              <p:nvPicPr>
                <p:cNvPr id="27664" name="筆跡 27663">
                  <a:extLst>
                    <a:ext uri="{FF2B5EF4-FFF2-40B4-BE49-F238E27FC236}">
                      <a16:creationId xmlns:a16="http://schemas.microsoft.com/office/drawing/2014/main" id="{9F6CC29A-EA1E-4CFB-9B0C-BA9EE544F595}"/>
                    </a:ext>
                  </a:extLst>
                </p:cNvPr>
                <p:cNvPicPr/>
                <p:nvPr/>
              </p:nvPicPr>
              <p:blipFill>
                <a:blip r:embed="rId108"/>
                <a:stretch>
                  <a:fillRect/>
                </a:stretch>
              </p:blipFill>
              <p:spPr>
                <a:xfrm>
                  <a:off x="4588676" y="5828590"/>
                  <a:ext cx="23184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27665" name="筆跡 27664">
                  <a:extLst>
                    <a:ext uri="{FF2B5EF4-FFF2-40B4-BE49-F238E27FC236}">
                      <a16:creationId xmlns:a16="http://schemas.microsoft.com/office/drawing/2014/main" id="{597E72E7-1AA1-49F4-8D98-947EE3185EDF}"/>
                    </a:ext>
                  </a:extLst>
                </p14:cNvPr>
                <p14:cNvContentPartPr/>
                <p14:nvPr/>
              </p14:nvContentPartPr>
              <p14:xfrm>
                <a:off x="4862636" y="5987350"/>
                <a:ext cx="19800" cy="6480"/>
              </p14:xfrm>
            </p:contentPart>
          </mc:Choice>
          <mc:Fallback>
            <p:pic>
              <p:nvPicPr>
                <p:cNvPr id="27665" name="筆跡 27664">
                  <a:extLst>
                    <a:ext uri="{FF2B5EF4-FFF2-40B4-BE49-F238E27FC236}">
                      <a16:creationId xmlns:a16="http://schemas.microsoft.com/office/drawing/2014/main" id="{597E72E7-1AA1-49F4-8D98-947EE3185EDF}"/>
                    </a:ext>
                  </a:extLst>
                </p:cNvPr>
                <p:cNvPicPr/>
                <p:nvPr/>
              </p:nvPicPr>
              <p:blipFill>
                <a:blip r:embed="rId110"/>
                <a:stretch>
                  <a:fillRect/>
                </a:stretch>
              </p:blipFill>
              <p:spPr>
                <a:xfrm>
                  <a:off x="4844636" y="5969350"/>
                  <a:ext cx="55440" cy="42120"/>
                </a:xfrm>
                <a:prstGeom prst="rect">
                  <a:avLst/>
                </a:prstGeom>
              </p:spPr>
            </p:pic>
          </mc:Fallback>
        </mc:AlternateContent>
      </p:grpSp>
      <p:grpSp>
        <p:nvGrpSpPr>
          <p:cNvPr id="27677" name="群組 27676">
            <a:extLst>
              <a:ext uri="{FF2B5EF4-FFF2-40B4-BE49-F238E27FC236}">
                <a16:creationId xmlns:a16="http://schemas.microsoft.com/office/drawing/2014/main" id="{CFF7DC2B-89A4-431E-A8D0-8B85484B488B}"/>
              </a:ext>
            </a:extLst>
          </p:cNvPr>
          <p:cNvGrpSpPr/>
          <p:nvPr/>
        </p:nvGrpSpPr>
        <p:grpSpPr>
          <a:xfrm>
            <a:off x="5176196" y="5647510"/>
            <a:ext cx="1250640" cy="640080"/>
            <a:chOff x="5176196" y="5647510"/>
            <a:chExt cx="1250640" cy="640080"/>
          </a:xfrm>
        </p:grpSpPr>
        <mc:AlternateContent xmlns:mc="http://schemas.openxmlformats.org/markup-compatibility/2006">
          <mc:Choice xmlns:p14="http://schemas.microsoft.com/office/powerpoint/2010/main" Requires="p14">
            <p:contentPart p14:bwMode="auto" r:id="rId111">
              <p14:nvContentPartPr>
                <p14:cNvPr id="27666" name="筆跡 27665">
                  <a:extLst>
                    <a:ext uri="{FF2B5EF4-FFF2-40B4-BE49-F238E27FC236}">
                      <a16:creationId xmlns:a16="http://schemas.microsoft.com/office/drawing/2014/main" id="{A1A2DAB3-C5C6-4DBB-A6F5-24527D7B2A40}"/>
                    </a:ext>
                  </a:extLst>
                </p14:cNvPr>
                <p14:cNvContentPartPr/>
                <p14:nvPr/>
              </p14:nvContentPartPr>
              <p14:xfrm>
                <a:off x="5176196" y="5649670"/>
                <a:ext cx="247680" cy="506880"/>
              </p14:xfrm>
            </p:contentPart>
          </mc:Choice>
          <mc:Fallback>
            <p:pic>
              <p:nvPicPr>
                <p:cNvPr id="27666" name="筆跡 27665">
                  <a:extLst>
                    <a:ext uri="{FF2B5EF4-FFF2-40B4-BE49-F238E27FC236}">
                      <a16:creationId xmlns:a16="http://schemas.microsoft.com/office/drawing/2014/main" id="{A1A2DAB3-C5C6-4DBB-A6F5-24527D7B2A40}"/>
                    </a:ext>
                  </a:extLst>
                </p:cNvPr>
                <p:cNvPicPr/>
                <p:nvPr/>
              </p:nvPicPr>
              <p:blipFill>
                <a:blip r:embed="rId112"/>
                <a:stretch>
                  <a:fillRect/>
                </a:stretch>
              </p:blipFill>
              <p:spPr>
                <a:xfrm>
                  <a:off x="5158196" y="5631670"/>
                  <a:ext cx="283320" cy="54252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27667" name="筆跡 27666">
                  <a:extLst>
                    <a:ext uri="{FF2B5EF4-FFF2-40B4-BE49-F238E27FC236}">
                      <a16:creationId xmlns:a16="http://schemas.microsoft.com/office/drawing/2014/main" id="{8DC9C4A6-7EB9-4330-8659-C52F99CB0E36}"/>
                    </a:ext>
                  </a:extLst>
                </p14:cNvPr>
                <p14:cNvContentPartPr/>
                <p14:nvPr/>
              </p14:nvContentPartPr>
              <p14:xfrm>
                <a:off x="5594156" y="5651470"/>
                <a:ext cx="109080" cy="207000"/>
              </p14:xfrm>
            </p:contentPart>
          </mc:Choice>
          <mc:Fallback>
            <p:pic>
              <p:nvPicPr>
                <p:cNvPr id="27667" name="筆跡 27666">
                  <a:extLst>
                    <a:ext uri="{FF2B5EF4-FFF2-40B4-BE49-F238E27FC236}">
                      <a16:creationId xmlns:a16="http://schemas.microsoft.com/office/drawing/2014/main" id="{8DC9C4A6-7EB9-4330-8659-C52F99CB0E36}"/>
                    </a:ext>
                  </a:extLst>
                </p:cNvPr>
                <p:cNvPicPr/>
                <p:nvPr/>
              </p:nvPicPr>
              <p:blipFill>
                <a:blip r:embed="rId114"/>
                <a:stretch>
                  <a:fillRect/>
                </a:stretch>
              </p:blipFill>
              <p:spPr>
                <a:xfrm>
                  <a:off x="5576156" y="5633830"/>
                  <a:ext cx="144720" cy="24264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27668" name="筆跡 27667">
                  <a:extLst>
                    <a:ext uri="{FF2B5EF4-FFF2-40B4-BE49-F238E27FC236}">
                      <a16:creationId xmlns:a16="http://schemas.microsoft.com/office/drawing/2014/main" id="{F912ED53-F94F-4BDB-913B-0B6365363CFC}"/>
                    </a:ext>
                  </a:extLst>
                </p14:cNvPr>
                <p14:cNvContentPartPr/>
                <p14:nvPr/>
              </p14:nvContentPartPr>
              <p14:xfrm>
                <a:off x="5557076" y="5716990"/>
                <a:ext cx="159480" cy="89640"/>
              </p14:xfrm>
            </p:contentPart>
          </mc:Choice>
          <mc:Fallback>
            <p:pic>
              <p:nvPicPr>
                <p:cNvPr id="27668" name="筆跡 27667">
                  <a:extLst>
                    <a:ext uri="{FF2B5EF4-FFF2-40B4-BE49-F238E27FC236}">
                      <a16:creationId xmlns:a16="http://schemas.microsoft.com/office/drawing/2014/main" id="{F912ED53-F94F-4BDB-913B-0B6365363CFC}"/>
                    </a:ext>
                  </a:extLst>
                </p:cNvPr>
                <p:cNvPicPr/>
                <p:nvPr/>
              </p:nvPicPr>
              <p:blipFill>
                <a:blip r:embed="rId116"/>
                <a:stretch>
                  <a:fillRect/>
                </a:stretch>
              </p:blipFill>
              <p:spPr>
                <a:xfrm>
                  <a:off x="5539436" y="5699350"/>
                  <a:ext cx="19512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27669" name="筆跡 27668">
                  <a:extLst>
                    <a:ext uri="{FF2B5EF4-FFF2-40B4-BE49-F238E27FC236}">
                      <a16:creationId xmlns:a16="http://schemas.microsoft.com/office/drawing/2014/main" id="{82D8A9F5-A2E5-4A5D-A264-041846B7A049}"/>
                    </a:ext>
                  </a:extLst>
                </p14:cNvPr>
                <p14:cNvContentPartPr/>
                <p14:nvPr/>
              </p14:nvContentPartPr>
              <p14:xfrm>
                <a:off x="5735636" y="5798710"/>
                <a:ext cx="138240" cy="360"/>
              </p14:xfrm>
            </p:contentPart>
          </mc:Choice>
          <mc:Fallback>
            <p:pic>
              <p:nvPicPr>
                <p:cNvPr id="27669" name="筆跡 27668">
                  <a:extLst>
                    <a:ext uri="{FF2B5EF4-FFF2-40B4-BE49-F238E27FC236}">
                      <a16:creationId xmlns:a16="http://schemas.microsoft.com/office/drawing/2014/main" id="{82D8A9F5-A2E5-4A5D-A264-041846B7A049}"/>
                    </a:ext>
                  </a:extLst>
                </p:cNvPr>
                <p:cNvPicPr/>
                <p:nvPr/>
              </p:nvPicPr>
              <p:blipFill>
                <a:blip r:embed="rId118"/>
                <a:stretch>
                  <a:fillRect/>
                </a:stretch>
              </p:blipFill>
              <p:spPr>
                <a:xfrm>
                  <a:off x="5717996" y="5780710"/>
                  <a:ext cx="17388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27670" name="筆跡 27669">
                  <a:extLst>
                    <a:ext uri="{FF2B5EF4-FFF2-40B4-BE49-F238E27FC236}">
                      <a16:creationId xmlns:a16="http://schemas.microsoft.com/office/drawing/2014/main" id="{44B1A2A9-0F40-4B63-AA50-F2C3B1746057}"/>
                    </a:ext>
                  </a:extLst>
                </p14:cNvPr>
                <p14:cNvContentPartPr/>
                <p14:nvPr/>
              </p14:nvContentPartPr>
              <p14:xfrm>
                <a:off x="5984036" y="5723110"/>
                <a:ext cx="29520" cy="181080"/>
              </p14:xfrm>
            </p:contentPart>
          </mc:Choice>
          <mc:Fallback>
            <p:pic>
              <p:nvPicPr>
                <p:cNvPr id="27670" name="筆跡 27669">
                  <a:extLst>
                    <a:ext uri="{FF2B5EF4-FFF2-40B4-BE49-F238E27FC236}">
                      <a16:creationId xmlns:a16="http://schemas.microsoft.com/office/drawing/2014/main" id="{44B1A2A9-0F40-4B63-AA50-F2C3B1746057}"/>
                    </a:ext>
                  </a:extLst>
                </p:cNvPr>
                <p:cNvPicPr/>
                <p:nvPr/>
              </p:nvPicPr>
              <p:blipFill>
                <a:blip r:embed="rId120"/>
                <a:stretch>
                  <a:fillRect/>
                </a:stretch>
              </p:blipFill>
              <p:spPr>
                <a:xfrm>
                  <a:off x="5966396" y="5705110"/>
                  <a:ext cx="6516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27671" name="筆跡 27670">
                  <a:extLst>
                    <a:ext uri="{FF2B5EF4-FFF2-40B4-BE49-F238E27FC236}">
                      <a16:creationId xmlns:a16="http://schemas.microsoft.com/office/drawing/2014/main" id="{70DD004F-4625-4EBE-BF60-2D347CE50520}"/>
                    </a:ext>
                  </a:extLst>
                </p14:cNvPr>
                <p14:cNvContentPartPr/>
                <p14:nvPr/>
              </p14:nvContentPartPr>
              <p14:xfrm>
                <a:off x="5516396" y="6014710"/>
                <a:ext cx="181080" cy="215280"/>
              </p14:xfrm>
            </p:contentPart>
          </mc:Choice>
          <mc:Fallback>
            <p:pic>
              <p:nvPicPr>
                <p:cNvPr id="27671" name="筆跡 27670">
                  <a:extLst>
                    <a:ext uri="{FF2B5EF4-FFF2-40B4-BE49-F238E27FC236}">
                      <a16:creationId xmlns:a16="http://schemas.microsoft.com/office/drawing/2014/main" id="{70DD004F-4625-4EBE-BF60-2D347CE50520}"/>
                    </a:ext>
                  </a:extLst>
                </p:cNvPr>
                <p:cNvPicPr/>
                <p:nvPr/>
              </p:nvPicPr>
              <p:blipFill>
                <a:blip r:embed="rId122"/>
                <a:stretch>
                  <a:fillRect/>
                </a:stretch>
              </p:blipFill>
              <p:spPr>
                <a:xfrm>
                  <a:off x="5498756" y="5997070"/>
                  <a:ext cx="21672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27672" name="筆跡 27671">
                  <a:extLst>
                    <a:ext uri="{FF2B5EF4-FFF2-40B4-BE49-F238E27FC236}">
                      <a16:creationId xmlns:a16="http://schemas.microsoft.com/office/drawing/2014/main" id="{091AEA92-7289-4FEB-BC9E-2EA3DAF08364}"/>
                    </a:ext>
                  </a:extLst>
                </p14:cNvPr>
                <p14:cNvContentPartPr/>
                <p14:nvPr/>
              </p14:nvContentPartPr>
              <p14:xfrm>
                <a:off x="5611436" y="6124510"/>
                <a:ext cx="85680" cy="129600"/>
              </p14:xfrm>
            </p:contentPart>
          </mc:Choice>
          <mc:Fallback>
            <p:pic>
              <p:nvPicPr>
                <p:cNvPr id="27672" name="筆跡 27671">
                  <a:extLst>
                    <a:ext uri="{FF2B5EF4-FFF2-40B4-BE49-F238E27FC236}">
                      <a16:creationId xmlns:a16="http://schemas.microsoft.com/office/drawing/2014/main" id="{091AEA92-7289-4FEB-BC9E-2EA3DAF08364}"/>
                    </a:ext>
                  </a:extLst>
                </p:cNvPr>
                <p:cNvPicPr/>
                <p:nvPr/>
              </p:nvPicPr>
              <p:blipFill>
                <a:blip r:embed="rId124"/>
                <a:stretch>
                  <a:fillRect/>
                </a:stretch>
              </p:blipFill>
              <p:spPr>
                <a:xfrm>
                  <a:off x="5593796" y="6106510"/>
                  <a:ext cx="12132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27673" name="筆跡 27672">
                  <a:extLst>
                    <a:ext uri="{FF2B5EF4-FFF2-40B4-BE49-F238E27FC236}">
                      <a16:creationId xmlns:a16="http://schemas.microsoft.com/office/drawing/2014/main" id="{C1F47019-252B-452F-A669-6200C2573572}"/>
                    </a:ext>
                  </a:extLst>
                </p14:cNvPr>
                <p14:cNvContentPartPr/>
                <p14:nvPr/>
              </p14:nvContentPartPr>
              <p14:xfrm>
                <a:off x="5772716" y="6190030"/>
                <a:ext cx="130320" cy="4320"/>
              </p14:xfrm>
            </p:contentPart>
          </mc:Choice>
          <mc:Fallback>
            <p:pic>
              <p:nvPicPr>
                <p:cNvPr id="27673" name="筆跡 27672">
                  <a:extLst>
                    <a:ext uri="{FF2B5EF4-FFF2-40B4-BE49-F238E27FC236}">
                      <a16:creationId xmlns:a16="http://schemas.microsoft.com/office/drawing/2014/main" id="{C1F47019-252B-452F-A669-6200C2573572}"/>
                    </a:ext>
                  </a:extLst>
                </p:cNvPr>
                <p:cNvPicPr/>
                <p:nvPr/>
              </p:nvPicPr>
              <p:blipFill>
                <a:blip r:embed="rId126"/>
                <a:stretch>
                  <a:fillRect/>
                </a:stretch>
              </p:blipFill>
              <p:spPr>
                <a:xfrm>
                  <a:off x="5754716" y="6172030"/>
                  <a:ext cx="16596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27674" name="筆跡 27673">
                  <a:extLst>
                    <a:ext uri="{FF2B5EF4-FFF2-40B4-BE49-F238E27FC236}">
                      <a16:creationId xmlns:a16="http://schemas.microsoft.com/office/drawing/2014/main" id="{C0FF03DB-C528-492F-9D71-A3155CB8508D}"/>
                    </a:ext>
                  </a:extLst>
                </p14:cNvPr>
                <p14:cNvContentPartPr/>
                <p14:nvPr/>
              </p14:nvContentPartPr>
              <p14:xfrm>
                <a:off x="5954876" y="6142150"/>
                <a:ext cx="25560" cy="145440"/>
              </p14:xfrm>
            </p:contentPart>
          </mc:Choice>
          <mc:Fallback>
            <p:pic>
              <p:nvPicPr>
                <p:cNvPr id="27674" name="筆跡 27673">
                  <a:extLst>
                    <a:ext uri="{FF2B5EF4-FFF2-40B4-BE49-F238E27FC236}">
                      <a16:creationId xmlns:a16="http://schemas.microsoft.com/office/drawing/2014/main" id="{C0FF03DB-C528-492F-9D71-A3155CB8508D}"/>
                    </a:ext>
                  </a:extLst>
                </p:cNvPr>
                <p:cNvPicPr/>
                <p:nvPr/>
              </p:nvPicPr>
              <p:blipFill>
                <a:blip r:embed="rId128"/>
                <a:stretch>
                  <a:fillRect/>
                </a:stretch>
              </p:blipFill>
              <p:spPr>
                <a:xfrm>
                  <a:off x="5937236" y="6124510"/>
                  <a:ext cx="6120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27675" name="筆跡 27674">
                  <a:extLst>
                    <a:ext uri="{FF2B5EF4-FFF2-40B4-BE49-F238E27FC236}">
                      <a16:creationId xmlns:a16="http://schemas.microsoft.com/office/drawing/2014/main" id="{35DD0E86-B6D2-466D-9D0D-C1F570F6B460}"/>
                    </a:ext>
                  </a:extLst>
                </p14:cNvPr>
                <p14:cNvContentPartPr/>
                <p14:nvPr/>
              </p14:nvContentPartPr>
              <p14:xfrm>
                <a:off x="6056036" y="5647510"/>
                <a:ext cx="202320" cy="524880"/>
              </p14:xfrm>
            </p:contentPart>
          </mc:Choice>
          <mc:Fallback>
            <p:pic>
              <p:nvPicPr>
                <p:cNvPr id="27675" name="筆跡 27674">
                  <a:extLst>
                    <a:ext uri="{FF2B5EF4-FFF2-40B4-BE49-F238E27FC236}">
                      <a16:creationId xmlns:a16="http://schemas.microsoft.com/office/drawing/2014/main" id="{35DD0E86-B6D2-466D-9D0D-C1F570F6B460}"/>
                    </a:ext>
                  </a:extLst>
                </p:cNvPr>
                <p:cNvPicPr/>
                <p:nvPr/>
              </p:nvPicPr>
              <p:blipFill>
                <a:blip r:embed="rId130"/>
                <a:stretch>
                  <a:fillRect/>
                </a:stretch>
              </p:blipFill>
              <p:spPr>
                <a:xfrm>
                  <a:off x="6038036" y="5629870"/>
                  <a:ext cx="237960" cy="56052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27676" name="筆跡 27675">
                  <a:extLst>
                    <a:ext uri="{FF2B5EF4-FFF2-40B4-BE49-F238E27FC236}">
                      <a16:creationId xmlns:a16="http://schemas.microsoft.com/office/drawing/2014/main" id="{F44FECFF-D885-4554-B0BE-22E0D7C46612}"/>
                    </a:ext>
                  </a:extLst>
                </p14:cNvPr>
                <p14:cNvContentPartPr/>
                <p14:nvPr/>
              </p14:nvContentPartPr>
              <p14:xfrm>
                <a:off x="6412796" y="5997430"/>
                <a:ext cx="14040" cy="360"/>
              </p14:xfrm>
            </p:contentPart>
          </mc:Choice>
          <mc:Fallback>
            <p:pic>
              <p:nvPicPr>
                <p:cNvPr id="27676" name="筆跡 27675">
                  <a:extLst>
                    <a:ext uri="{FF2B5EF4-FFF2-40B4-BE49-F238E27FC236}">
                      <a16:creationId xmlns:a16="http://schemas.microsoft.com/office/drawing/2014/main" id="{F44FECFF-D885-4554-B0BE-22E0D7C46612}"/>
                    </a:ext>
                  </a:extLst>
                </p:cNvPr>
                <p:cNvPicPr/>
                <p:nvPr/>
              </p:nvPicPr>
              <p:blipFill>
                <a:blip r:embed="rId48"/>
                <a:stretch>
                  <a:fillRect/>
                </a:stretch>
              </p:blipFill>
              <p:spPr>
                <a:xfrm>
                  <a:off x="6395156" y="5979430"/>
                  <a:ext cx="49680" cy="36000"/>
                </a:xfrm>
                <a:prstGeom prst="rect">
                  <a:avLst/>
                </a:prstGeom>
              </p:spPr>
            </p:pic>
          </mc:Fallback>
        </mc:AlternateContent>
      </p:grpSp>
      <p:grpSp>
        <p:nvGrpSpPr>
          <p:cNvPr id="27689" name="群組 27688">
            <a:extLst>
              <a:ext uri="{FF2B5EF4-FFF2-40B4-BE49-F238E27FC236}">
                <a16:creationId xmlns:a16="http://schemas.microsoft.com/office/drawing/2014/main" id="{D2C959CA-70EC-431A-BB2D-2062BF603014}"/>
              </a:ext>
            </a:extLst>
          </p:cNvPr>
          <p:cNvGrpSpPr/>
          <p:nvPr/>
        </p:nvGrpSpPr>
        <p:grpSpPr>
          <a:xfrm>
            <a:off x="6686396" y="5700790"/>
            <a:ext cx="1065600" cy="676800"/>
            <a:chOff x="6686396" y="5700790"/>
            <a:chExt cx="1065600" cy="676800"/>
          </a:xfrm>
        </p:grpSpPr>
        <mc:AlternateContent xmlns:mc="http://schemas.openxmlformats.org/markup-compatibility/2006">
          <mc:Choice xmlns:p14="http://schemas.microsoft.com/office/powerpoint/2010/main" Requires="p14">
            <p:contentPart p14:bwMode="auto" r:id="rId132">
              <p14:nvContentPartPr>
                <p14:cNvPr id="27679" name="筆跡 27678">
                  <a:extLst>
                    <a:ext uri="{FF2B5EF4-FFF2-40B4-BE49-F238E27FC236}">
                      <a16:creationId xmlns:a16="http://schemas.microsoft.com/office/drawing/2014/main" id="{E73AA393-9ED1-41E7-A38B-DE67F667CF34}"/>
                    </a:ext>
                  </a:extLst>
                </p14:cNvPr>
                <p14:cNvContentPartPr/>
                <p14:nvPr/>
              </p14:nvContentPartPr>
              <p14:xfrm>
                <a:off x="6686396" y="5850550"/>
                <a:ext cx="182880" cy="406800"/>
              </p14:xfrm>
            </p:contentPart>
          </mc:Choice>
          <mc:Fallback>
            <p:pic>
              <p:nvPicPr>
                <p:cNvPr id="27679" name="筆跡 27678">
                  <a:extLst>
                    <a:ext uri="{FF2B5EF4-FFF2-40B4-BE49-F238E27FC236}">
                      <a16:creationId xmlns:a16="http://schemas.microsoft.com/office/drawing/2014/main" id="{E73AA393-9ED1-41E7-A38B-DE67F667CF34}"/>
                    </a:ext>
                  </a:extLst>
                </p:cNvPr>
                <p:cNvPicPr/>
                <p:nvPr/>
              </p:nvPicPr>
              <p:blipFill>
                <a:blip r:embed="rId133"/>
                <a:stretch>
                  <a:fillRect/>
                </a:stretch>
              </p:blipFill>
              <p:spPr>
                <a:xfrm>
                  <a:off x="6668756" y="5832910"/>
                  <a:ext cx="218520" cy="4424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27680" name="筆跡 27679">
                  <a:extLst>
                    <a:ext uri="{FF2B5EF4-FFF2-40B4-BE49-F238E27FC236}">
                      <a16:creationId xmlns:a16="http://schemas.microsoft.com/office/drawing/2014/main" id="{8C05920E-BD70-4F41-A69D-A4065F2B46FF}"/>
                    </a:ext>
                  </a:extLst>
                </p14:cNvPr>
                <p14:cNvContentPartPr/>
                <p14:nvPr/>
              </p14:nvContentPartPr>
              <p14:xfrm>
                <a:off x="6822476" y="5911750"/>
                <a:ext cx="145440" cy="129600"/>
              </p14:xfrm>
            </p:contentPart>
          </mc:Choice>
          <mc:Fallback>
            <p:pic>
              <p:nvPicPr>
                <p:cNvPr id="27680" name="筆跡 27679">
                  <a:extLst>
                    <a:ext uri="{FF2B5EF4-FFF2-40B4-BE49-F238E27FC236}">
                      <a16:creationId xmlns:a16="http://schemas.microsoft.com/office/drawing/2014/main" id="{8C05920E-BD70-4F41-A69D-A4065F2B46FF}"/>
                    </a:ext>
                  </a:extLst>
                </p:cNvPr>
                <p:cNvPicPr/>
                <p:nvPr/>
              </p:nvPicPr>
              <p:blipFill>
                <a:blip r:embed="rId135"/>
                <a:stretch>
                  <a:fillRect/>
                </a:stretch>
              </p:blipFill>
              <p:spPr>
                <a:xfrm>
                  <a:off x="6804476" y="5894110"/>
                  <a:ext cx="18108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27684" name="筆跡 27683">
                  <a:extLst>
                    <a:ext uri="{FF2B5EF4-FFF2-40B4-BE49-F238E27FC236}">
                      <a16:creationId xmlns:a16="http://schemas.microsoft.com/office/drawing/2014/main" id="{DFFD8A47-FB0F-484B-9727-3346C973FE1B}"/>
                    </a:ext>
                  </a:extLst>
                </p14:cNvPr>
                <p14:cNvContentPartPr/>
                <p14:nvPr/>
              </p14:nvContentPartPr>
              <p14:xfrm>
                <a:off x="7022276" y="5700790"/>
                <a:ext cx="173160" cy="181800"/>
              </p14:xfrm>
            </p:contentPart>
          </mc:Choice>
          <mc:Fallback>
            <p:pic>
              <p:nvPicPr>
                <p:cNvPr id="27684" name="筆跡 27683">
                  <a:extLst>
                    <a:ext uri="{FF2B5EF4-FFF2-40B4-BE49-F238E27FC236}">
                      <a16:creationId xmlns:a16="http://schemas.microsoft.com/office/drawing/2014/main" id="{DFFD8A47-FB0F-484B-9727-3346C973FE1B}"/>
                    </a:ext>
                  </a:extLst>
                </p:cNvPr>
                <p:cNvPicPr/>
                <p:nvPr/>
              </p:nvPicPr>
              <p:blipFill>
                <a:blip r:embed="rId137"/>
                <a:stretch>
                  <a:fillRect/>
                </a:stretch>
              </p:blipFill>
              <p:spPr>
                <a:xfrm>
                  <a:off x="7004276" y="5682790"/>
                  <a:ext cx="20880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27685" name="筆跡 27684">
                  <a:extLst>
                    <a:ext uri="{FF2B5EF4-FFF2-40B4-BE49-F238E27FC236}">
                      <a16:creationId xmlns:a16="http://schemas.microsoft.com/office/drawing/2014/main" id="{620823ED-FF9F-4AB7-A5C8-CC9711374F84}"/>
                    </a:ext>
                  </a:extLst>
                </p14:cNvPr>
                <p14:cNvContentPartPr/>
                <p14:nvPr/>
              </p14:nvContentPartPr>
              <p14:xfrm>
                <a:off x="7113356" y="5812390"/>
                <a:ext cx="95400" cy="111600"/>
              </p14:xfrm>
            </p:contentPart>
          </mc:Choice>
          <mc:Fallback>
            <p:pic>
              <p:nvPicPr>
                <p:cNvPr id="27685" name="筆跡 27684">
                  <a:extLst>
                    <a:ext uri="{FF2B5EF4-FFF2-40B4-BE49-F238E27FC236}">
                      <a16:creationId xmlns:a16="http://schemas.microsoft.com/office/drawing/2014/main" id="{620823ED-FF9F-4AB7-A5C8-CC9711374F84}"/>
                    </a:ext>
                  </a:extLst>
                </p:cNvPr>
                <p:cNvPicPr/>
                <p:nvPr/>
              </p:nvPicPr>
              <p:blipFill>
                <a:blip r:embed="rId139"/>
                <a:stretch>
                  <a:fillRect/>
                </a:stretch>
              </p:blipFill>
              <p:spPr>
                <a:xfrm>
                  <a:off x="7095716" y="5794750"/>
                  <a:ext cx="13104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27687" name="筆跡 27686">
                  <a:extLst>
                    <a:ext uri="{FF2B5EF4-FFF2-40B4-BE49-F238E27FC236}">
                      <a16:creationId xmlns:a16="http://schemas.microsoft.com/office/drawing/2014/main" id="{0BCEE536-935F-4C95-AE6B-89BCD7178A69}"/>
                    </a:ext>
                  </a:extLst>
                </p14:cNvPr>
                <p14:cNvContentPartPr/>
                <p14:nvPr/>
              </p14:nvContentPartPr>
              <p14:xfrm>
                <a:off x="7299836" y="6043150"/>
                <a:ext cx="33480" cy="360"/>
              </p14:xfrm>
            </p:contentPart>
          </mc:Choice>
          <mc:Fallback>
            <p:pic>
              <p:nvPicPr>
                <p:cNvPr id="27687" name="筆跡 27686">
                  <a:extLst>
                    <a:ext uri="{FF2B5EF4-FFF2-40B4-BE49-F238E27FC236}">
                      <a16:creationId xmlns:a16="http://schemas.microsoft.com/office/drawing/2014/main" id="{0BCEE536-935F-4C95-AE6B-89BCD7178A69}"/>
                    </a:ext>
                  </a:extLst>
                </p:cNvPr>
                <p:cNvPicPr/>
                <p:nvPr/>
              </p:nvPicPr>
              <p:blipFill>
                <a:blip r:embed="rId141"/>
                <a:stretch>
                  <a:fillRect/>
                </a:stretch>
              </p:blipFill>
              <p:spPr>
                <a:xfrm>
                  <a:off x="7281836" y="6025150"/>
                  <a:ext cx="6912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27688" name="筆跡 27687">
                  <a:extLst>
                    <a:ext uri="{FF2B5EF4-FFF2-40B4-BE49-F238E27FC236}">
                      <a16:creationId xmlns:a16="http://schemas.microsoft.com/office/drawing/2014/main" id="{63600275-2142-4C52-AB43-292D86F0D695}"/>
                    </a:ext>
                  </a:extLst>
                </p14:cNvPr>
                <p14:cNvContentPartPr/>
                <p14:nvPr/>
              </p14:nvContentPartPr>
              <p14:xfrm>
                <a:off x="7489556" y="5904550"/>
                <a:ext cx="262440" cy="473040"/>
              </p14:xfrm>
            </p:contentPart>
          </mc:Choice>
          <mc:Fallback>
            <p:pic>
              <p:nvPicPr>
                <p:cNvPr id="27688" name="筆跡 27687">
                  <a:extLst>
                    <a:ext uri="{FF2B5EF4-FFF2-40B4-BE49-F238E27FC236}">
                      <a16:creationId xmlns:a16="http://schemas.microsoft.com/office/drawing/2014/main" id="{63600275-2142-4C52-AB43-292D86F0D695}"/>
                    </a:ext>
                  </a:extLst>
                </p:cNvPr>
                <p:cNvPicPr/>
                <p:nvPr/>
              </p:nvPicPr>
              <p:blipFill>
                <a:blip r:embed="rId143"/>
                <a:stretch>
                  <a:fillRect/>
                </a:stretch>
              </p:blipFill>
              <p:spPr>
                <a:xfrm>
                  <a:off x="7471916" y="5886550"/>
                  <a:ext cx="298080" cy="508680"/>
                </a:xfrm>
                <a:prstGeom prst="rect">
                  <a:avLst/>
                </a:prstGeom>
              </p:spPr>
            </p:pic>
          </mc:Fallback>
        </mc:AlternateContent>
      </p:grpSp>
      <p:grpSp>
        <p:nvGrpSpPr>
          <p:cNvPr id="27695" name="群組 27694">
            <a:extLst>
              <a:ext uri="{FF2B5EF4-FFF2-40B4-BE49-F238E27FC236}">
                <a16:creationId xmlns:a16="http://schemas.microsoft.com/office/drawing/2014/main" id="{F86892EB-FF61-439C-AB81-F66685E2A840}"/>
              </a:ext>
            </a:extLst>
          </p:cNvPr>
          <p:cNvGrpSpPr/>
          <p:nvPr/>
        </p:nvGrpSpPr>
        <p:grpSpPr>
          <a:xfrm>
            <a:off x="7825436" y="5715910"/>
            <a:ext cx="569880" cy="311400"/>
            <a:chOff x="7825436" y="5715910"/>
            <a:chExt cx="569880" cy="311400"/>
          </a:xfrm>
        </p:grpSpPr>
        <mc:AlternateContent xmlns:mc="http://schemas.openxmlformats.org/markup-compatibility/2006">
          <mc:Choice xmlns:p14="http://schemas.microsoft.com/office/powerpoint/2010/main" Requires="p14">
            <p:contentPart p14:bwMode="auto" r:id="rId144">
              <p14:nvContentPartPr>
                <p14:cNvPr id="27690" name="筆跡 27689">
                  <a:extLst>
                    <a:ext uri="{FF2B5EF4-FFF2-40B4-BE49-F238E27FC236}">
                      <a16:creationId xmlns:a16="http://schemas.microsoft.com/office/drawing/2014/main" id="{4A3B212D-0CD1-43F6-BC7A-000289964C4F}"/>
                    </a:ext>
                  </a:extLst>
                </p14:cNvPr>
                <p14:cNvContentPartPr/>
                <p14:nvPr/>
              </p14:nvContentPartPr>
              <p14:xfrm>
                <a:off x="7916876" y="5732110"/>
                <a:ext cx="78120" cy="132480"/>
              </p14:xfrm>
            </p:contentPart>
          </mc:Choice>
          <mc:Fallback>
            <p:pic>
              <p:nvPicPr>
                <p:cNvPr id="27690" name="筆跡 27689">
                  <a:extLst>
                    <a:ext uri="{FF2B5EF4-FFF2-40B4-BE49-F238E27FC236}">
                      <a16:creationId xmlns:a16="http://schemas.microsoft.com/office/drawing/2014/main" id="{4A3B212D-0CD1-43F6-BC7A-000289964C4F}"/>
                    </a:ext>
                  </a:extLst>
                </p:cNvPr>
                <p:cNvPicPr/>
                <p:nvPr/>
              </p:nvPicPr>
              <p:blipFill>
                <a:blip r:embed="rId145"/>
                <a:stretch>
                  <a:fillRect/>
                </a:stretch>
              </p:blipFill>
              <p:spPr>
                <a:xfrm>
                  <a:off x="7898876" y="5714110"/>
                  <a:ext cx="11376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27691" name="筆跡 27690">
                  <a:extLst>
                    <a:ext uri="{FF2B5EF4-FFF2-40B4-BE49-F238E27FC236}">
                      <a16:creationId xmlns:a16="http://schemas.microsoft.com/office/drawing/2014/main" id="{A9ECFD21-73AA-4704-86EE-6DE48F3B05DF}"/>
                    </a:ext>
                  </a:extLst>
                </p14:cNvPr>
                <p14:cNvContentPartPr/>
                <p14:nvPr/>
              </p14:nvContentPartPr>
              <p14:xfrm>
                <a:off x="7825436" y="5754790"/>
                <a:ext cx="190440" cy="60120"/>
              </p14:xfrm>
            </p:contentPart>
          </mc:Choice>
          <mc:Fallback>
            <p:pic>
              <p:nvPicPr>
                <p:cNvPr id="27691" name="筆跡 27690">
                  <a:extLst>
                    <a:ext uri="{FF2B5EF4-FFF2-40B4-BE49-F238E27FC236}">
                      <a16:creationId xmlns:a16="http://schemas.microsoft.com/office/drawing/2014/main" id="{A9ECFD21-73AA-4704-86EE-6DE48F3B05DF}"/>
                    </a:ext>
                  </a:extLst>
                </p:cNvPr>
                <p:cNvPicPr/>
                <p:nvPr/>
              </p:nvPicPr>
              <p:blipFill>
                <a:blip r:embed="rId147"/>
                <a:stretch>
                  <a:fillRect/>
                </a:stretch>
              </p:blipFill>
              <p:spPr>
                <a:xfrm>
                  <a:off x="7807796" y="5737150"/>
                  <a:ext cx="22608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27692" name="筆跡 27691">
                  <a:extLst>
                    <a:ext uri="{FF2B5EF4-FFF2-40B4-BE49-F238E27FC236}">
                      <a16:creationId xmlns:a16="http://schemas.microsoft.com/office/drawing/2014/main" id="{78C7B420-7BAF-46B7-9FE1-8F665386841A}"/>
                    </a:ext>
                  </a:extLst>
                </p14:cNvPr>
                <p14:cNvContentPartPr/>
                <p14:nvPr/>
              </p14:nvContentPartPr>
              <p14:xfrm>
                <a:off x="8062316" y="5794750"/>
                <a:ext cx="87840" cy="32040"/>
              </p14:xfrm>
            </p:contentPart>
          </mc:Choice>
          <mc:Fallback>
            <p:pic>
              <p:nvPicPr>
                <p:cNvPr id="27692" name="筆跡 27691">
                  <a:extLst>
                    <a:ext uri="{FF2B5EF4-FFF2-40B4-BE49-F238E27FC236}">
                      <a16:creationId xmlns:a16="http://schemas.microsoft.com/office/drawing/2014/main" id="{78C7B420-7BAF-46B7-9FE1-8F665386841A}"/>
                    </a:ext>
                  </a:extLst>
                </p:cNvPr>
                <p:cNvPicPr/>
                <p:nvPr/>
              </p:nvPicPr>
              <p:blipFill>
                <a:blip r:embed="rId149"/>
                <a:stretch>
                  <a:fillRect/>
                </a:stretch>
              </p:blipFill>
              <p:spPr>
                <a:xfrm>
                  <a:off x="8044676" y="5776750"/>
                  <a:ext cx="12348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27693" name="筆跡 27692">
                  <a:extLst>
                    <a:ext uri="{FF2B5EF4-FFF2-40B4-BE49-F238E27FC236}">
                      <a16:creationId xmlns:a16="http://schemas.microsoft.com/office/drawing/2014/main" id="{C3F1AA73-32F4-4896-A849-16F7B96A2817}"/>
                    </a:ext>
                  </a:extLst>
                </p14:cNvPr>
                <p14:cNvContentPartPr/>
                <p14:nvPr/>
              </p14:nvContentPartPr>
              <p14:xfrm>
                <a:off x="8192276" y="5715910"/>
                <a:ext cx="203040" cy="208440"/>
              </p14:xfrm>
            </p:contentPart>
          </mc:Choice>
          <mc:Fallback>
            <p:pic>
              <p:nvPicPr>
                <p:cNvPr id="27693" name="筆跡 27692">
                  <a:extLst>
                    <a:ext uri="{FF2B5EF4-FFF2-40B4-BE49-F238E27FC236}">
                      <a16:creationId xmlns:a16="http://schemas.microsoft.com/office/drawing/2014/main" id="{C3F1AA73-32F4-4896-A849-16F7B96A2817}"/>
                    </a:ext>
                  </a:extLst>
                </p:cNvPr>
                <p:cNvPicPr/>
                <p:nvPr/>
              </p:nvPicPr>
              <p:blipFill>
                <a:blip r:embed="rId151"/>
                <a:stretch>
                  <a:fillRect/>
                </a:stretch>
              </p:blipFill>
              <p:spPr>
                <a:xfrm>
                  <a:off x="8174636" y="5697910"/>
                  <a:ext cx="23868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27694" name="筆跡 27693">
                  <a:extLst>
                    <a:ext uri="{FF2B5EF4-FFF2-40B4-BE49-F238E27FC236}">
                      <a16:creationId xmlns:a16="http://schemas.microsoft.com/office/drawing/2014/main" id="{2D33E1D6-5CDF-47EF-9E13-A71917407627}"/>
                    </a:ext>
                  </a:extLst>
                </p14:cNvPr>
                <p14:cNvContentPartPr/>
                <p14:nvPr/>
              </p14:nvContentPartPr>
              <p14:xfrm>
                <a:off x="8267516" y="5834350"/>
                <a:ext cx="88200" cy="192960"/>
              </p14:xfrm>
            </p:contentPart>
          </mc:Choice>
          <mc:Fallback>
            <p:pic>
              <p:nvPicPr>
                <p:cNvPr id="27694" name="筆跡 27693">
                  <a:extLst>
                    <a:ext uri="{FF2B5EF4-FFF2-40B4-BE49-F238E27FC236}">
                      <a16:creationId xmlns:a16="http://schemas.microsoft.com/office/drawing/2014/main" id="{2D33E1D6-5CDF-47EF-9E13-A71917407627}"/>
                    </a:ext>
                  </a:extLst>
                </p:cNvPr>
                <p:cNvPicPr/>
                <p:nvPr/>
              </p:nvPicPr>
              <p:blipFill>
                <a:blip r:embed="rId153"/>
                <a:stretch>
                  <a:fillRect/>
                </a:stretch>
              </p:blipFill>
              <p:spPr>
                <a:xfrm>
                  <a:off x="8249876" y="5816350"/>
                  <a:ext cx="123840" cy="228600"/>
                </a:xfrm>
                <a:prstGeom prst="rect">
                  <a:avLst/>
                </a:prstGeom>
              </p:spPr>
            </p:pic>
          </mc:Fallback>
        </mc:AlternateContent>
      </p:grpSp>
      <p:grpSp>
        <p:nvGrpSpPr>
          <p:cNvPr id="27698" name="群組 27697">
            <a:extLst>
              <a:ext uri="{FF2B5EF4-FFF2-40B4-BE49-F238E27FC236}">
                <a16:creationId xmlns:a16="http://schemas.microsoft.com/office/drawing/2014/main" id="{2EB92DD7-FD00-436B-9456-97D27CE4976B}"/>
              </a:ext>
            </a:extLst>
          </p:cNvPr>
          <p:cNvGrpSpPr/>
          <p:nvPr/>
        </p:nvGrpSpPr>
        <p:grpSpPr>
          <a:xfrm>
            <a:off x="4634036" y="4419550"/>
            <a:ext cx="1385640" cy="755640"/>
            <a:chOff x="4634036" y="4419550"/>
            <a:chExt cx="1385640" cy="755640"/>
          </a:xfrm>
        </p:grpSpPr>
        <mc:AlternateContent xmlns:mc="http://schemas.openxmlformats.org/markup-compatibility/2006">
          <mc:Choice xmlns:p14="http://schemas.microsoft.com/office/powerpoint/2010/main" Requires="p14">
            <p:contentPart p14:bwMode="auto" r:id="rId154">
              <p14:nvContentPartPr>
                <p14:cNvPr id="42" name="筆跡 41">
                  <a:extLst>
                    <a:ext uri="{FF2B5EF4-FFF2-40B4-BE49-F238E27FC236}">
                      <a16:creationId xmlns:a16="http://schemas.microsoft.com/office/drawing/2014/main" id="{A99DEBF8-4BE8-4CE8-AE25-2576E48F624A}"/>
                    </a:ext>
                  </a:extLst>
                </p14:cNvPr>
                <p14:cNvContentPartPr/>
                <p14:nvPr/>
              </p14:nvContentPartPr>
              <p14:xfrm>
                <a:off x="4646996" y="4576510"/>
                <a:ext cx="188640" cy="27000"/>
              </p14:xfrm>
            </p:contentPart>
          </mc:Choice>
          <mc:Fallback>
            <p:pic>
              <p:nvPicPr>
                <p:cNvPr id="42" name="筆跡 41">
                  <a:extLst>
                    <a:ext uri="{FF2B5EF4-FFF2-40B4-BE49-F238E27FC236}">
                      <a16:creationId xmlns:a16="http://schemas.microsoft.com/office/drawing/2014/main" id="{A99DEBF8-4BE8-4CE8-AE25-2576E48F624A}"/>
                    </a:ext>
                  </a:extLst>
                </p:cNvPr>
                <p:cNvPicPr/>
                <p:nvPr/>
              </p:nvPicPr>
              <p:blipFill>
                <a:blip r:embed="rId155"/>
                <a:stretch>
                  <a:fillRect/>
                </a:stretch>
              </p:blipFill>
              <p:spPr>
                <a:xfrm>
                  <a:off x="4629356" y="4558870"/>
                  <a:ext cx="22428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43" name="筆跡 42">
                  <a:extLst>
                    <a:ext uri="{FF2B5EF4-FFF2-40B4-BE49-F238E27FC236}">
                      <a16:creationId xmlns:a16="http://schemas.microsoft.com/office/drawing/2014/main" id="{800D4D96-2B12-4A00-ADFD-5EF4FA2B901B}"/>
                    </a:ext>
                  </a:extLst>
                </p14:cNvPr>
                <p14:cNvContentPartPr/>
                <p14:nvPr/>
              </p14:nvContentPartPr>
              <p14:xfrm>
                <a:off x="4634036" y="4645990"/>
                <a:ext cx="129600" cy="43920"/>
              </p14:xfrm>
            </p:contentPart>
          </mc:Choice>
          <mc:Fallback>
            <p:pic>
              <p:nvPicPr>
                <p:cNvPr id="43" name="筆跡 42">
                  <a:extLst>
                    <a:ext uri="{FF2B5EF4-FFF2-40B4-BE49-F238E27FC236}">
                      <a16:creationId xmlns:a16="http://schemas.microsoft.com/office/drawing/2014/main" id="{800D4D96-2B12-4A00-ADFD-5EF4FA2B901B}"/>
                    </a:ext>
                  </a:extLst>
                </p:cNvPr>
                <p:cNvPicPr/>
                <p:nvPr/>
              </p:nvPicPr>
              <p:blipFill>
                <a:blip r:embed="rId157"/>
                <a:stretch>
                  <a:fillRect/>
                </a:stretch>
              </p:blipFill>
              <p:spPr>
                <a:xfrm>
                  <a:off x="4616396" y="4628350"/>
                  <a:ext cx="16524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44" name="筆跡 43">
                  <a:extLst>
                    <a:ext uri="{FF2B5EF4-FFF2-40B4-BE49-F238E27FC236}">
                      <a16:creationId xmlns:a16="http://schemas.microsoft.com/office/drawing/2014/main" id="{904858C1-D49D-438F-93CC-FFB600D10F3A}"/>
                    </a:ext>
                  </a:extLst>
                </p14:cNvPr>
                <p14:cNvContentPartPr/>
                <p14:nvPr/>
              </p14:nvContentPartPr>
              <p14:xfrm>
                <a:off x="5008076" y="4683790"/>
                <a:ext cx="27360" cy="360"/>
              </p14:xfrm>
            </p:contentPart>
          </mc:Choice>
          <mc:Fallback>
            <p:pic>
              <p:nvPicPr>
                <p:cNvPr id="44" name="筆跡 43">
                  <a:extLst>
                    <a:ext uri="{FF2B5EF4-FFF2-40B4-BE49-F238E27FC236}">
                      <a16:creationId xmlns:a16="http://schemas.microsoft.com/office/drawing/2014/main" id="{904858C1-D49D-438F-93CC-FFB600D10F3A}"/>
                    </a:ext>
                  </a:extLst>
                </p:cNvPr>
                <p:cNvPicPr/>
                <p:nvPr/>
              </p:nvPicPr>
              <p:blipFill>
                <a:blip r:embed="rId159"/>
                <a:stretch>
                  <a:fillRect/>
                </a:stretch>
              </p:blipFill>
              <p:spPr>
                <a:xfrm>
                  <a:off x="4990076" y="4666150"/>
                  <a:ext cx="63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45" name="筆跡 44">
                  <a:extLst>
                    <a:ext uri="{FF2B5EF4-FFF2-40B4-BE49-F238E27FC236}">
                      <a16:creationId xmlns:a16="http://schemas.microsoft.com/office/drawing/2014/main" id="{000009FC-4EC2-488C-9410-C7AD6AF29E98}"/>
                    </a:ext>
                  </a:extLst>
                </p14:cNvPr>
                <p14:cNvContentPartPr/>
                <p14:nvPr/>
              </p14:nvContentPartPr>
              <p14:xfrm>
                <a:off x="5186636" y="4671910"/>
                <a:ext cx="18000" cy="360"/>
              </p14:xfrm>
            </p:contentPart>
          </mc:Choice>
          <mc:Fallback>
            <p:pic>
              <p:nvPicPr>
                <p:cNvPr id="45" name="筆跡 44">
                  <a:extLst>
                    <a:ext uri="{FF2B5EF4-FFF2-40B4-BE49-F238E27FC236}">
                      <a16:creationId xmlns:a16="http://schemas.microsoft.com/office/drawing/2014/main" id="{000009FC-4EC2-488C-9410-C7AD6AF29E98}"/>
                    </a:ext>
                  </a:extLst>
                </p:cNvPr>
                <p:cNvPicPr/>
                <p:nvPr/>
              </p:nvPicPr>
              <p:blipFill>
                <a:blip r:embed="rId48"/>
                <a:stretch>
                  <a:fillRect/>
                </a:stretch>
              </p:blipFill>
              <p:spPr>
                <a:xfrm>
                  <a:off x="5168636" y="4654270"/>
                  <a:ext cx="5364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46" name="筆跡 45">
                  <a:extLst>
                    <a:ext uri="{FF2B5EF4-FFF2-40B4-BE49-F238E27FC236}">
                      <a16:creationId xmlns:a16="http://schemas.microsoft.com/office/drawing/2014/main" id="{D7EFD70C-A829-4AD2-BA6B-FFDC82F4F6B4}"/>
                    </a:ext>
                  </a:extLst>
                </p14:cNvPr>
                <p14:cNvContentPartPr/>
                <p14:nvPr/>
              </p14:nvContentPartPr>
              <p14:xfrm>
                <a:off x="5186636" y="4671910"/>
                <a:ext cx="149760" cy="8280"/>
              </p14:xfrm>
            </p:contentPart>
          </mc:Choice>
          <mc:Fallback>
            <p:pic>
              <p:nvPicPr>
                <p:cNvPr id="46" name="筆跡 45">
                  <a:extLst>
                    <a:ext uri="{FF2B5EF4-FFF2-40B4-BE49-F238E27FC236}">
                      <a16:creationId xmlns:a16="http://schemas.microsoft.com/office/drawing/2014/main" id="{D7EFD70C-A829-4AD2-BA6B-FFDC82F4F6B4}"/>
                    </a:ext>
                  </a:extLst>
                </p:cNvPr>
                <p:cNvPicPr/>
                <p:nvPr/>
              </p:nvPicPr>
              <p:blipFill>
                <a:blip r:embed="rId162"/>
                <a:stretch>
                  <a:fillRect/>
                </a:stretch>
              </p:blipFill>
              <p:spPr>
                <a:xfrm>
                  <a:off x="5168636" y="4654270"/>
                  <a:ext cx="18540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47" name="筆跡 46">
                  <a:extLst>
                    <a:ext uri="{FF2B5EF4-FFF2-40B4-BE49-F238E27FC236}">
                      <a16:creationId xmlns:a16="http://schemas.microsoft.com/office/drawing/2014/main" id="{E984D94A-4EBB-4C71-9066-A4661758BDED}"/>
                    </a:ext>
                  </a:extLst>
                </p14:cNvPr>
                <p14:cNvContentPartPr/>
                <p14:nvPr/>
              </p14:nvContentPartPr>
              <p14:xfrm>
                <a:off x="5460236" y="4689910"/>
                <a:ext cx="4320" cy="360"/>
              </p14:xfrm>
            </p:contentPart>
          </mc:Choice>
          <mc:Fallback>
            <p:pic>
              <p:nvPicPr>
                <p:cNvPr id="47" name="筆跡 46">
                  <a:extLst>
                    <a:ext uri="{FF2B5EF4-FFF2-40B4-BE49-F238E27FC236}">
                      <a16:creationId xmlns:a16="http://schemas.microsoft.com/office/drawing/2014/main" id="{E984D94A-4EBB-4C71-9066-A4661758BDED}"/>
                    </a:ext>
                  </a:extLst>
                </p:cNvPr>
                <p:cNvPicPr/>
                <p:nvPr/>
              </p:nvPicPr>
              <p:blipFill>
                <a:blip r:embed="rId164"/>
                <a:stretch>
                  <a:fillRect/>
                </a:stretch>
              </p:blipFill>
              <p:spPr>
                <a:xfrm>
                  <a:off x="5442236" y="4671910"/>
                  <a:ext cx="3996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48" name="筆跡 47">
                  <a:extLst>
                    <a:ext uri="{FF2B5EF4-FFF2-40B4-BE49-F238E27FC236}">
                      <a16:creationId xmlns:a16="http://schemas.microsoft.com/office/drawing/2014/main" id="{B231D524-F693-4869-AF84-09840B4440E9}"/>
                    </a:ext>
                  </a:extLst>
                </p14:cNvPr>
                <p14:cNvContentPartPr/>
                <p14:nvPr/>
              </p14:nvContentPartPr>
              <p14:xfrm>
                <a:off x="5807636" y="4725550"/>
                <a:ext cx="212040" cy="57960"/>
              </p14:xfrm>
            </p:contentPart>
          </mc:Choice>
          <mc:Fallback>
            <p:pic>
              <p:nvPicPr>
                <p:cNvPr id="48" name="筆跡 47">
                  <a:extLst>
                    <a:ext uri="{FF2B5EF4-FFF2-40B4-BE49-F238E27FC236}">
                      <a16:creationId xmlns:a16="http://schemas.microsoft.com/office/drawing/2014/main" id="{B231D524-F693-4869-AF84-09840B4440E9}"/>
                    </a:ext>
                  </a:extLst>
                </p:cNvPr>
                <p:cNvPicPr/>
                <p:nvPr/>
              </p:nvPicPr>
              <p:blipFill>
                <a:blip r:embed="rId166"/>
                <a:stretch>
                  <a:fillRect/>
                </a:stretch>
              </p:blipFill>
              <p:spPr>
                <a:xfrm>
                  <a:off x="5789636" y="4707910"/>
                  <a:ext cx="24768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49" name="筆跡 48">
                  <a:extLst>
                    <a:ext uri="{FF2B5EF4-FFF2-40B4-BE49-F238E27FC236}">
                      <a16:creationId xmlns:a16="http://schemas.microsoft.com/office/drawing/2014/main" id="{DB33E969-F343-4C30-9CE5-2F53690A20C3}"/>
                    </a:ext>
                  </a:extLst>
                </p14:cNvPr>
                <p14:cNvContentPartPr/>
                <p14:nvPr/>
              </p14:nvContentPartPr>
              <p14:xfrm>
                <a:off x="5797916" y="4868830"/>
                <a:ext cx="101160" cy="306360"/>
              </p14:xfrm>
            </p:contentPart>
          </mc:Choice>
          <mc:Fallback>
            <p:pic>
              <p:nvPicPr>
                <p:cNvPr id="49" name="筆跡 48">
                  <a:extLst>
                    <a:ext uri="{FF2B5EF4-FFF2-40B4-BE49-F238E27FC236}">
                      <a16:creationId xmlns:a16="http://schemas.microsoft.com/office/drawing/2014/main" id="{DB33E969-F343-4C30-9CE5-2F53690A20C3}"/>
                    </a:ext>
                  </a:extLst>
                </p:cNvPr>
                <p:cNvPicPr/>
                <p:nvPr/>
              </p:nvPicPr>
              <p:blipFill>
                <a:blip r:embed="rId168"/>
                <a:stretch>
                  <a:fillRect/>
                </a:stretch>
              </p:blipFill>
              <p:spPr>
                <a:xfrm>
                  <a:off x="5779916" y="4850830"/>
                  <a:ext cx="136800" cy="34200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50" name="筆跡 49">
                  <a:extLst>
                    <a:ext uri="{FF2B5EF4-FFF2-40B4-BE49-F238E27FC236}">
                      <a16:creationId xmlns:a16="http://schemas.microsoft.com/office/drawing/2014/main" id="{7A1F9362-1056-41F9-B4C8-243970A13CC9}"/>
                    </a:ext>
                  </a:extLst>
                </p14:cNvPr>
                <p14:cNvContentPartPr/>
                <p14:nvPr/>
              </p14:nvContentPartPr>
              <p14:xfrm>
                <a:off x="5846156" y="4918510"/>
                <a:ext cx="114840" cy="79920"/>
              </p14:xfrm>
            </p:contentPart>
          </mc:Choice>
          <mc:Fallback>
            <p:pic>
              <p:nvPicPr>
                <p:cNvPr id="50" name="筆跡 49">
                  <a:extLst>
                    <a:ext uri="{FF2B5EF4-FFF2-40B4-BE49-F238E27FC236}">
                      <a16:creationId xmlns:a16="http://schemas.microsoft.com/office/drawing/2014/main" id="{7A1F9362-1056-41F9-B4C8-243970A13CC9}"/>
                    </a:ext>
                  </a:extLst>
                </p:cNvPr>
                <p:cNvPicPr/>
                <p:nvPr/>
              </p:nvPicPr>
              <p:blipFill>
                <a:blip r:embed="rId170"/>
                <a:stretch>
                  <a:fillRect/>
                </a:stretch>
              </p:blipFill>
              <p:spPr>
                <a:xfrm>
                  <a:off x="5828516" y="4900510"/>
                  <a:ext cx="15048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51" name="筆跡 50">
                  <a:extLst>
                    <a:ext uri="{FF2B5EF4-FFF2-40B4-BE49-F238E27FC236}">
                      <a16:creationId xmlns:a16="http://schemas.microsoft.com/office/drawing/2014/main" id="{8C249C6E-B53A-4148-9CFD-F92D7D876717}"/>
                    </a:ext>
                  </a:extLst>
                </p14:cNvPr>
                <p14:cNvContentPartPr/>
                <p14:nvPr/>
              </p14:nvContentPartPr>
              <p14:xfrm>
                <a:off x="5972516" y="4419550"/>
                <a:ext cx="39240" cy="185040"/>
              </p14:xfrm>
            </p:contentPart>
          </mc:Choice>
          <mc:Fallback>
            <p:pic>
              <p:nvPicPr>
                <p:cNvPr id="51" name="筆跡 50">
                  <a:extLst>
                    <a:ext uri="{FF2B5EF4-FFF2-40B4-BE49-F238E27FC236}">
                      <a16:creationId xmlns:a16="http://schemas.microsoft.com/office/drawing/2014/main" id="{8C249C6E-B53A-4148-9CFD-F92D7D876717}"/>
                    </a:ext>
                  </a:extLst>
                </p:cNvPr>
                <p:cNvPicPr/>
                <p:nvPr/>
              </p:nvPicPr>
              <p:blipFill>
                <a:blip r:embed="rId172"/>
                <a:stretch>
                  <a:fillRect/>
                </a:stretch>
              </p:blipFill>
              <p:spPr>
                <a:xfrm>
                  <a:off x="5954516" y="4401910"/>
                  <a:ext cx="7488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27696" name="筆跡 27695">
                  <a:extLst>
                    <a:ext uri="{FF2B5EF4-FFF2-40B4-BE49-F238E27FC236}">
                      <a16:creationId xmlns:a16="http://schemas.microsoft.com/office/drawing/2014/main" id="{C82C025E-AB2A-4AAA-805D-247348FC2AF7}"/>
                    </a:ext>
                  </a:extLst>
                </p14:cNvPr>
                <p14:cNvContentPartPr/>
                <p14:nvPr/>
              </p14:nvContentPartPr>
              <p14:xfrm>
                <a:off x="5609636" y="4636270"/>
                <a:ext cx="89640" cy="4320"/>
              </p14:xfrm>
            </p:contentPart>
          </mc:Choice>
          <mc:Fallback>
            <p:pic>
              <p:nvPicPr>
                <p:cNvPr id="27696" name="筆跡 27695">
                  <a:extLst>
                    <a:ext uri="{FF2B5EF4-FFF2-40B4-BE49-F238E27FC236}">
                      <a16:creationId xmlns:a16="http://schemas.microsoft.com/office/drawing/2014/main" id="{C82C025E-AB2A-4AAA-805D-247348FC2AF7}"/>
                    </a:ext>
                  </a:extLst>
                </p:cNvPr>
                <p:cNvPicPr/>
                <p:nvPr/>
              </p:nvPicPr>
              <p:blipFill>
                <a:blip r:embed="rId174"/>
                <a:stretch>
                  <a:fillRect/>
                </a:stretch>
              </p:blipFill>
              <p:spPr>
                <a:xfrm>
                  <a:off x="5591636" y="4618270"/>
                  <a:ext cx="12528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27697" name="筆跡 27696">
                  <a:extLst>
                    <a:ext uri="{FF2B5EF4-FFF2-40B4-BE49-F238E27FC236}">
                      <a16:creationId xmlns:a16="http://schemas.microsoft.com/office/drawing/2014/main" id="{E43338BD-32C0-4C31-A6D5-F7A2644F3B6B}"/>
                    </a:ext>
                  </a:extLst>
                </p14:cNvPr>
                <p14:cNvContentPartPr/>
                <p14:nvPr/>
              </p14:nvContentPartPr>
              <p14:xfrm>
                <a:off x="5591996" y="4707910"/>
                <a:ext cx="101160" cy="18360"/>
              </p14:xfrm>
            </p:contentPart>
          </mc:Choice>
          <mc:Fallback>
            <p:pic>
              <p:nvPicPr>
                <p:cNvPr id="27697" name="筆跡 27696">
                  <a:extLst>
                    <a:ext uri="{FF2B5EF4-FFF2-40B4-BE49-F238E27FC236}">
                      <a16:creationId xmlns:a16="http://schemas.microsoft.com/office/drawing/2014/main" id="{E43338BD-32C0-4C31-A6D5-F7A2644F3B6B}"/>
                    </a:ext>
                  </a:extLst>
                </p:cNvPr>
                <p:cNvPicPr/>
                <p:nvPr/>
              </p:nvPicPr>
              <p:blipFill>
                <a:blip r:embed="rId176"/>
                <a:stretch>
                  <a:fillRect/>
                </a:stretch>
              </p:blipFill>
              <p:spPr>
                <a:xfrm>
                  <a:off x="5574356" y="4689910"/>
                  <a:ext cx="136800" cy="54000"/>
                </a:xfrm>
                <a:prstGeom prst="rect">
                  <a:avLst/>
                </a:prstGeom>
              </p:spPr>
            </p:pic>
          </mc:Fallback>
        </mc:AlternateContent>
      </p:grpSp>
      <p:grpSp>
        <p:nvGrpSpPr>
          <p:cNvPr id="27709" name="群組 27708">
            <a:extLst>
              <a:ext uri="{FF2B5EF4-FFF2-40B4-BE49-F238E27FC236}">
                <a16:creationId xmlns:a16="http://schemas.microsoft.com/office/drawing/2014/main" id="{3252687A-D773-41FE-B650-F0E623A0F353}"/>
              </a:ext>
            </a:extLst>
          </p:cNvPr>
          <p:cNvGrpSpPr/>
          <p:nvPr/>
        </p:nvGrpSpPr>
        <p:grpSpPr>
          <a:xfrm>
            <a:off x="3170276" y="6478030"/>
            <a:ext cx="194400" cy="101880"/>
            <a:chOff x="3170276" y="6478030"/>
            <a:chExt cx="194400" cy="101880"/>
          </a:xfrm>
        </p:grpSpPr>
        <mc:AlternateContent xmlns:mc="http://schemas.openxmlformats.org/markup-compatibility/2006">
          <mc:Choice xmlns:p14="http://schemas.microsoft.com/office/powerpoint/2010/main" Requires="p14">
            <p:contentPart p14:bwMode="auto" r:id="rId177">
              <p14:nvContentPartPr>
                <p14:cNvPr id="27699" name="筆跡 27698">
                  <a:extLst>
                    <a:ext uri="{FF2B5EF4-FFF2-40B4-BE49-F238E27FC236}">
                      <a16:creationId xmlns:a16="http://schemas.microsoft.com/office/drawing/2014/main" id="{EAD8EB7D-BDF0-4C5B-8400-AF267B666277}"/>
                    </a:ext>
                  </a:extLst>
                </p14:cNvPr>
                <p14:cNvContentPartPr/>
                <p14:nvPr/>
              </p14:nvContentPartPr>
              <p14:xfrm>
                <a:off x="3183956" y="6478030"/>
                <a:ext cx="180720" cy="25560"/>
              </p14:xfrm>
            </p:contentPart>
          </mc:Choice>
          <mc:Fallback>
            <p:pic>
              <p:nvPicPr>
                <p:cNvPr id="27699" name="筆跡 27698">
                  <a:extLst>
                    <a:ext uri="{FF2B5EF4-FFF2-40B4-BE49-F238E27FC236}">
                      <a16:creationId xmlns:a16="http://schemas.microsoft.com/office/drawing/2014/main" id="{EAD8EB7D-BDF0-4C5B-8400-AF267B666277}"/>
                    </a:ext>
                  </a:extLst>
                </p:cNvPr>
                <p:cNvPicPr/>
                <p:nvPr/>
              </p:nvPicPr>
              <p:blipFill>
                <a:blip r:embed="rId178"/>
                <a:stretch>
                  <a:fillRect/>
                </a:stretch>
              </p:blipFill>
              <p:spPr>
                <a:xfrm>
                  <a:off x="3166316" y="6460390"/>
                  <a:ext cx="21636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27700" name="筆跡 27699">
                  <a:extLst>
                    <a:ext uri="{FF2B5EF4-FFF2-40B4-BE49-F238E27FC236}">
                      <a16:creationId xmlns:a16="http://schemas.microsoft.com/office/drawing/2014/main" id="{7D10EB06-7452-46C8-8FC0-45A75EB51ED4}"/>
                    </a:ext>
                  </a:extLst>
                </p14:cNvPr>
                <p14:cNvContentPartPr/>
                <p14:nvPr/>
              </p14:nvContentPartPr>
              <p14:xfrm>
                <a:off x="3170276" y="6545710"/>
                <a:ext cx="171000" cy="34200"/>
              </p14:xfrm>
            </p:contentPart>
          </mc:Choice>
          <mc:Fallback>
            <p:pic>
              <p:nvPicPr>
                <p:cNvPr id="27700" name="筆跡 27699">
                  <a:extLst>
                    <a:ext uri="{FF2B5EF4-FFF2-40B4-BE49-F238E27FC236}">
                      <a16:creationId xmlns:a16="http://schemas.microsoft.com/office/drawing/2014/main" id="{7D10EB06-7452-46C8-8FC0-45A75EB51ED4}"/>
                    </a:ext>
                  </a:extLst>
                </p:cNvPr>
                <p:cNvPicPr/>
                <p:nvPr/>
              </p:nvPicPr>
              <p:blipFill>
                <a:blip r:embed="rId180"/>
                <a:stretch>
                  <a:fillRect/>
                </a:stretch>
              </p:blipFill>
              <p:spPr>
                <a:xfrm>
                  <a:off x="3152636" y="6527710"/>
                  <a:ext cx="206640" cy="69840"/>
                </a:xfrm>
                <a:prstGeom prst="rect">
                  <a:avLst/>
                </a:prstGeom>
              </p:spPr>
            </p:pic>
          </mc:Fallback>
        </mc:AlternateContent>
      </p:grpSp>
      <p:grpSp>
        <p:nvGrpSpPr>
          <p:cNvPr id="27708" name="群組 27707">
            <a:extLst>
              <a:ext uri="{FF2B5EF4-FFF2-40B4-BE49-F238E27FC236}">
                <a16:creationId xmlns:a16="http://schemas.microsoft.com/office/drawing/2014/main" id="{FCFF0C7D-E577-4815-BA28-3E118F10A17E}"/>
              </a:ext>
            </a:extLst>
          </p:cNvPr>
          <p:cNvGrpSpPr/>
          <p:nvPr/>
        </p:nvGrpSpPr>
        <p:grpSpPr>
          <a:xfrm>
            <a:off x="3583916" y="6577390"/>
            <a:ext cx="434880" cy="38160"/>
            <a:chOff x="3583916" y="6577390"/>
            <a:chExt cx="434880" cy="38160"/>
          </a:xfrm>
        </p:grpSpPr>
        <mc:AlternateContent xmlns:mc="http://schemas.openxmlformats.org/markup-compatibility/2006">
          <mc:Choice xmlns:p14="http://schemas.microsoft.com/office/powerpoint/2010/main" Requires="p14">
            <p:contentPart p14:bwMode="auto" r:id="rId181">
              <p14:nvContentPartPr>
                <p14:cNvPr id="27701" name="筆跡 27700">
                  <a:extLst>
                    <a:ext uri="{FF2B5EF4-FFF2-40B4-BE49-F238E27FC236}">
                      <a16:creationId xmlns:a16="http://schemas.microsoft.com/office/drawing/2014/main" id="{26E796A8-6C61-4BC6-9FE0-B56109D32995}"/>
                    </a:ext>
                  </a:extLst>
                </p14:cNvPr>
                <p14:cNvContentPartPr/>
                <p14:nvPr/>
              </p14:nvContentPartPr>
              <p14:xfrm>
                <a:off x="3583916" y="6591430"/>
                <a:ext cx="27360" cy="360"/>
              </p14:xfrm>
            </p:contentPart>
          </mc:Choice>
          <mc:Fallback>
            <p:pic>
              <p:nvPicPr>
                <p:cNvPr id="27701" name="筆跡 27700">
                  <a:extLst>
                    <a:ext uri="{FF2B5EF4-FFF2-40B4-BE49-F238E27FC236}">
                      <a16:creationId xmlns:a16="http://schemas.microsoft.com/office/drawing/2014/main" id="{26E796A8-6C61-4BC6-9FE0-B56109D32995}"/>
                    </a:ext>
                  </a:extLst>
                </p:cNvPr>
                <p:cNvPicPr/>
                <p:nvPr/>
              </p:nvPicPr>
              <p:blipFill>
                <a:blip r:embed="rId159"/>
                <a:stretch>
                  <a:fillRect/>
                </a:stretch>
              </p:blipFill>
              <p:spPr>
                <a:xfrm>
                  <a:off x="3565916" y="6573430"/>
                  <a:ext cx="63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27702" name="筆跡 27701">
                  <a:extLst>
                    <a:ext uri="{FF2B5EF4-FFF2-40B4-BE49-F238E27FC236}">
                      <a16:creationId xmlns:a16="http://schemas.microsoft.com/office/drawing/2014/main" id="{569E2A87-4DDA-49B9-A1E8-16D0253C7101}"/>
                    </a:ext>
                  </a:extLst>
                </p14:cNvPr>
                <p14:cNvContentPartPr/>
                <p14:nvPr/>
              </p14:nvContentPartPr>
              <p14:xfrm>
                <a:off x="3583916" y="6577390"/>
                <a:ext cx="169200" cy="14400"/>
              </p14:xfrm>
            </p:contentPart>
          </mc:Choice>
          <mc:Fallback>
            <p:pic>
              <p:nvPicPr>
                <p:cNvPr id="27702" name="筆跡 27701">
                  <a:extLst>
                    <a:ext uri="{FF2B5EF4-FFF2-40B4-BE49-F238E27FC236}">
                      <a16:creationId xmlns:a16="http://schemas.microsoft.com/office/drawing/2014/main" id="{569E2A87-4DDA-49B9-A1E8-16D0253C7101}"/>
                    </a:ext>
                  </a:extLst>
                </p:cNvPr>
                <p:cNvPicPr/>
                <p:nvPr/>
              </p:nvPicPr>
              <p:blipFill>
                <a:blip r:embed="rId183"/>
                <a:stretch>
                  <a:fillRect/>
                </a:stretch>
              </p:blipFill>
              <p:spPr>
                <a:xfrm>
                  <a:off x="3565916" y="6559750"/>
                  <a:ext cx="20484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27703" name="筆跡 27702">
                  <a:extLst>
                    <a:ext uri="{FF2B5EF4-FFF2-40B4-BE49-F238E27FC236}">
                      <a16:creationId xmlns:a16="http://schemas.microsoft.com/office/drawing/2014/main" id="{CB1BBA63-FB85-4CC8-B3F0-C3665F4E42BF}"/>
                    </a:ext>
                  </a:extLst>
                </p14:cNvPr>
                <p14:cNvContentPartPr/>
                <p14:nvPr/>
              </p14:nvContentPartPr>
              <p14:xfrm>
                <a:off x="3863276" y="6591430"/>
                <a:ext cx="11880" cy="360"/>
              </p14:xfrm>
            </p:contentPart>
          </mc:Choice>
          <mc:Fallback>
            <p:pic>
              <p:nvPicPr>
                <p:cNvPr id="27703" name="筆跡 27702">
                  <a:extLst>
                    <a:ext uri="{FF2B5EF4-FFF2-40B4-BE49-F238E27FC236}">
                      <a16:creationId xmlns:a16="http://schemas.microsoft.com/office/drawing/2014/main" id="{CB1BBA63-FB85-4CC8-B3F0-C3665F4E42BF}"/>
                    </a:ext>
                  </a:extLst>
                </p:cNvPr>
                <p:cNvPicPr/>
                <p:nvPr/>
              </p:nvPicPr>
              <p:blipFill>
                <a:blip r:embed="rId185"/>
                <a:stretch>
                  <a:fillRect/>
                </a:stretch>
              </p:blipFill>
              <p:spPr>
                <a:xfrm>
                  <a:off x="3845276" y="6573430"/>
                  <a:ext cx="4752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27704" name="筆跡 27703">
                  <a:extLst>
                    <a:ext uri="{FF2B5EF4-FFF2-40B4-BE49-F238E27FC236}">
                      <a16:creationId xmlns:a16="http://schemas.microsoft.com/office/drawing/2014/main" id="{C4A761F4-1D77-4C38-925D-D939D01A2086}"/>
                    </a:ext>
                  </a:extLst>
                </p14:cNvPr>
                <p14:cNvContentPartPr/>
                <p14:nvPr/>
              </p14:nvContentPartPr>
              <p14:xfrm>
                <a:off x="4012676" y="6615190"/>
                <a:ext cx="6120" cy="360"/>
              </p14:xfrm>
            </p:contentPart>
          </mc:Choice>
          <mc:Fallback>
            <p:pic>
              <p:nvPicPr>
                <p:cNvPr id="27704" name="筆跡 27703">
                  <a:extLst>
                    <a:ext uri="{FF2B5EF4-FFF2-40B4-BE49-F238E27FC236}">
                      <a16:creationId xmlns:a16="http://schemas.microsoft.com/office/drawing/2014/main" id="{C4A761F4-1D77-4C38-925D-D939D01A2086}"/>
                    </a:ext>
                  </a:extLst>
                </p:cNvPr>
                <p:cNvPicPr/>
                <p:nvPr/>
              </p:nvPicPr>
              <p:blipFill>
                <a:blip r:embed="rId164"/>
                <a:stretch>
                  <a:fillRect/>
                </a:stretch>
              </p:blipFill>
              <p:spPr>
                <a:xfrm>
                  <a:off x="3994676" y="6597550"/>
                  <a:ext cx="41760" cy="36000"/>
                </a:xfrm>
                <a:prstGeom prst="rect">
                  <a:avLst/>
                </a:prstGeom>
              </p:spPr>
            </p:pic>
          </mc:Fallback>
        </mc:AlternateContent>
      </p:grpSp>
      <p:grpSp>
        <p:nvGrpSpPr>
          <p:cNvPr id="27707" name="群組 27706">
            <a:extLst>
              <a:ext uri="{FF2B5EF4-FFF2-40B4-BE49-F238E27FC236}">
                <a16:creationId xmlns:a16="http://schemas.microsoft.com/office/drawing/2014/main" id="{570F67FB-4538-4E21-9CCD-CD3FDEC908B3}"/>
              </a:ext>
            </a:extLst>
          </p:cNvPr>
          <p:cNvGrpSpPr/>
          <p:nvPr/>
        </p:nvGrpSpPr>
        <p:grpSpPr>
          <a:xfrm>
            <a:off x="4295996" y="6595390"/>
            <a:ext cx="176760" cy="115560"/>
            <a:chOff x="4295996" y="6595390"/>
            <a:chExt cx="176760" cy="115560"/>
          </a:xfrm>
        </p:grpSpPr>
        <mc:AlternateContent xmlns:mc="http://schemas.openxmlformats.org/markup-compatibility/2006">
          <mc:Choice xmlns:p14="http://schemas.microsoft.com/office/powerpoint/2010/main" Requires="p14">
            <p:contentPart p14:bwMode="auto" r:id="rId187">
              <p14:nvContentPartPr>
                <p14:cNvPr id="27705" name="筆跡 27704">
                  <a:extLst>
                    <a:ext uri="{FF2B5EF4-FFF2-40B4-BE49-F238E27FC236}">
                      <a16:creationId xmlns:a16="http://schemas.microsoft.com/office/drawing/2014/main" id="{11084CB0-E240-49A7-AEE5-C7A44F78DFC5}"/>
                    </a:ext>
                  </a:extLst>
                </p14:cNvPr>
                <p14:cNvContentPartPr/>
                <p14:nvPr/>
              </p14:nvContentPartPr>
              <p14:xfrm>
                <a:off x="4313276" y="6595390"/>
                <a:ext cx="159480" cy="30240"/>
              </p14:xfrm>
            </p:contentPart>
          </mc:Choice>
          <mc:Fallback>
            <p:pic>
              <p:nvPicPr>
                <p:cNvPr id="27705" name="筆跡 27704">
                  <a:extLst>
                    <a:ext uri="{FF2B5EF4-FFF2-40B4-BE49-F238E27FC236}">
                      <a16:creationId xmlns:a16="http://schemas.microsoft.com/office/drawing/2014/main" id="{11084CB0-E240-49A7-AEE5-C7A44F78DFC5}"/>
                    </a:ext>
                  </a:extLst>
                </p:cNvPr>
                <p:cNvPicPr/>
                <p:nvPr/>
              </p:nvPicPr>
              <p:blipFill>
                <a:blip r:embed="rId188"/>
                <a:stretch>
                  <a:fillRect/>
                </a:stretch>
              </p:blipFill>
              <p:spPr>
                <a:xfrm>
                  <a:off x="4295636" y="6577390"/>
                  <a:ext cx="19512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27706" name="筆跡 27705">
                  <a:extLst>
                    <a:ext uri="{FF2B5EF4-FFF2-40B4-BE49-F238E27FC236}">
                      <a16:creationId xmlns:a16="http://schemas.microsoft.com/office/drawing/2014/main" id="{22D59D32-2297-4A78-A8F5-55D1AC131776}"/>
                    </a:ext>
                  </a:extLst>
                </p14:cNvPr>
                <p14:cNvContentPartPr/>
                <p14:nvPr/>
              </p14:nvContentPartPr>
              <p14:xfrm>
                <a:off x="4295996" y="6682870"/>
                <a:ext cx="165240" cy="28080"/>
              </p14:xfrm>
            </p:contentPart>
          </mc:Choice>
          <mc:Fallback>
            <p:pic>
              <p:nvPicPr>
                <p:cNvPr id="27706" name="筆跡 27705">
                  <a:extLst>
                    <a:ext uri="{FF2B5EF4-FFF2-40B4-BE49-F238E27FC236}">
                      <a16:creationId xmlns:a16="http://schemas.microsoft.com/office/drawing/2014/main" id="{22D59D32-2297-4A78-A8F5-55D1AC131776}"/>
                    </a:ext>
                  </a:extLst>
                </p:cNvPr>
                <p:cNvPicPr/>
                <p:nvPr/>
              </p:nvPicPr>
              <p:blipFill>
                <a:blip r:embed="rId190"/>
                <a:stretch>
                  <a:fillRect/>
                </a:stretch>
              </p:blipFill>
              <p:spPr>
                <a:xfrm>
                  <a:off x="4277996" y="6664870"/>
                  <a:ext cx="200880" cy="63720"/>
                </a:xfrm>
                <a:prstGeom prst="rect">
                  <a:avLst/>
                </a:prstGeom>
              </p:spPr>
            </p:pic>
          </mc:Fallback>
        </mc:AlternateContent>
      </p:grpSp>
      <p:grpSp>
        <p:nvGrpSpPr>
          <p:cNvPr id="27717" name="群組 27716">
            <a:extLst>
              <a:ext uri="{FF2B5EF4-FFF2-40B4-BE49-F238E27FC236}">
                <a16:creationId xmlns:a16="http://schemas.microsoft.com/office/drawing/2014/main" id="{DCB55551-01D8-4D44-9A1F-0999C0131F35}"/>
              </a:ext>
            </a:extLst>
          </p:cNvPr>
          <p:cNvGrpSpPr/>
          <p:nvPr/>
        </p:nvGrpSpPr>
        <p:grpSpPr>
          <a:xfrm>
            <a:off x="4825556" y="6390550"/>
            <a:ext cx="834840" cy="451440"/>
            <a:chOff x="4825556" y="6390550"/>
            <a:chExt cx="834840" cy="451440"/>
          </a:xfrm>
        </p:grpSpPr>
        <mc:AlternateContent xmlns:mc="http://schemas.openxmlformats.org/markup-compatibility/2006">
          <mc:Choice xmlns:p14="http://schemas.microsoft.com/office/powerpoint/2010/main" Requires="p14">
            <p:contentPart p14:bwMode="auto" r:id="rId191">
              <p14:nvContentPartPr>
                <p14:cNvPr id="27710" name="筆跡 27709">
                  <a:extLst>
                    <a:ext uri="{FF2B5EF4-FFF2-40B4-BE49-F238E27FC236}">
                      <a16:creationId xmlns:a16="http://schemas.microsoft.com/office/drawing/2014/main" id="{8AADB974-9895-4D71-983B-13BB48D5C394}"/>
                    </a:ext>
                  </a:extLst>
                </p14:cNvPr>
                <p14:cNvContentPartPr/>
                <p14:nvPr/>
              </p14:nvContentPartPr>
              <p14:xfrm>
                <a:off x="4825556" y="6627070"/>
                <a:ext cx="270000" cy="26280"/>
              </p14:xfrm>
            </p:contentPart>
          </mc:Choice>
          <mc:Fallback>
            <p:pic>
              <p:nvPicPr>
                <p:cNvPr id="27710" name="筆跡 27709">
                  <a:extLst>
                    <a:ext uri="{FF2B5EF4-FFF2-40B4-BE49-F238E27FC236}">
                      <a16:creationId xmlns:a16="http://schemas.microsoft.com/office/drawing/2014/main" id="{8AADB974-9895-4D71-983B-13BB48D5C394}"/>
                    </a:ext>
                  </a:extLst>
                </p:cNvPr>
                <p:cNvPicPr/>
                <p:nvPr/>
              </p:nvPicPr>
              <p:blipFill>
                <a:blip r:embed="rId192"/>
                <a:stretch>
                  <a:fillRect/>
                </a:stretch>
              </p:blipFill>
              <p:spPr>
                <a:xfrm>
                  <a:off x="4807916" y="6609430"/>
                  <a:ext cx="30564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27711" name="筆跡 27710">
                  <a:extLst>
                    <a:ext uri="{FF2B5EF4-FFF2-40B4-BE49-F238E27FC236}">
                      <a16:creationId xmlns:a16="http://schemas.microsoft.com/office/drawing/2014/main" id="{A77AAA27-6D30-47CD-8631-69A68B1F23F0}"/>
                    </a:ext>
                  </a:extLst>
                </p14:cNvPr>
                <p14:cNvContentPartPr/>
                <p14:nvPr/>
              </p14:nvContentPartPr>
              <p14:xfrm>
                <a:off x="4872356" y="6694750"/>
                <a:ext cx="37080" cy="147240"/>
              </p14:xfrm>
            </p:contentPart>
          </mc:Choice>
          <mc:Fallback>
            <p:pic>
              <p:nvPicPr>
                <p:cNvPr id="27711" name="筆跡 27710">
                  <a:extLst>
                    <a:ext uri="{FF2B5EF4-FFF2-40B4-BE49-F238E27FC236}">
                      <a16:creationId xmlns:a16="http://schemas.microsoft.com/office/drawing/2014/main" id="{A77AAA27-6D30-47CD-8631-69A68B1F23F0}"/>
                    </a:ext>
                  </a:extLst>
                </p:cNvPr>
                <p:cNvPicPr/>
                <p:nvPr/>
              </p:nvPicPr>
              <p:blipFill>
                <a:blip r:embed="rId194"/>
                <a:stretch>
                  <a:fillRect/>
                </a:stretch>
              </p:blipFill>
              <p:spPr>
                <a:xfrm>
                  <a:off x="4854356" y="6676750"/>
                  <a:ext cx="7272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27712" name="筆跡 27711">
                  <a:extLst>
                    <a:ext uri="{FF2B5EF4-FFF2-40B4-BE49-F238E27FC236}">
                      <a16:creationId xmlns:a16="http://schemas.microsoft.com/office/drawing/2014/main" id="{60676FD9-4EDD-452B-8A2B-C825C6BF4E0B}"/>
                    </a:ext>
                  </a:extLst>
                </p14:cNvPr>
                <p14:cNvContentPartPr/>
                <p14:nvPr/>
              </p14:nvContentPartPr>
              <p14:xfrm>
                <a:off x="4916996" y="6700510"/>
                <a:ext cx="114840" cy="68400"/>
              </p14:xfrm>
            </p:contentPart>
          </mc:Choice>
          <mc:Fallback>
            <p:pic>
              <p:nvPicPr>
                <p:cNvPr id="27712" name="筆跡 27711">
                  <a:extLst>
                    <a:ext uri="{FF2B5EF4-FFF2-40B4-BE49-F238E27FC236}">
                      <a16:creationId xmlns:a16="http://schemas.microsoft.com/office/drawing/2014/main" id="{60676FD9-4EDD-452B-8A2B-C825C6BF4E0B}"/>
                    </a:ext>
                  </a:extLst>
                </p:cNvPr>
                <p:cNvPicPr/>
                <p:nvPr/>
              </p:nvPicPr>
              <p:blipFill>
                <a:blip r:embed="rId196"/>
                <a:stretch>
                  <a:fillRect/>
                </a:stretch>
              </p:blipFill>
              <p:spPr>
                <a:xfrm>
                  <a:off x="4898996" y="6682870"/>
                  <a:ext cx="15048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27713" name="筆跡 27712">
                  <a:extLst>
                    <a:ext uri="{FF2B5EF4-FFF2-40B4-BE49-F238E27FC236}">
                      <a16:creationId xmlns:a16="http://schemas.microsoft.com/office/drawing/2014/main" id="{BED7C783-BE52-4E0C-8DBB-9AF41F384047}"/>
                    </a:ext>
                  </a:extLst>
                </p14:cNvPr>
                <p14:cNvContentPartPr/>
                <p14:nvPr/>
              </p14:nvContentPartPr>
              <p14:xfrm>
                <a:off x="4984676" y="6390550"/>
                <a:ext cx="46800" cy="196920"/>
              </p14:xfrm>
            </p:contentPart>
          </mc:Choice>
          <mc:Fallback>
            <p:pic>
              <p:nvPicPr>
                <p:cNvPr id="27713" name="筆跡 27712">
                  <a:extLst>
                    <a:ext uri="{FF2B5EF4-FFF2-40B4-BE49-F238E27FC236}">
                      <a16:creationId xmlns:a16="http://schemas.microsoft.com/office/drawing/2014/main" id="{BED7C783-BE52-4E0C-8DBB-9AF41F384047}"/>
                    </a:ext>
                  </a:extLst>
                </p:cNvPr>
                <p:cNvPicPr/>
                <p:nvPr/>
              </p:nvPicPr>
              <p:blipFill>
                <a:blip r:embed="rId198"/>
                <a:stretch>
                  <a:fillRect/>
                </a:stretch>
              </p:blipFill>
              <p:spPr>
                <a:xfrm>
                  <a:off x="4967036" y="6372910"/>
                  <a:ext cx="8244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27714" name="筆跡 27713">
                  <a:extLst>
                    <a:ext uri="{FF2B5EF4-FFF2-40B4-BE49-F238E27FC236}">
                      <a16:creationId xmlns:a16="http://schemas.microsoft.com/office/drawing/2014/main" id="{E38CE077-E06F-40ED-A6C9-C0A633821803}"/>
                    </a:ext>
                  </a:extLst>
                </p14:cNvPr>
                <p14:cNvContentPartPr/>
                <p14:nvPr/>
              </p14:nvContentPartPr>
              <p14:xfrm>
                <a:off x="5199236" y="6649030"/>
                <a:ext cx="36000" cy="16200"/>
              </p14:xfrm>
            </p:contentPart>
          </mc:Choice>
          <mc:Fallback>
            <p:pic>
              <p:nvPicPr>
                <p:cNvPr id="27714" name="筆跡 27713">
                  <a:extLst>
                    <a:ext uri="{FF2B5EF4-FFF2-40B4-BE49-F238E27FC236}">
                      <a16:creationId xmlns:a16="http://schemas.microsoft.com/office/drawing/2014/main" id="{E38CE077-E06F-40ED-A6C9-C0A633821803}"/>
                    </a:ext>
                  </a:extLst>
                </p:cNvPr>
                <p:cNvPicPr/>
                <p:nvPr/>
              </p:nvPicPr>
              <p:blipFill>
                <a:blip r:embed="rId200"/>
                <a:stretch>
                  <a:fillRect/>
                </a:stretch>
              </p:blipFill>
              <p:spPr>
                <a:xfrm>
                  <a:off x="5181596" y="6631030"/>
                  <a:ext cx="7164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27715" name="筆跡 27714">
                  <a:extLst>
                    <a:ext uri="{FF2B5EF4-FFF2-40B4-BE49-F238E27FC236}">
                      <a16:creationId xmlns:a16="http://schemas.microsoft.com/office/drawing/2014/main" id="{EFA03AE7-F04B-4ED2-83E4-15F27979A561}"/>
                    </a:ext>
                  </a:extLst>
                </p14:cNvPr>
                <p14:cNvContentPartPr/>
                <p14:nvPr/>
              </p14:nvContentPartPr>
              <p14:xfrm>
                <a:off x="5404076" y="6521590"/>
                <a:ext cx="210240" cy="187560"/>
              </p14:xfrm>
            </p:contentPart>
          </mc:Choice>
          <mc:Fallback>
            <p:pic>
              <p:nvPicPr>
                <p:cNvPr id="27715" name="筆跡 27714">
                  <a:extLst>
                    <a:ext uri="{FF2B5EF4-FFF2-40B4-BE49-F238E27FC236}">
                      <a16:creationId xmlns:a16="http://schemas.microsoft.com/office/drawing/2014/main" id="{EFA03AE7-F04B-4ED2-83E4-15F27979A561}"/>
                    </a:ext>
                  </a:extLst>
                </p:cNvPr>
                <p:cNvPicPr/>
                <p:nvPr/>
              </p:nvPicPr>
              <p:blipFill>
                <a:blip r:embed="rId202"/>
                <a:stretch>
                  <a:fillRect/>
                </a:stretch>
              </p:blipFill>
              <p:spPr>
                <a:xfrm>
                  <a:off x="5386076" y="6503590"/>
                  <a:ext cx="24588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27716" name="筆跡 27715">
                  <a:extLst>
                    <a:ext uri="{FF2B5EF4-FFF2-40B4-BE49-F238E27FC236}">
                      <a16:creationId xmlns:a16="http://schemas.microsoft.com/office/drawing/2014/main" id="{91415209-8591-4CBA-83D5-06DF9DCF4CD0}"/>
                    </a:ext>
                  </a:extLst>
                </p14:cNvPr>
                <p14:cNvContentPartPr/>
                <p14:nvPr/>
              </p14:nvContentPartPr>
              <p14:xfrm>
                <a:off x="5535836" y="6631030"/>
                <a:ext cx="124560" cy="141480"/>
              </p14:xfrm>
            </p:contentPart>
          </mc:Choice>
          <mc:Fallback>
            <p:pic>
              <p:nvPicPr>
                <p:cNvPr id="27716" name="筆跡 27715">
                  <a:extLst>
                    <a:ext uri="{FF2B5EF4-FFF2-40B4-BE49-F238E27FC236}">
                      <a16:creationId xmlns:a16="http://schemas.microsoft.com/office/drawing/2014/main" id="{91415209-8591-4CBA-83D5-06DF9DCF4CD0}"/>
                    </a:ext>
                  </a:extLst>
                </p:cNvPr>
                <p:cNvPicPr/>
                <p:nvPr/>
              </p:nvPicPr>
              <p:blipFill>
                <a:blip r:embed="rId204"/>
                <a:stretch>
                  <a:fillRect/>
                </a:stretch>
              </p:blipFill>
              <p:spPr>
                <a:xfrm>
                  <a:off x="5518196" y="6613390"/>
                  <a:ext cx="160200" cy="17712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3.5</a:t>
            </a:r>
            <a:r>
              <a:rPr lang="zh-TW" altLang="en-US" dirty="0"/>
              <a:t> 卜瓦松分布與卜瓦松程序</a:t>
            </a:r>
          </a:p>
        </p:txBody>
      </p:sp>
      <p:sp>
        <p:nvSpPr>
          <p:cNvPr id="3" name="內容版面配置區 2"/>
          <p:cNvSpPr>
            <a:spLocks noGrp="1"/>
          </p:cNvSpPr>
          <p:nvPr>
            <p:ph idx="1"/>
          </p:nvPr>
        </p:nvSpPr>
        <p:spPr/>
        <p:txBody>
          <a:bodyPr/>
          <a:lstStyle/>
          <a:p>
            <a:r>
              <a:rPr lang="zh-TW" altLang="en-US" dirty="0"/>
              <a:t>產生一個隨機變數 </a:t>
            </a:r>
            <a:r>
              <a:rPr lang="en-US" altLang="zh-TW" i="1" dirty="0"/>
              <a:t>X</a:t>
            </a:r>
            <a:r>
              <a:rPr lang="en-US" altLang="zh-TW" dirty="0"/>
              <a:t> (</a:t>
            </a:r>
            <a:r>
              <a:rPr lang="zh-TW" altLang="en-US" dirty="0"/>
              <a:t>代表在一所給時段內或在一特定區域中出現結果的次數</a:t>
            </a:r>
            <a:r>
              <a:rPr lang="en-US" altLang="zh-TW" dirty="0"/>
              <a:t>) </a:t>
            </a:r>
            <a:r>
              <a:rPr lang="zh-TW" altLang="en-US" dirty="0"/>
              <a:t>之數值的實驗稱為</a:t>
            </a:r>
            <a:r>
              <a:rPr lang="zh-TW" altLang="en-US" b="1" dirty="0"/>
              <a:t>卜瓦松實驗 </a:t>
            </a:r>
            <a:r>
              <a:rPr lang="en-US" altLang="zh-TW" b="1" dirty="0"/>
              <a:t>(Poisson experiment)</a:t>
            </a:r>
            <a:r>
              <a:rPr lang="zh-TW" altLang="en-US" dirty="0"/>
              <a:t>。</a:t>
            </a:r>
            <a:endParaRPr lang="en-US" altLang="zh-TW" dirty="0"/>
          </a:p>
          <a:p>
            <a:r>
              <a:rPr lang="zh-TW" altLang="en-US" dirty="0"/>
              <a:t>卜瓦松實驗是由</a:t>
            </a:r>
            <a:r>
              <a:rPr lang="zh-TW" altLang="en-US" b="1" dirty="0"/>
              <a:t>卜瓦松程序 </a:t>
            </a:r>
            <a:r>
              <a:rPr lang="en-US" altLang="zh-TW" b="1" dirty="0"/>
              <a:t>(Poisson process) </a:t>
            </a:r>
            <a:r>
              <a:rPr lang="zh-TW" altLang="en-US" dirty="0"/>
              <a:t>所衍生而來，並具有以下的性質。</a:t>
            </a:r>
            <a:endParaRPr lang="en-US" altLang="zh-TW" dirty="0"/>
          </a:p>
          <a:p>
            <a:pPr>
              <a:buNone/>
            </a:pPr>
            <a:endParaRPr lang="zh-TW" altLang="en-US" dirty="0"/>
          </a:p>
        </p:txBody>
      </p:sp>
      <p:sp>
        <p:nvSpPr>
          <p:cNvPr id="6" name="投影片編號版面配置區 5">
            <a:extLst>
              <a:ext uri="{FF2B5EF4-FFF2-40B4-BE49-F238E27FC236}">
                <a16:creationId xmlns:a16="http://schemas.microsoft.com/office/drawing/2014/main" id="{311EBD3C-D0C8-46CD-B5DB-A2DE9F137F09}"/>
              </a:ext>
            </a:extLst>
          </p:cNvPr>
          <p:cNvSpPr>
            <a:spLocks noGrp="1"/>
          </p:cNvSpPr>
          <p:nvPr>
            <p:ph type="sldNum" sz="quarter" idx="12"/>
          </p:nvPr>
        </p:nvSpPr>
        <p:spPr/>
        <p:txBody>
          <a:bodyPr/>
          <a:lstStyle/>
          <a:p>
            <a:fld id="{8632C2C5-20A0-4062-ADB6-29D76B962CAE}" type="slidenum">
              <a:rPr lang="zh-TW" altLang="en-US" smtClean="0"/>
              <a:pPr/>
              <a:t>61</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卜瓦松程序的性質</a:t>
            </a:r>
          </a:p>
        </p:txBody>
      </p:sp>
      <p:sp>
        <p:nvSpPr>
          <p:cNvPr id="3" name="內容版面配置區 2"/>
          <p:cNvSpPr>
            <a:spLocks noGrp="1"/>
          </p:cNvSpPr>
          <p:nvPr>
            <p:ph idx="1"/>
          </p:nvPr>
        </p:nvSpPr>
        <p:spPr/>
        <p:txBody>
          <a:bodyPr/>
          <a:lstStyle/>
          <a:p>
            <a:pPr marL="571500" indent="-514350">
              <a:buFont typeface="+mj-lt"/>
              <a:buAutoNum type="arabicPeriod"/>
            </a:pPr>
            <a:r>
              <a:rPr lang="zh-TW" altLang="en-US" dirty="0"/>
              <a:t>在一個時段內或在特定空間區域中出現的結果數量與在任意其他不相交的時段或區域內所出現的數量是獨立的。就此意義而言，我們說卜瓦松程序沒有記憶。</a:t>
            </a:r>
            <a:endParaRPr lang="en-US" altLang="zh-TW" dirty="0"/>
          </a:p>
          <a:p>
            <a:pPr marL="571500" indent="-514350">
              <a:buFont typeface="+mj-lt"/>
              <a:buAutoNum type="arabicPeriod"/>
            </a:pPr>
            <a:r>
              <a:rPr lang="zh-TW" altLang="en-US" dirty="0"/>
              <a:t>在很短的時段內或在很小的區域中會出現單獨一次結果的機率，與時段長度或區域大小成正比，且與在此時段或區域外出現的結果次數無關。</a:t>
            </a:r>
            <a:endParaRPr lang="en-US" altLang="zh-TW" dirty="0"/>
          </a:p>
          <a:p>
            <a:pPr marL="571500" indent="-514350">
              <a:buFont typeface="+mj-lt"/>
              <a:buAutoNum type="arabicPeriod"/>
            </a:pPr>
            <a:r>
              <a:rPr lang="zh-TW" altLang="en-US" dirty="0"/>
              <a:t>超過一次的結果會出現在如此短的時段內或落入至如此小的區域中的機率是可忽略的。</a:t>
            </a:r>
          </a:p>
        </p:txBody>
      </p:sp>
      <p:sp>
        <p:nvSpPr>
          <p:cNvPr id="6" name="投影片編號版面配置區 5">
            <a:extLst>
              <a:ext uri="{FF2B5EF4-FFF2-40B4-BE49-F238E27FC236}">
                <a16:creationId xmlns:a16="http://schemas.microsoft.com/office/drawing/2014/main" id="{721F8C71-618A-4CC6-B2BC-2D9BB94D7957}"/>
              </a:ext>
            </a:extLst>
          </p:cNvPr>
          <p:cNvSpPr>
            <a:spLocks noGrp="1"/>
          </p:cNvSpPr>
          <p:nvPr>
            <p:ph type="sldNum" sz="quarter" idx="12"/>
          </p:nvPr>
        </p:nvSpPr>
        <p:spPr/>
        <p:txBody>
          <a:bodyPr/>
          <a:lstStyle/>
          <a:p>
            <a:fld id="{8632C2C5-20A0-4062-ADB6-29D76B962CAE}" type="slidenum">
              <a:rPr lang="zh-TW" altLang="en-US" smtClean="0"/>
              <a:pPr/>
              <a:t>62</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卜瓦松分布</a:t>
            </a:r>
          </a:p>
        </p:txBody>
      </p:sp>
      <p:sp>
        <p:nvSpPr>
          <p:cNvPr id="3" name="內容版面配置區 2"/>
          <p:cNvSpPr>
            <a:spLocks noGrp="1"/>
          </p:cNvSpPr>
          <p:nvPr>
            <p:ph idx="1"/>
          </p:nvPr>
        </p:nvSpPr>
        <p:spPr>
          <a:xfrm>
            <a:off x="323528" y="1196752"/>
            <a:ext cx="8496944" cy="5112568"/>
          </a:xfrm>
        </p:spPr>
        <p:txBody>
          <a:bodyPr/>
          <a:lstStyle/>
          <a:p>
            <a:r>
              <a:rPr lang="zh-TW" altLang="en-US" dirty="0"/>
              <a:t>在一個卜瓦松實驗中出現的結果次數 </a:t>
            </a:r>
            <a:r>
              <a:rPr lang="en-US" altLang="zh-TW" i="1" dirty="0"/>
              <a:t>X </a:t>
            </a:r>
            <a:r>
              <a:rPr lang="zh-TW" altLang="en-US" dirty="0"/>
              <a:t>稱為</a:t>
            </a:r>
            <a:r>
              <a:rPr lang="zh-TW" altLang="en-US" b="1" dirty="0"/>
              <a:t>卜瓦松隨機變數 </a:t>
            </a:r>
            <a:r>
              <a:rPr lang="en-US" altLang="zh-TW" b="1" dirty="0"/>
              <a:t>(Poisson</a:t>
            </a:r>
            <a:r>
              <a:rPr lang="zh-TW" altLang="en-US" b="1" dirty="0"/>
              <a:t> </a:t>
            </a:r>
            <a:r>
              <a:rPr lang="en-US" altLang="zh-TW" b="1" dirty="0"/>
              <a:t>random variable)</a:t>
            </a:r>
            <a:r>
              <a:rPr lang="zh-TW" altLang="en-US" dirty="0"/>
              <a:t>，且其機率分布稱為</a:t>
            </a:r>
            <a:r>
              <a:rPr lang="zh-TW" altLang="en-US" b="1" dirty="0"/>
              <a:t>卜瓦松分布 </a:t>
            </a:r>
            <a:r>
              <a:rPr lang="en-US" altLang="zh-TW" b="1" dirty="0"/>
              <a:t>(Poisson distribution)</a:t>
            </a:r>
            <a:r>
              <a:rPr lang="zh-TW" altLang="en-US" dirty="0"/>
              <a:t>。結果的平均次數由          計算而來，其中 </a:t>
            </a:r>
            <a:r>
              <a:rPr lang="en-US" altLang="zh-TW" i="1" dirty="0"/>
              <a:t>t </a:t>
            </a:r>
            <a:r>
              <a:rPr lang="zh-TW" altLang="en-US" dirty="0"/>
              <a:t>是所感興趣的特定「時間」、「距離」、「區域」，或「體積」。</a:t>
            </a:r>
          </a:p>
        </p:txBody>
      </p:sp>
      <p:sp>
        <p:nvSpPr>
          <p:cNvPr id="8" name="投影片編號版面配置區 7">
            <a:extLst>
              <a:ext uri="{FF2B5EF4-FFF2-40B4-BE49-F238E27FC236}">
                <a16:creationId xmlns:a16="http://schemas.microsoft.com/office/drawing/2014/main" id="{C4EE08AE-6EA7-424C-9494-7ADE48F64B05}"/>
              </a:ext>
            </a:extLst>
          </p:cNvPr>
          <p:cNvSpPr>
            <a:spLocks noGrp="1"/>
          </p:cNvSpPr>
          <p:nvPr>
            <p:ph type="sldNum" sz="quarter" idx="12"/>
          </p:nvPr>
        </p:nvSpPr>
        <p:spPr/>
        <p:txBody>
          <a:bodyPr/>
          <a:lstStyle/>
          <a:p>
            <a:fld id="{8632C2C5-20A0-4062-ADB6-29D76B962CAE}" type="slidenum">
              <a:rPr lang="zh-TW" altLang="en-US" smtClean="0"/>
              <a:pPr/>
              <a:t>63</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1137976110"/>
              </p:ext>
            </p:extLst>
          </p:nvPr>
        </p:nvGraphicFramePr>
        <p:xfrm>
          <a:off x="3903216" y="2708920"/>
          <a:ext cx="812800" cy="330200"/>
        </p:xfrm>
        <a:graphic>
          <a:graphicData uri="http://schemas.openxmlformats.org/presentationml/2006/ole">
            <mc:AlternateContent xmlns:mc="http://schemas.openxmlformats.org/markup-compatibility/2006">
              <mc:Choice xmlns:v="urn:schemas-microsoft-com:vml" Requires="v">
                <p:oleObj spid="_x0000_s6146" name="方程式" r:id="rId3" imgW="812520" imgH="330120" progId="Equation.3">
                  <p:embed/>
                </p:oleObj>
              </mc:Choice>
              <mc:Fallback>
                <p:oleObj name="方程式" r:id="rId3" imgW="812520" imgH="33012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216" y="2708920"/>
                        <a:ext cx="8128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2"/>
          <p:cNvPicPr>
            <a:picLocks noChangeAspect="1" noChangeArrowheads="1"/>
          </p:cNvPicPr>
          <p:nvPr/>
        </p:nvPicPr>
        <p:blipFill>
          <a:blip r:embed="rId5" cstate="print"/>
          <a:srcRect/>
          <a:stretch>
            <a:fillRect/>
          </a:stretch>
        </p:blipFill>
        <p:spPr bwMode="auto">
          <a:xfrm>
            <a:off x="720432" y="4077072"/>
            <a:ext cx="7740000" cy="2556466"/>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5A26D5-70A3-4751-A8CF-9F1B17B76B53}"/>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7164E0A5-5B32-4F2F-9207-7E4EAB5E9410}"/>
              </a:ext>
            </a:extLst>
          </p:cNvPr>
          <p:cNvSpPr>
            <a:spLocks noGrp="1"/>
          </p:cNvSpPr>
          <p:nvPr>
            <p:ph type="sldNum" sz="quarter" idx="12"/>
          </p:nvPr>
        </p:nvSpPr>
        <p:spPr/>
        <p:txBody>
          <a:bodyPr/>
          <a:lstStyle/>
          <a:p>
            <a:fld id="{8632C2C5-20A0-4062-ADB6-29D76B962CAE}" type="slidenum">
              <a:rPr lang="zh-TW" altLang="en-US" smtClean="0"/>
              <a:pPr/>
              <a:t>64</a:t>
            </a:fld>
            <a:endParaRPr lang="zh-TW" altLang="en-US"/>
          </a:p>
        </p:txBody>
      </p:sp>
      <p:pic>
        <p:nvPicPr>
          <p:cNvPr id="5" name="圖片 4">
            <a:extLst>
              <a:ext uri="{FF2B5EF4-FFF2-40B4-BE49-F238E27FC236}">
                <a16:creationId xmlns:a16="http://schemas.microsoft.com/office/drawing/2014/main" id="{A6B5F02B-31BA-49AE-9272-15C1B585065A}"/>
              </a:ext>
            </a:extLst>
          </p:cNvPr>
          <p:cNvPicPr>
            <a:picLocks noChangeAspect="1"/>
          </p:cNvPicPr>
          <p:nvPr/>
        </p:nvPicPr>
        <p:blipFill>
          <a:blip r:embed="rId2"/>
          <a:stretch>
            <a:fillRect/>
          </a:stretch>
        </p:blipFill>
        <p:spPr>
          <a:xfrm>
            <a:off x="330920" y="1340768"/>
            <a:ext cx="3130924" cy="2664296"/>
          </a:xfrm>
          <a:prstGeom prst="rect">
            <a:avLst/>
          </a:prstGeom>
        </p:spPr>
      </p:pic>
      <p:pic>
        <p:nvPicPr>
          <p:cNvPr id="6" name="圖片 5">
            <a:extLst>
              <a:ext uri="{FF2B5EF4-FFF2-40B4-BE49-F238E27FC236}">
                <a16:creationId xmlns:a16="http://schemas.microsoft.com/office/drawing/2014/main" id="{E03EBFD0-0774-459D-85AE-D090F473753E}"/>
              </a:ext>
            </a:extLst>
          </p:cNvPr>
          <p:cNvPicPr>
            <a:picLocks noChangeAspect="1"/>
          </p:cNvPicPr>
          <p:nvPr/>
        </p:nvPicPr>
        <p:blipFill>
          <a:blip r:embed="rId3"/>
          <a:stretch>
            <a:fillRect/>
          </a:stretch>
        </p:blipFill>
        <p:spPr>
          <a:xfrm>
            <a:off x="3779912" y="1376222"/>
            <a:ext cx="4705350" cy="1781175"/>
          </a:xfrm>
          <a:prstGeom prst="rect">
            <a:avLst/>
          </a:prstGeom>
        </p:spPr>
      </p:pic>
      <p:pic>
        <p:nvPicPr>
          <p:cNvPr id="7" name="圖片 6">
            <a:extLst>
              <a:ext uri="{FF2B5EF4-FFF2-40B4-BE49-F238E27FC236}">
                <a16:creationId xmlns:a16="http://schemas.microsoft.com/office/drawing/2014/main" id="{6ACF8B3A-3496-4405-8961-484F8F7C05A3}"/>
              </a:ext>
            </a:extLst>
          </p:cNvPr>
          <p:cNvPicPr>
            <a:picLocks noChangeAspect="1"/>
          </p:cNvPicPr>
          <p:nvPr/>
        </p:nvPicPr>
        <p:blipFill>
          <a:blip r:embed="rId4"/>
          <a:stretch>
            <a:fillRect/>
          </a:stretch>
        </p:blipFill>
        <p:spPr>
          <a:xfrm>
            <a:off x="3779912" y="3973282"/>
            <a:ext cx="4464496" cy="2552062"/>
          </a:xfrm>
          <a:prstGeom prst="rect">
            <a:avLst/>
          </a:prstGeom>
        </p:spPr>
      </p:pic>
    </p:spTree>
    <p:extLst>
      <p:ext uri="{BB962C8B-B14F-4D97-AF65-F5344CB8AC3E}">
        <p14:creationId xmlns:p14="http://schemas.microsoft.com/office/powerpoint/2010/main" val="21591123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3.15</a:t>
            </a:r>
            <a:endParaRPr lang="zh-TW" altLang="en-US" dirty="0"/>
          </a:p>
        </p:txBody>
      </p:sp>
      <p:pic>
        <p:nvPicPr>
          <p:cNvPr id="29699" name="Picture 3"/>
          <p:cNvPicPr>
            <a:picLocks noGrp="1" noChangeAspect="1" noChangeArrowheads="1"/>
          </p:cNvPicPr>
          <p:nvPr>
            <p:ph idx="1"/>
          </p:nvPr>
        </p:nvPicPr>
        <p:blipFill>
          <a:blip r:embed="rId2" cstate="print"/>
          <a:srcRect/>
          <a:stretch>
            <a:fillRect/>
          </a:stretch>
        </p:blipFill>
        <p:spPr bwMode="auto">
          <a:xfrm>
            <a:off x="323850" y="1466556"/>
            <a:ext cx="8496300" cy="124236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C4BAB986-731A-429B-8EAA-067AF88F836D}"/>
              </a:ext>
            </a:extLst>
          </p:cNvPr>
          <p:cNvSpPr>
            <a:spLocks noGrp="1"/>
          </p:cNvSpPr>
          <p:nvPr>
            <p:ph type="sldNum" sz="quarter" idx="12"/>
          </p:nvPr>
        </p:nvSpPr>
        <p:spPr/>
        <p:txBody>
          <a:bodyPr/>
          <a:lstStyle/>
          <a:p>
            <a:fld id="{8632C2C5-20A0-4062-ADB6-29D76B962CAE}" type="slidenum">
              <a:rPr lang="zh-TW" altLang="en-US" smtClean="0"/>
              <a:pPr/>
              <a:t>65</a:t>
            </a:fld>
            <a:endParaRPr lang="zh-TW" altLang="en-US"/>
          </a:p>
        </p:txBody>
      </p:sp>
      <p:pic>
        <p:nvPicPr>
          <p:cNvPr id="7" name="Picture 2"/>
          <p:cNvPicPr>
            <a:picLocks noChangeAspect="1" noChangeArrowheads="1"/>
          </p:cNvPicPr>
          <p:nvPr/>
        </p:nvPicPr>
        <p:blipFill>
          <a:blip r:embed="rId3" cstate="print"/>
          <a:srcRect/>
          <a:stretch>
            <a:fillRect/>
          </a:stretch>
        </p:blipFill>
        <p:spPr bwMode="auto">
          <a:xfrm>
            <a:off x="323850" y="2852936"/>
            <a:ext cx="7488510" cy="1565681"/>
          </a:xfrm>
          <a:prstGeom prst="rect">
            <a:avLst/>
          </a:prstGeom>
          <a:noFill/>
          <a:ln w="9525">
            <a:noFill/>
            <a:miter lim="800000"/>
            <a:headEnd/>
            <a:tailEnd/>
          </a:ln>
          <a:effectLst/>
        </p:spPr>
      </p:pic>
      <p:pic>
        <p:nvPicPr>
          <p:cNvPr id="4" name="圖片 3">
            <a:extLst>
              <a:ext uri="{FF2B5EF4-FFF2-40B4-BE49-F238E27FC236}">
                <a16:creationId xmlns:a16="http://schemas.microsoft.com/office/drawing/2014/main" id="{09B16F85-F913-467B-88E4-A2941696FA40}"/>
              </a:ext>
            </a:extLst>
          </p:cNvPr>
          <p:cNvPicPr>
            <a:picLocks noChangeAspect="1"/>
          </p:cNvPicPr>
          <p:nvPr/>
        </p:nvPicPr>
        <p:blipFill>
          <a:blip r:embed="rId4"/>
          <a:stretch>
            <a:fillRect/>
          </a:stretch>
        </p:blipFill>
        <p:spPr>
          <a:xfrm>
            <a:off x="3419872" y="4658019"/>
            <a:ext cx="3628134" cy="93122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3.16</a:t>
            </a:r>
            <a:endParaRPr lang="zh-TW" altLang="en-US" dirty="0"/>
          </a:p>
        </p:txBody>
      </p:sp>
      <p:pic>
        <p:nvPicPr>
          <p:cNvPr id="30723" name="Picture 3"/>
          <p:cNvPicPr>
            <a:picLocks noGrp="1" noChangeAspect="1" noChangeArrowheads="1"/>
          </p:cNvPicPr>
          <p:nvPr>
            <p:ph idx="1"/>
          </p:nvPr>
        </p:nvPicPr>
        <p:blipFill>
          <a:blip r:embed="rId2" cstate="print"/>
          <a:srcRect b="57775"/>
          <a:stretch>
            <a:fillRect/>
          </a:stretch>
        </p:blipFill>
        <p:spPr bwMode="auto">
          <a:xfrm>
            <a:off x="323850" y="1412776"/>
            <a:ext cx="8496300" cy="129614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3A05CFA2-F298-448F-9DE1-3456029D9AB2}"/>
              </a:ext>
            </a:extLst>
          </p:cNvPr>
          <p:cNvSpPr>
            <a:spLocks noGrp="1"/>
          </p:cNvSpPr>
          <p:nvPr>
            <p:ph type="sldNum" sz="quarter" idx="12"/>
          </p:nvPr>
        </p:nvSpPr>
        <p:spPr/>
        <p:txBody>
          <a:bodyPr/>
          <a:lstStyle/>
          <a:p>
            <a:fld id="{8632C2C5-20A0-4062-ADB6-29D76B962CAE}" type="slidenum">
              <a:rPr lang="zh-TW" altLang="en-US" smtClean="0"/>
              <a:pPr/>
              <a:t>66</a:t>
            </a:fld>
            <a:endParaRPr lang="zh-TW" altLang="en-US"/>
          </a:p>
        </p:txBody>
      </p:sp>
      <p:pic>
        <p:nvPicPr>
          <p:cNvPr id="7" name="Picture 3"/>
          <p:cNvPicPr>
            <a:picLocks noChangeAspect="1" noChangeArrowheads="1"/>
          </p:cNvPicPr>
          <p:nvPr/>
        </p:nvPicPr>
        <p:blipFill>
          <a:blip r:embed="rId2" cstate="print"/>
          <a:srcRect t="44571"/>
          <a:stretch>
            <a:fillRect/>
          </a:stretch>
        </p:blipFill>
        <p:spPr bwMode="auto">
          <a:xfrm>
            <a:off x="323528" y="2852936"/>
            <a:ext cx="8496300" cy="1701426"/>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BC6DFB-E286-4234-86AF-EBF4481B272E}"/>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E4EAA3D2-18FB-493D-ADA3-DE1756291DE6}"/>
              </a:ext>
            </a:extLst>
          </p:cNvPr>
          <p:cNvSpPr>
            <a:spLocks noGrp="1"/>
          </p:cNvSpPr>
          <p:nvPr>
            <p:ph type="sldNum" sz="quarter" idx="12"/>
          </p:nvPr>
        </p:nvSpPr>
        <p:spPr/>
        <p:txBody>
          <a:bodyPr/>
          <a:lstStyle/>
          <a:p>
            <a:fld id="{8632C2C5-20A0-4062-ADB6-29D76B962CAE}" type="slidenum">
              <a:rPr lang="zh-TW" altLang="en-US" smtClean="0"/>
              <a:pPr/>
              <a:t>67</a:t>
            </a:fld>
            <a:endParaRPr lang="zh-TW" altLang="en-US"/>
          </a:p>
        </p:txBody>
      </p:sp>
      <p:pic>
        <p:nvPicPr>
          <p:cNvPr id="5" name="Picture 2">
            <a:extLst>
              <a:ext uri="{FF2B5EF4-FFF2-40B4-BE49-F238E27FC236}">
                <a16:creationId xmlns:a16="http://schemas.microsoft.com/office/drawing/2014/main" id="{CC8BC0B7-4653-4B95-9038-4E95D1F59CC8}"/>
              </a:ext>
            </a:extLst>
          </p:cNvPr>
          <p:cNvPicPr>
            <a:picLocks noChangeAspect="1" noChangeArrowheads="1"/>
          </p:cNvPicPr>
          <p:nvPr/>
        </p:nvPicPr>
        <p:blipFill>
          <a:blip r:embed="rId2" cstate="print"/>
          <a:srcRect/>
          <a:stretch>
            <a:fillRect/>
          </a:stretch>
        </p:blipFill>
        <p:spPr bwMode="auto">
          <a:xfrm>
            <a:off x="323528" y="1628800"/>
            <a:ext cx="8353989" cy="1080120"/>
          </a:xfrm>
          <a:prstGeom prst="rect">
            <a:avLst/>
          </a:prstGeom>
          <a:noFill/>
          <a:ln w="9525">
            <a:noFill/>
            <a:miter lim="800000"/>
            <a:headEnd/>
            <a:tailEnd/>
          </a:ln>
          <a:effectLst/>
        </p:spPr>
      </p:pic>
      <p:grpSp>
        <p:nvGrpSpPr>
          <p:cNvPr id="40" name="群組 39">
            <a:extLst>
              <a:ext uri="{FF2B5EF4-FFF2-40B4-BE49-F238E27FC236}">
                <a16:creationId xmlns:a16="http://schemas.microsoft.com/office/drawing/2014/main" id="{95597358-0841-432E-8158-2D6D2ED18E0C}"/>
              </a:ext>
            </a:extLst>
          </p:cNvPr>
          <p:cNvGrpSpPr/>
          <p:nvPr/>
        </p:nvGrpSpPr>
        <p:grpSpPr>
          <a:xfrm>
            <a:off x="4255053" y="2954347"/>
            <a:ext cx="2098800" cy="1088640"/>
            <a:chOff x="4255053" y="2954347"/>
            <a:chExt cx="2098800" cy="1088640"/>
          </a:xfrm>
        </p:grpSpPr>
        <mc:AlternateContent xmlns:mc="http://schemas.openxmlformats.org/markup-compatibility/2006">
          <mc:Choice xmlns:p14="http://schemas.microsoft.com/office/powerpoint/2010/main" Requires="p14">
            <p:contentPart p14:bwMode="auto" r:id="rId3">
              <p14:nvContentPartPr>
                <p14:cNvPr id="27" name="筆跡 26">
                  <a:extLst>
                    <a:ext uri="{FF2B5EF4-FFF2-40B4-BE49-F238E27FC236}">
                      <a16:creationId xmlns:a16="http://schemas.microsoft.com/office/drawing/2014/main" id="{042D9882-1DCF-479D-B9F3-33E895564A51}"/>
                    </a:ext>
                  </a:extLst>
                </p14:cNvPr>
                <p14:cNvContentPartPr/>
                <p14:nvPr/>
              </p14:nvContentPartPr>
              <p14:xfrm>
                <a:off x="4255053" y="3053707"/>
                <a:ext cx="393480" cy="353160"/>
              </p14:xfrm>
            </p:contentPart>
          </mc:Choice>
          <mc:Fallback>
            <p:pic>
              <p:nvPicPr>
                <p:cNvPr id="27" name="筆跡 26">
                  <a:extLst>
                    <a:ext uri="{FF2B5EF4-FFF2-40B4-BE49-F238E27FC236}">
                      <a16:creationId xmlns:a16="http://schemas.microsoft.com/office/drawing/2014/main" id="{042D9882-1DCF-479D-B9F3-33E895564A51}"/>
                    </a:ext>
                  </a:extLst>
                </p:cNvPr>
                <p:cNvPicPr/>
                <p:nvPr/>
              </p:nvPicPr>
              <p:blipFill>
                <a:blip r:embed="rId4"/>
                <a:stretch>
                  <a:fillRect/>
                </a:stretch>
              </p:blipFill>
              <p:spPr>
                <a:xfrm>
                  <a:off x="4237053" y="3035707"/>
                  <a:ext cx="429120" cy="3888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28" name="筆跡 27">
                  <a:extLst>
                    <a:ext uri="{FF2B5EF4-FFF2-40B4-BE49-F238E27FC236}">
                      <a16:creationId xmlns:a16="http://schemas.microsoft.com/office/drawing/2014/main" id="{90BB2C54-CBD8-41F8-AF83-7393F93E426B}"/>
                    </a:ext>
                  </a:extLst>
                </p14:cNvPr>
                <p14:cNvContentPartPr/>
                <p14:nvPr/>
              </p14:nvContentPartPr>
              <p14:xfrm>
                <a:off x="4739613" y="2978827"/>
                <a:ext cx="157320" cy="92520"/>
              </p14:xfrm>
            </p:contentPart>
          </mc:Choice>
          <mc:Fallback>
            <p:pic>
              <p:nvPicPr>
                <p:cNvPr id="28" name="筆跡 27">
                  <a:extLst>
                    <a:ext uri="{FF2B5EF4-FFF2-40B4-BE49-F238E27FC236}">
                      <a16:creationId xmlns:a16="http://schemas.microsoft.com/office/drawing/2014/main" id="{90BB2C54-CBD8-41F8-AF83-7393F93E426B}"/>
                    </a:ext>
                  </a:extLst>
                </p:cNvPr>
                <p:cNvPicPr/>
                <p:nvPr/>
              </p:nvPicPr>
              <p:blipFill>
                <a:blip r:embed="rId6"/>
                <a:stretch>
                  <a:fillRect/>
                </a:stretch>
              </p:blipFill>
              <p:spPr>
                <a:xfrm>
                  <a:off x="4721613" y="2960827"/>
                  <a:ext cx="19296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9" name="筆跡 28">
                  <a:extLst>
                    <a:ext uri="{FF2B5EF4-FFF2-40B4-BE49-F238E27FC236}">
                      <a16:creationId xmlns:a16="http://schemas.microsoft.com/office/drawing/2014/main" id="{9F935202-25DD-4539-924A-A3DDFC8EF3A2}"/>
                    </a:ext>
                  </a:extLst>
                </p14:cNvPr>
                <p14:cNvContentPartPr/>
                <p14:nvPr/>
              </p14:nvContentPartPr>
              <p14:xfrm>
                <a:off x="4739613" y="2954347"/>
                <a:ext cx="137880" cy="113400"/>
              </p14:xfrm>
            </p:contentPart>
          </mc:Choice>
          <mc:Fallback>
            <p:pic>
              <p:nvPicPr>
                <p:cNvPr id="29" name="筆跡 28">
                  <a:extLst>
                    <a:ext uri="{FF2B5EF4-FFF2-40B4-BE49-F238E27FC236}">
                      <a16:creationId xmlns:a16="http://schemas.microsoft.com/office/drawing/2014/main" id="{9F935202-25DD-4539-924A-A3DDFC8EF3A2}"/>
                    </a:ext>
                  </a:extLst>
                </p:cNvPr>
                <p:cNvPicPr/>
                <p:nvPr/>
              </p:nvPicPr>
              <p:blipFill>
                <a:blip r:embed="rId8"/>
                <a:stretch>
                  <a:fillRect/>
                </a:stretch>
              </p:blipFill>
              <p:spPr>
                <a:xfrm>
                  <a:off x="4721613" y="2936347"/>
                  <a:ext cx="17352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30" name="筆跡 29">
                  <a:extLst>
                    <a:ext uri="{FF2B5EF4-FFF2-40B4-BE49-F238E27FC236}">
                      <a16:creationId xmlns:a16="http://schemas.microsoft.com/office/drawing/2014/main" id="{C01F5EC9-7F18-4CA0-A9FB-D051DCFBA138}"/>
                    </a:ext>
                  </a:extLst>
                </p14:cNvPr>
                <p14:cNvContentPartPr/>
                <p14:nvPr/>
              </p14:nvContentPartPr>
              <p14:xfrm>
                <a:off x="4271613" y="3486067"/>
                <a:ext cx="735480" cy="84600"/>
              </p14:xfrm>
            </p:contentPart>
          </mc:Choice>
          <mc:Fallback>
            <p:pic>
              <p:nvPicPr>
                <p:cNvPr id="30" name="筆跡 29">
                  <a:extLst>
                    <a:ext uri="{FF2B5EF4-FFF2-40B4-BE49-F238E27FC236}">
                      <a16:creationId xmlns:a16="http://schemas.microsoft.com/office/drawing/2014/main" id="{C01F5EC9-7F18-4CA0-A9FB-D051DCFBA138}"/>
                    </a:ext>
                  </a:extLst>
                </p:cNvPr>
                <p:cNvPicPr/>
                <p:nvPr/>
              </p:nvPicPr>
              <p:blipFill>
                <a:blip r:embed="rId10"/>
                <a:stretch>
                  <a:fillRect/>
                </a:stretch>
              </p:blipFill>
              <p:spPr>
                <a:xfrm>
                  <a:off x="4253973" y="3468427"/>
                  <a:ext cx="77112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31" name="筆跡 30">
                  <a:extLst>
                    <a:ext uri="{FF2B5EF4-FFF2-40B4-BE49-F238E27FC236}">
                      <a16:creationId xmlns:a16="http://schemas.microsoft.com/office/drawing/2014/main" id="{8C2DBC89-A195-42A8-86B3-D2E5B3CA859E}"/>
                    </a:ext>
                  </a:extLst>
                </p14:cNvPr>
                <p14:cNvContentPartPr/>
                <p14:nvPr/>
              </p14:nvContentPartPr>
              <p14:xfrm>
                <a:off x="4418853" y="3741307"/>
                <a:ext cx="184320" cy="267120"/>
              </p14:xfrm>
            </p:contentPart>
          </mc:Choice>
          <mc:Fallback>
            <p:pic>
              <p:nvPicPr>
                <p:cNvPr id="31" name="筆跡 30">
                  <a:extLst>
                    <a:ext uri="{FF2B5EF4-FFF2-40B4-BE49-F238E27FC236}">
                      <a16:creationId xmlns:a16="http://schemas.microsoft.com/office/drawing/2014/main" id="{8C2DBC89-A195-42A8-86B3-D2E5B3CA859E}"/>
                    </a:ext>
                  </a:extLst>
                </p:cNvPr>
                <p:cNvPicPr/>
                <p:nvPr/>
              </p:nvPicPr>
              <p:blipFill>
                <a:blip r:embed="rId12"/>
                <a:stretch>
                  <a:fillRect/>
                </a:stretch>
              </p:blipFill>
              <p:spPr>
                <a:xfrm>
                  <a:off x="4400853" y="3723667"/>
                  <a:ext cx="219960" cy="3027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32" name="筆跡 31">
                  <a:extLst>
                    <a:ext uri="{FF2B5EF4-FFF2-40B4-BE49-F238E27FC236}">
                      <a16:creationId xmlns:a16="http://schemas.microsoft.com/office/drawing/2014/main" id="{0ABFFC34-1711-44CA-8BAC-D136A506EEF6}"/>
                    </a:ext>
                  </a:extLst>
                </p14:cNvPr>
                <p14:cNvContentPartPr/>
                <p14:nvPr/>
              </p14:nvContentPartPr>
              <p14:xfrm>
                <a:off x="4418853" y="3741307"/>
                <a:ext cx="360" cy="360"/>
              </p14:xfrm>
            </p:contentPart>
          </mc:Choice>
          <mc:Fallback>
            <p:pic>
              <p:nvPicPr>
                <p:cNvPr id="32" name="筆跡 31">
                  <a:extLst>
                    <a:ext uri="{FF2B5EF4-FFF2-40B4-BE49-F238E27FC236}">
                      <a16:creationId xmlns:a16="http://schemas.microsoft.com/office/drawing/2014/main" id="{0ABFFC34-1711-44CA-8BAC-D136A506EEF6}"/>
                    </a:ext>
                  </a:extLst>
                </p:cNvPr>
                <p:cNvPicPr/>
                <p:nvPr/>
              </p:nvPicPr>
              <p:blipFill>
                <a:blip r:embed="rId14"/>
                <a:stretch>
                  <a:fillRect/>
                </a:stretch>
              </p:blipFill>
              <p:spPr>
                <a:xfrm>
                  <a:off x="4400853" y="372366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33" name="筆跡 32">
                  <a:extLst>
                    <a:ext uri="{FF2B5EF4-FFF2-40B4-BE49-F238E27FC236}">
                      <a16:creationId xmlns:a16="http://schemas.microsoft.com/office/drawing/2014/main" id="{6AE199D5-9D5D-4110-A345-D214A424F65B}"/>
                    </a:ext>
                  </a:extLst>
                </p14:cNvPr>
                <p14:cNvContentPartPr/>
                <p14:nvPr/>
              </p14:nvContentPartPr>
              <p14:xfrm>
                <a:off x="4309053" y="3741307"/>
                <a:ext cx="256680" cy="232200"/>
              </p14:xfrm>
            </p:contentPart>
          </mc:Choice>
          <mc:Fallback>
            <p:pic>
              <p:nvPicPr>
                <p:cNvPr id="33" name="筆跡 32">
                  <a:extLst>
                    <a:ext uri="{FF2B5EF4-FFF2-40B4-BE49-F238E27FC236}">
                      <a16:creationId xmlns:a16="http://schemas.microsoft.com/office/drawing/2014/main" id="{6AE199D5-9D5D-4110-A345-D214A424F65B}"/>
                    </a:ext>
                  </a:extLst>
                </p:cNvPr>
                <p:cNvPicPr/>
                <p:nvPr/>
              </p:nvPicPr>
              <p:blipFill>
                <a:blip r:embed="rId16"/>
                <a:stretch>
                  <a:fillRect/>
                </a:stretch>
              </p:blipFill>
              <p:spPr>
                <a:xfrm>
                  <a:off x="4291413" y="3723667"/>
                  <a:ext cx="292320" cy="2678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34" name="筆跡 33">
                  <a:extLst>
                    <a:ext uri="{FF2B5EF4-FFF2-40B4-BE49-F238E27FC236}">
                      <a16:creationId xmlns:a16="http://schemas.microsoft.com/office/drawing/2014/main" id="{97C2A848-7006-4C6C-9956-89EF860DF40A}"/>
                    </a:ext>
                  </a:extLst>
                </p14:cNvPr>
                <p14:cNvContentPartPr/>
                <p14:nvPr/>
              </p14:nvContentPartPr>
              <p14:xfrm>
                <a:off x="4732773" y="3649147"/>
                <a:ext cx="360" cy="171360"/>
              </p14:xfrm>
            </p:contentPart>
          </mc:Choice>
          <mc:Fallback>
            <p:pic>
              <p:nvPicPr>
                <p:cNvPr id="34" name="筆跡 33">
                  <a:extLst>
                    <a:ext uri="{FF2B5EF4-FFF2-40B4-BE49-F238E27FC236}">
                      <a16:creationId xmlns:a16="http://schemas.microsoft.com/office/drawing/2014/main" id="{97C2A848-7006-4C6C-9956-89EF860DF40A}"/>
                    </a:ext>
                  </a:extLst>
                </p:cNvPr>
                <p:cNvPicPr/>
                <p:nvPr/>
              </p:nvPicPr>
              <p:blipFill>
                <a:blip r:embed="rId18"/>
                <a:stretch>
                  <a:fillRect/>
                </a:stretch>
              </p:blipFill>
              <p:spPr>
                <a:xfrm>
                  <a:off x="4715133" y="3631147"/>
                  <a:ext cx="3600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35" name="筆跡 34">
                  <a:extLst>
                    <a:ext uri="{FF2B5EF4-FFF2-40B4-BE49-F238E27FC236}">
                      <a16:creationId xmlns:a16="http://schemas.microsoft.com/office/drawing/2014/main" id="{F339A510-ADB4-4C24-BED7-C03CDFFCB5CB}"/>
                    </a:ext>
                  </a:extLst>
                </p14:cNvPr>
                <p14:cNvContentPartPr/>
                <p14:nvPr/>
              </p14:nvContentPartPr>
              <p14:xfrm>
                <a:off x="4752933" y="3991147"/>
                <a:ext cx="7200" cy="51840"/>
              </p14:xfrm>
            </p:contentPart>
          </mc:Choice>
          <mc:Fallback>
            <p:pic>
              <p:nvPicPr>
                <p:cNvPr id="35" name="筆跡 34">
                  <a:extLst>
                    <a:ext uri="{FF2B5EF4-FFF2-40B4-BE49-F238E27FC236}">
                      <a16:creationId xmlns:a16="http://schemas.microsoft.com/office/drawing/2014/main" id="{F339A510-ADB4-4C24-BED7-C03CDFFCB5CB}"/>
                    </a:ext>
                  </a:extLst>
                </p:cNvPr>
                <p:cNvPicPr/>
                <p:nvPr/>
              </p:nvPicPr>
              <p:blipFill>
                <a:blip r:embed="rId20"/>
                <a:stretch>
                  <a:fillRect/>
                </a:stretch>
              </p:blipFill>
              <p:spPr>
                <a:xfrm>
                  <a:off x="4734933" y="3973507"/>
                  <a:ext cx="4284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36" name="筆跡 35">
                  <a:extLst>
                    <a:ext uri="{FF2B5EF4-FFF2-40B4-BE49-F238E27FC236}">
                      <a16:creationId xmlns:a16="http://schemas.microsoft.com/office/drawing/2014/main" id="{28495BD0-F47C-4EA9-A40B-8862B5CE2186}"/>
                    </a:ext>
                  </a:extLst>
                </p14:cNvPr>
                <p14:cNvContentPartPr/>
                <p14:nvPr/>
              </p14:nvContentPartPr>
              <p14:xfrm>
                <a:off x="5193933" y="3515587"/>
                <a:ext cx="13680" cy="34560"/>
              </p14:xfrm>
            </p:contentPart>
          </mc:Choice>
          <mc:Fallback>
            <p:pic>
              <p:nvPicPr>
                <p:cNvPr id="36" name="筆跡 35">
                  <a:extLst>
                    <a:ext uri="{FF2B5EF4-FFF2-40B4-BE49-F238E27FC236}">
                      <a16:creationId xmlns:a16="http://schemas.microsoft.com/office/drawing/2014/main" id="{28495BD0-F47C-4EA9-A40B-8862B5CE2186}"/>
                    </a:ext>
                  </a:extLst>
                </p:cNvPr>
                <p:cNvPicPr/>
                <p:nvPr/>
              </p:nvPicPr>
              <p:blipFill>
                <a:blip r:embed="rId22"/>
                <a:stretch>
                  <a:fillRect/>
                </a:stretch>
              </p:blipFill>
              <p:spPr>
                <a:xfrm>
                  <a:off x="5176293" y="3497587"/>
                  <a:ext cx="4932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37" name="筆跡 36">
                  <a:extLst>
                    <a:ext uri="{FF2B5EF4-FFF2-40B4-BE49-F238E27FC236}">
                      <a16:creationId xmlns:a16="http://schemas.microsoft.com/office/drawing/2014/main" id="{9263B603-0664-4FCF-A2EF-B2B6E067DD45}"/>
                    </a:ext>
                  </a:extLst>
                </p14:cNvPr>
                <p14:cNvContentPartPr/>
                <p14:nvPr/>
              </p14:nvContentPartPr>
              <p14:xfrm>
                <a:off x="5414613" y="3464107"/>
                <a:ext cx="291240" cy="257400"/>
              </p14:xfrm>
            </p:contentPart>
          </mc:Choice>
          <mc:Fallback>
            <p:pic>
              <p:nvPicPr>
                <p:cNvPr id="37" name="筆跡 36">
                  <a:extLst>
                    <a:ext uri="{FF2B5EF4-FFF2-40B4-BE49-F238E27FC236}">
                      <a16:creationId xmlns:a16="http://schemas.microsoft.com/office/drawing/2014/main" id="{9263B603-0664-4FCF-A2EF-B2B6E067DD45}"/>
                    </a:ext>
                  </a:extLst>
                </p:cNvPr>
                <p:cNvPicPr/>
                <p:nvPr/>
              </p:nvPicPr>
              <p:blipFill>
                <a:blip r:embed="rId24"/>
                <a:stretch>
                  <a:fillRect/>
                </a:stretch>
              </p:blipFill>
              <p:spPr>
                <a:xfrm>
                  <a:off x="5396613" y="3446467"/>
                  <a:ext cx="326880" cy="2930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38" name="筆跡 37">
                  <a:extLst>
                    <a:ext uri="{FF2B5EF4-FFF2-40B4-BE49-F238E27FC236}">
                      <a16:creationId xmlns:a16="http://schemas.microsoft.com/office/drawing/2014/main" id="{B82BF86D-3FA0-4FC9-ACE7-810036651A0F}"/>
                    </a:ext>
                  </a:extLst>
                </p14:cNvPr>
                <p14:cNvContentPartPr/>
                <p14:nvPr/>
              </p14:nvContentPartPr>
              <p14:xfrm>
                <a:off x="5678493" y="3248467"/>
                <a:ext cx="227520" cy="3960"/>
              </p14:xfrm>
            </p:contentPart>
          </mc:Choice>
          <mc:Fallback>
            <p:pic>
              <p:nvPicPr>
                <p:cNvPr id="38" name="筆跡 37">
                  <a:extLst>
                    <a:ext uri="{FF2B5EF4-FFF2-40B4-BE49-F238E27FC236}">
                      <a16:creationId xmlns:a16="http://schemas.microsoft.com/office/drawing/2014/main" id="{B82BF86D-3FA0-4FC9-ACE7-810036651A0F}"/>
                    </a:ext>
                  </a:extLst>
                </p:cNvPr>
                <p:cNvPicPr/>
                <p:nvPr/>
              </p:nvPicPr>
              <p:blipFill>
                <a:blip r:embed="rId26"/>
                <a:stretch>
                  <a:fillRect/>
                </a:stretch>
              </p:blipFill>
              <p:spPr>
                <a:xfrm>
                  <a:off x="5660853" y="3230827"/>
                  <a:ext cx="26316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39" name="筆跡 38">
                  <a:extLst>
                    <a:ext uri="{FF2B5EF4-FFF2-40B4-BE49-F238E27FC236}">
                      <a16:creationId xmlns:a16="http://schemas.microsoft.com/office/drawing/2014/main" id="{C04F86DE-5C23-4719-BD7C-CD687C9E7472}"/>
                    </a:ext>
                  </a:extLst>
                </p14:cNvPr>
                <p14:cNvContentPartPr/>
                <p14:nvPr/>
              </p14:nvContentPartPr>
              <p14:xfrm>
                <a:off x="6022653" y="3046867"/>
                <a:ext cx="331200" cy="363240"/>
              </p14:xfrm>
            </p:contentPart>
          </mc:Choice>
          <mc:Fallback>
            <p:pic>
              <p:nvPicPr>
                <p:cNvPr id="39" name="筆跡 38">
                  <a:extLst>
                    <a:ext uri="{FF2B5EF4-FFF2-40B4-BE49-F238E27FC236}">
                      <a16:creationId xmlns:a16="http://schemas.microsoft.com/office/drawing/2014/main" id="{C04F86DE-5C23-4719-BD7C-CD687C9E7472}"/>
                    </a:ext>
                  </a:extLst>
                </p:cNvPr>
                <p:cNvPicPr/>
                <p:nvPr/>
              </p:nvPicPr>
              <p:blipFill>
                <a:blip r:embed="rId28"/>
                <a:stretch>
                  <a:fillRect/>
                </a:stretch>
              </p:blipFill>
              <p:spPr>
                <a:xfrm>
                  <a:off x="6005013" y="3028867"/>
                  <a:ext cx="366840" cy="398880"/>
                </a:xfrm>
                <a:prstGeom prst="rect">
                  <a:avLst/>
                </a:prstGeom>
              </p:spPr>
            </p:pic>
          </mc:Fallback>
        </mc:AlternateContent>
      </p:grpSp>
      <p:grpSp>
        <p:nvGrpSpPr>
          <p:cNvPr id="52" name="群組 51">
            <a:extLst>
              <a:ext uri="{FF2B5EF4-FFF2-40B4-BE49-F238E27FC236}">
                <a16:creationId xmlns:a16="http://schemas.microsoft.com/office/drawing/2014/main" id="{27183FF4-31AF-4CE9-A708-B20EF3FF8648}"/>
              </a:ext>
            </a:extLst>
          </p:cNvPr>
          <p:cNvGrpSpPr/>
          <p:nvPr/>
        </p:nvGrpSpPr>
        <p:grpSpPr>
          <a:xfrm>
            <a:off x="926493" y="2790187"/>
            <a:ext cx="3048120" cy="1290240"/>
            <a:chOff x="926493" y="2790187"/>
            <a:chExt cx="3048120" cy="1290240"/>
          </a:xfrm>
        </p:grpSpPr>
        <mc:AlternateContent xmlns:mc="http://schemas.openxmlformats.org/markup-compatibility/2006">
          <mc:Choice xmlns:p14="http://schemas.microsoft.com/office/powerpoint/2010/main" Requires="p14">
            <p:contentPart p14:bwMode="auto" r:id="rId29">
              <p14:nvContentPartPr>
                <p14:cNvPr id="7" name="筆跡 6">
                  <a:extLst>
                    <a:ext uri="{FF2B5EF4-FFF2-40B4-BE49-F238E27FC236}">
                      <a16:creationId xmlns:a16="http://schemas.microsoft.com/office/drawing/2014/main" id="{E06A23D2-C13C-41E2-B2E1-D4F83688C804}"/>
                    </a:ext>
                  </a:extLst>
                </p14:cNvPr>
                <p14:cNvContentPartPr/>
                <p14:nvPr/>
              </p14:nvContentPartPr>
              <p14:xfrm>
                <a:off x="926493" y="3176467"/>
                <a:ext cx="475920" cy="21240"/>
              </p14:xfrm>
            </p:contentPart>
          </mc:Choice>
          <mc:Fallback>
            <p:pic>
              <p:nvPicPr>
                <p:cNvPr id="7" name="筆跡 6">
                  <a:extLst>
                    <a:ext uri="{FF2B5EF4-FFF2-40B4-BE49-F238E27FC236}">
                      <a16:creationId xmlns:a16="http://schemas.microsoft.com/office/drawing/2014/main" id="{E06A23D2-C13C-41E2-B2E1-D4F83688C804}"/>
                    </a:ext>
                  </a:extLst>
                </p:cNvPr>
                <p:cNvPicPr/>
                <p:nvPr/>
              </p:nvPicPr>
              <p:blipFill>
                <a:blip r:embed="rId30"/>
                <a:stretch>
                  <a:fillRect/>
                </a:stretch>
              </p:blipFill>
              <p:spPr>
                <a:xfrm>
                  <a:off x="908493" y="3158467"/>
                  <a:ext cx="51156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8" name="筆跡 7">
                  <a:extLst>
                    <a:ext uri="{FF2B5EF4-FFF2-40B4-BE49-F238E27FC236}">
                      <a16:creationId xmlns:a16="http://schemas.microsoft.com/office/drawing/2014/main" id="{33F74244-3F12-4DBB-9E92-3DC56A53E7DF}"/>
                    </a:ext>
                  </a:extLst>
                </p14:cNvPr>
                <p14:cNvContentPartPr/>
                <p14:nvPr/>
              </p14:nvContentPartPr>
              <p14:xfrm>
                <a:off x="954933" y="3224707"/>
                <a:ext cx="226080" cy="516960"/>
              </p14:xfrm>
            </p:contentPart>
          </mc:Choice>
          <mc:Fallback>
            <p:pic>
              <p:nvPicPr>
                <p:cNvPr id="8" name="筆跡 7">
                  <a:extLst>
                    <a:ext uri="{FF2B5EF4-FFF2-40B4-BE49-F238E27FC236}">
                      <a16:creationId xmlns:a16="http://schemas.microsoft.com/office/drawing/2014/main" id="{33F74244-3F12-4DBB-9E92-3DC56A53E7DF}"/>
                    </a:ext>
                  </a:extLst>
                </p:cNvPr>
                <p:cNvPicPr/>
                <p:nvPr/>
              </p:nvPicPr>
              <p:blipFill>
                <a:blip r:embed="rId32"/>
                <a:stretch>
                  <a:fillRect/>
                </a:stretch>
              </p:blipFill>
              <p:spPr>
                <a:xfrm>
                  <a:off x="936933" y="3206707"/>
                  <a:ext cx="261720" cy="5526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9" name="筆跡 8">
                  <a:extLst>
                    <a:ext uri="{FF2B5EF4-FFF2-40B4-BE49-F238E27FC236}">
                      <a16:creationId xmlns:a16="http://schemas.microsoft.com/office/drawing/2014/main" id="{1188105B-025D-40F2-A6B2-01CC8D6AA08E}"/>
                    </a:ext>
                  </a:extLst>
                </p14:cNvPr>
                <p14:cNvContentPartPr/>
                <p14:nvPr/>
              </p14:nvContentPartPr>
              <p14:xfrm>
                <a:off x="979773" y="3515587"/>
                <a:ext cx="257760" cy="7200"/>
              </p14:xfrm>
            </p:contentPart>
          </mc:Choice>
          <mc:Fallback>
            <p:pic>
              <p:nvPicPr>
                <p:cNvPr id="9" name="筆跡 8">
                  <a:extLst>
                    <a:ext uri="{FF2B5EF4-FFF2-40B4-BE49-F238E27FC236}">
                      <a16:creationId xmlns:a16="http://schemas.microsoft.com/office/drawing/2014/main" id="{1188105B-025D-40F2-A6B2-01CC8D6AA08E}"/>
                    </a:ext>
                  </a:extLst>
                </p:cNvPr>
                <p:cNvPicPr/>
                <p:nvPr/>
              </p:nvPicPr>
              <p:blipFill>
                <a:blip r:embed="rId34"/>
                <a:stretch>
                  <a:fillRect/>
                </a:stretch>
              </p:blipFill>
              <p:spPr>
                <a:xfrm>
                  <a:off x="962133" y="3497587"/>
                  <a:ext cx="29340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0" name="筆跡 9">
                  <a:extLst>
                    <a:ext uri="{FF2B5EF4-FFF2-40B4-BE49-F238E27FC236}">
                      <a16:creationId xmlns:a16="http://schemas.microsoft.com/office/drawing/2014/main" id="{937DCC60-6DD1-4CFA-AFF3-A56F9A5C640D}"/>
                    </a:ext>
                  </a:extLst>
                </p14:cNvPr>
                <p14:cNvContentPartPr/>
                <p14:nvPr/>
              </p14:nvContentPartPr>
              <p14:xfrm>
                <a:off x="1446333" y="3193747"/>
                <a:ext cx="182160" cy="514080"/>
              </p14:xfrm>
            </p:contentPart>
          </mc:Choice>
          <mc:Fallback>
            <p:pic>
              <p:nvPicPr>
                <p:cNvPr id="10" name="筆跡 9">
                  <a:extLst>
                    <a:ext uri="{FF2B5EF4-FFF2-40B4-BE49-F238E27FC236}">
                      <a16:creationId xmlns:a16="http://schemas.microsoft.com/office/drawing/2014/main" id="{937DCC60-6DD1-4CFA-AFF3-A56F9A5C640D}"/>
                    </a:ext>
                  </a:extLst>
                </p:cNvPr>
                <p:cNvPicPr/>
                <p:nvPr/>
              </p:nvPicPr>
              <p:blipFill>
                <a:blip r:embed="rId36"/>
                <a:stretch>
                  <a:fillRect/>
                </a:stretch>
              </p:blipFill>
              <p:spPr>
                <a:xfrm>
                  <a:off x="1428693" y="3176107"/>
                  <a:ext cx="217800" cy="5497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1" name="筆跡 10">
                  <a:extLst>
                    <a:ext uri="{FF2B5EF4-FFF2-40B4-BE49-F238E27FC236}">
                      <a16:creationId xmlns:a16="http://schemas.microsoft.com/office/drawing/2014/main" id="{125625F9-505A-4E41-8782-124F53C8FC10}"/>
                    </a:ext>
                  </a:extLst>
                </p14:cNvPr>
                <p14:cNvContentPartPr/>
                <p14:nvPr/>
              </p14:nvContentPartPr>
              <p14:xfrm>
                <a:off x="1771773" y="3306427"/>
                <a:ext cx="302760" cy="288000"/>
              </p14:xfrm>
            </p:contentPart>
          </mc:Choice>
          <mc:Fallback>
            <p:pic>
              <p:nvPicPr>
                <p:cNvPr id="11" name="筆跡 10">
                  <a:extLst>
                    <a:ext uri="{FF2B5EF4-FFF2-40B4-BE49-F238E27FC236}">
                      <a16:creationId xmlns:a16="http://schemas.microsoft.com/office/drawing/2014/main" id="{125625F9-505A-4E41-8782-124F53C8FC10}"/>
                    </a:ext>
                  </a:extLst>
                </p:cNvPr>
                <p:cNvPicPr/>
                <p:nvPr/>
              </p:nvPicPr>
              <p:blipFill>
                <a:blip r:embed="rId38"/>
                <a:stretch>
                  <a:fillRect/>
                </a:stretch>
              </p:blipFill>
              <p:spPr>
                <a:xfrm>
                  <a:off x="1754133" y="3288787"/>
                  <a:ext cx="338400" cy="32364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12" name="筆跡 11">
                  <a:extLst>
                    <a:ext uri="{FF2B5EF4-FFF2-40B4-BE49-F238E27FC236}">
                      <a16:creationId xmlns:a16="http://schemas.microsoft.com/office/drawing/2014/main" id="{A951D046-DA22-4DF0-A77D-BEFBBD32B32B}"/>
                    </a:ext>
                  </a:extLst>
                </p14:cNvPr>
                <p14:cNvContentPartPr/>
                <p14:nvPr/>
              </p14:nvContentPartPr>
              <p14:xfrm>
                <a:off x="1805253" y="3203107"/>
                <a:ext cx="234360" cy="353880"/>
              </p14:xfrm>
            </p:contentPart>
          </mc:Choice>
          <mc:Fallback>
            <p:pic>
              <p:nvPicPr>
                <p:cNvPr id="12" name="筆跡 11">
                  <a:extLst>
                    <a:ext uri="{FF2B5EF4-FFF2-40B4-BE49-F238E27FC236}">
                      <a16:creationId xmlns:a16="http://schemas.microsoft.com/office/drawing/2014/main" id="{A951D046-DA22-4DF0-A77D-BEFBBD32B32B}"/>
                    </a:ext>
                  </a:extLst>
                </p:cNvPr>
                <p:cNvPicPr/>
                <p:nvPr/>
              </p:nvPicPr>
              <p:blipFill>
                <a:blip r:embed="rId40"/>
                <a:stretch>
                  <a:fillRect/>
                </a:stretch>
              </p:blipFill>
              <p:spPr>
                <a:xfrm>
                  <a:off x="1787253" y="3185107"/>
                  <a:ext cx="270000" cy="38952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13" name="筆跡 12">
                  <a:extLst>
                    <a:ext uri="{FF2B5EF4-FFF2-40B4-BE49-F238E27FC236}">
                      <a16:creationId xmlns:a16="http://schemas.microsoft.com/office/drawing/2014/main" id="{1A58D37F-A691-42F9-9AA3-BFC3AF7DAA54}"/>
                    </a:ext>
                  </a:extLst>
                </p14:cNvPr>
                <p14:cNvContentPartPr/>
                <p14:nvPr/>
              </p14:nvContentPartPr>
              <p14:xfrm>
                <a:off x="2153013" y="3200587"/>
                <a:ext cx="225720" cy="438480"/>
              </p14:xfrm>
            </p:contentPart>
          </mc:Choice>
          <mc:Fallback>
            <p:pic>
              <p:nvPicPr>
                <p:cNvPr id="13" name="筆跡 12">
                  <a:extLst>
                    <a:ext uri="{FF2B5EF4-FFF2-40B4-BE49-F238E27FC236}">
                      <a16:creationId xmlns:a16="http://schemas.microsoft.com/office/drawing/2014/main" id="{1A58D37F-A691-42F9-9AA3-BFC3AF7DAA54}"/>
                    </a:ext>
                  </a:extLst>
                </p:cNvPr>
                <p:cNvPicPr/>
                <p:nvPr/>
              </p:nvPicPr>
              <p:blipFill>
                <a:blip r:embed="rId42"/>
                <a:stretch>
                  <a:fillRect/>
                </a:stretch>
              </p:blipFill>
              <p:spPr>
                <a:xfrm>
                  <a:off x="2135013" y="3182947"/>
                  <a:ext cx="261360" cy="47412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4" name="筆跡 13">
                  <a:extLst>
                    <a:ext uri="{FF2B5EF4-FFF2-40B4-BE49-F238E27FC236}">
                      <a16:creationId xmlns:a16="http://schemas.microsoft.com/office/drawing/2014/main" id="{F284CB56-79AD-4243-B80C-2D68AC227C65}"/>
                    </a:ext>
                  </a:extLst>
                </p14:cNvPr>
                <p14:cNvContentPartPr/>
                <p14:nvPr/>
              </p14:nvContentPartPr>
              <p14:xfrm>
                <a:off x="2503653" y="3382027"/>
                <a:ext cx="227520" cy="3960"/>
              </p14:xfrm>
            </p:contentPart>
          </mc:Choice>
          <mc:Fallback>
            <p:pic>
              <p:nvPicPr>
                <p:cNvPr id="14" name="筆跡 13">
                  <a:extLst>
                    <a:ext uri="{FF2B5EF4-FFF2-40B4-BE49-F238E27FC236}">
                      <a16:creationId xmlns:a16="http://schemas.microsoft.com/office/drawing/2014/main" id="{F284CB56-79AD-4243-B80C-2D68AC227C65}"/>
                    </a:ext>
                  </a:extLst>
                </p:cNvPr>
                <p:cNvPicPr/>
                <p:nvPr/>
              </p:nvPicPr>
              <p:blipFill>
                <a:blip r:embed="rId44"/>
                <a:stretch>
                  <a:fillRect/>
                </a:stretch>
              </p:blipFill>
              <p:spPr>
                <a:xfrm>
                  <a:off x="2486013" y="3364387"/>
                  <a:ext cx="26316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15" name="筆跡 14">
                  <a:extLst>
                    <a:ext uri="{FF2B5EF4-FFF2-40B4-BE49-F238E27FC236}">
                      <a16:creationId xmlns:a16="http://schemas.microsoft.com/office/drawing/2014/main" id="{4707EC8E-0AFD-477A-9CBA-5B454D204E64}"/>
                    </a:ext>
                  </a:extLst>
                </p14:cNvPr>
                <p14:cNvContentPartPr/>
                <p14:nvPr/>
              </p14:nvContentPartPr>
              <p14:xfrm>
                <a:off x="2503653" y="3382027"/>
                <a:ext cx="360" cy="360"/>
              </p14:xfrm>
            </p:contentPart>
          </mc:Choice>
          <mc:Fallback>
            <p:pic>
              <p:nvPicPr>
                <p:cNvPr id="15" name="筆跡 14">
                  <a:extLst>
                    <a:ext uri="{FF2B5EF4-FFF2-40B4-BE49-F238E27FC236}">
                      <a16:creationId xmlns:a16="http://schemas.microsoft.com/office/drawing/2014/main" id="{4707EC8E-0AFD-477A-9CBA-5B454D204E64}"/>
                    </a:ext>
                  </a:extLst>
                </p:cNvPr>
                <p:cNvPicPr/>
                <p:nvPr/>
              </p:nvPicPr>
              <p:blipFill>
                <a:blip r:embed="rId14"/>
                <a:stretch>
                  <a:fillRect/>
                </a:stretch>
              </p:blipFill>
              <p:spPr>
                <a:xfrm>
                  <a:off x="2486013" y="336438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6" name="筆跡 15">
                  <a:extLst>
                    <a:ext uri="{FF2B5EF4-FFF2-40B4-BE49-F238E27FC236}">
                      <a16:creationId xmlns:a16="http://schemas.microsoft.com/office/drawing/2014/main" id="{8EBD7894-132B-4C9C-B5B0-D3B78F494BC8}"/>
                    </a:ext>
                  </a:extLst>
                </p14:cNvPr>
                <p14:cNvContentPartPr/>
                <p14:nvPr/>
              </p14:nvContentPartPr>
              <p14:xfrm>
                <a:off x="2503653" y="3382027"/>
                <a:ext cx="314640" cy="123480"/>
              </p14:xfrm>
            </p:contentPart>
          </mc:Choice>
          <mc:Fallback>
            <p:pic>
              <p:nvPicPr>
                <p:cNvPr id="16" name="筆跡 15">
                  <a:extLst>
                    <a:ext uri="{FF2B5EF4-FFF2-40B4-BE49-F238E27FC236}">
                      <a16:creationId xmlns:a16="http://schemas.microsoft.com/office/drawing/2014/main" id="{8EBD7894-132B-4C9C-B5B0-D3B78F494BC8}"/>
                    </a:ext>
                  </a:extLst>
                </p:cNvPr>
                <p:cNvPicPr/>
                <p:nvPr/>
              </p:nvPicPr>
              <p:blipFill>
                <a:blip r:embed="rId47"/>
                <a:stretch>
                  <a:fillRect/>
                </a:stretch>
              </p:blipFill>
              <p:spPr>
                <a:xfrm>
                  <a:off x="2486013" y="3364387"/>
                  <a:ext cx="35028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7" name="筆跡 16">
                  <a:extLst>
                    <a:ext uri="{FF2B5EF4-FFF2-40B4-BE49-F238E27FC236}">
                      <a16:creationId xmlns:a16="http://schemas.microsoft.com/office/drawing/2014/main" id="{F3B42C96-8475-415E-8938-34BCD0A0B2BA}"/>
                    </a:ext>
                  </a:extLst>
                </p14:cNvPr>
                <p14:cNvContentPartPr/>
                <p14:nvPr/>
              </p14:nvContentPartPr>
              <p14:xfrm>
                <a:off x="3459453" y="3395707"/>
                <a:ext cx="398160" cy="216720"/>
              </p14:xfrm>
            </p:contentPart>
          </mc:Choice>
          <mc:Fallback>
            <p:pic>
              <p:nvPicPr>
                <p:cNvPr id="17" name="筆跡 16">
                  <a:extLst>
                    <a:ext uri="{FF2B5EF4-FFF2-40B4-BE49-F238E27FC236}">
                      <a16:creationId xmlns:a16="http://schemas.microsoft.com/office/drawing/2014/main" id="{F3B42C96-8475-415E-8938-34BCD0A0B2BA}"/>
                    </a:ext>
                  </a:extLst>
                </p:cNvPr>
                <p:cNvPicPr/>
                <p:nvPr/>
              </p:nvPicPr>
              <p:blipFill>
                <a:blip r:embed="rId49"/>
                <a:stretch>
                  <a:fillRect/>
                </a:stretch>
              </p:blipFill>
              <p:spPr>
                <a:xfrm>
                  <a:off x="3441813" y="3377707"/>
                  <a:ext cx="43380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8" name="筆跡 17">
                  <a:extLst>
                    <a:ext uri="{FF2B5EF4-FFF2-40B4-BE49-F238E27FC236}">
                      <a16:creationId xmlns:a16="http://schemas.microsoft.com/office/drawing/2014/main" id="{CAE863D3-4AC4-434F-B0E0-0F2AB3C594A3}"/>
                    </a:ext>
                  </a:extLst>
                </p14:cNvPr>
                <p14:cNvContentPartPr/>
                <p14:nvPr/>
              </p14:nvContentPartPr>
              <p14:xfrm>
                <a:off x="3523533" y="3337747"/>
                <a:ext cx="330480" cy="280080"/>
              </p14:xfrm>
            </p:contentPart>
          </mc:Choice>
          <mc:Fallback>
            <p:pic>
              <p:nvPicPr>
                <p:cNvPr id="18" name="筆跡 17">
                  <a:extLst>
                    <a:ext uri="{FF2B5EF4-FFF2-40B4-BE49-F238E27FC236}">
                      <a16:creationId xmlns:a16="http://schemas.microsoft.com/office/drawing/2014/main" id="{CAE863D3-4AC4-434F-B0E0-0F2AB3C594A3}"/>
                    </a:ext>
                  </a:extLst>
                </p:cNvPr>
                <p:cNvPicPr/>
                <p:nvPr/>
              </p:nvPicPr>
              <p:blipFill>
                <a:blip r:embed="rId51"/>
                <a:stretch>
                  <a:fillRect/>
                </a:stretch>
              </p:blipFill>
              <p:spPr>
                <a:xfrm>
                  <a:off x="3505893" y="3319747"/>
                  <a:ext cx="366120" cy="3157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9" name="筆跡 18">
                  <a:extLst>
                    <a:ext uri="{FF2B5EF4-FFF2-40B4-BE49-F238E27FC236}">
                      <a16:creationId xmlns:a16="http://schemas.microsoft.com/office/drawing/2014/main" id="{1B5090AF-5459-459F-BCDE-66B7D4E070DA}"/>
                    </a:ext>
                  </a:extLst>
                </p14:cNvPr>
                <p14:cNvContentPartPr/>
                <p14:nvPr/>
              </p14:nvContentPartPr>
              <p14:xfrm>
                <a:off x="3971013" y="3498307"/>
                <a:ext cx="3600" cy="24480"/>
              </p14:xfrm>
            </p:contentPart>
          </mc:Choice>
          <mc:Fallback>
            <p:pic>
              <p:nvPicPr>
                <p:cNvPr id="19" name="筆跡 18">
                  <a:extLst>
                    <a:ext uri="{FF2B5EF4-FFF2-40B4-BE49-F238E27FC236}">
                      <a16:creationId xmlns:a16="http://schemas.microsoft.com/office/drawing/2014/main" id="{1B5090AF-5459-459F-BCDE-66B7D4E070DA}"/>
                    </a:ext>
                  </a:extLst>
                </p:cNvPr>
                <p:cNvPicPr/>
                <p:nvPr/>
              </p:nvPicPr>
              <p:blipFill>
                <a:blip r:embed="rId53"/>
                <a:stretch>
                  <a:fillRect/>
                </a:stretch>
              </p:blipFill>
              <p:spPr>
                <a:xfrm>
                  <a:off x="3953013" y="3480667"/>
                  <a:ext cx="3924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1" name="筆跡 40">
                  <a:extLst>
                    <a:ext uri="{FF2B5EF4-FFF2-40B4-BE49-F238E27FC236}">
                      <a16:creationId xmlns:a16="http://schemas.microsoft.com/office/drawing/2014/main" id="{F03CBF13-A17F-483E-9C31-2571C5C003C2}"/>
                    </a:ext>
                  </a:extLst>
                </p14:cNvPr>
                <p14:cNvContentPartPr/>
                <p14:nvPr/>
              </p14:nvContentPartPr>
              <p14:xfrm>
                <a:off x="2941413" y="2998627"/>
                <a:ext cx="491760" cy="73800"/>
              </p14:xfrm>
            </p:contentPart>
          </mc:Choice>
          <mc:Fallback>
            <p:pic>
              <p:nvPicPr>
                <p:cNvPr id="41" name="筆跡 40">
                  <a:extLst>
                    <a:ext uri="{FF2B5EF4-FFF2-40B4-BE49-F238E27FC236}">
                      <a16:creationId xmlns:a16="http://schemas.microsoft.com/office/drawing/2014/main" id="{F03CBF13-A17F-483E-9C31-2571C5C003C2}"/>
                    </a:ext>
                  </a:extLst>
                </p:cNvPr>
                <p:cNvPicPr/>
                <p:nvPr/>
              </p:nvPicPr>
              <p:blipFill>
                <a:blip r:embed="rId55"/>
                <a:stretch>
                  <a:fillRect/>
                </a:stretch>
              </p:blipFill>
              <p:spPr>
                <a:xfrm>
                  <a:off x="2923773" y="2980987"/>
                  <a:ext cx="52740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2" name="筆跡 41">
                  <a:extLst>
                    <a:ext uri="{FF2B5EF4-FFF2-40B4-BE49-F238E27FC236}">
                      <a16:creationId xmlns:a16="http://schemas.microsoft.com/office/drawing/2014/main" id="{3ED397A5-1CC0-4E04-96F8-38720ED5944A}"/>
                    </a:ext>
                  </a:extLst>
                </p14:cNvPr>
                <p14:cNvContentPartPr/>
                <p14:nvPr/>
              </p14:nvContentPartPr>
              <p14:xfrm>
                <a:off x="2752773" y="3043267"/>
                <a:ext cx="363600" cy="620640"/>
              </p14:xfrm>
            </p:contentPart>
          </mc:Choice>
          <mc:Fallback>
            <p:pic>
              <p:nvPicPr>
                <p:cNvPr id="42" name="筆跡 41">
                  <a:extLst>
                    <a:ext uri="{FF2B5EF4-FFF2-40B4-BE49-F238E27FC236}">
                      <a16:creationId xmlns:a16="http://schemas.microsoft.com/office/drawing/2014/main" id="{3ED397A5-1CC0-4E04-96F8-38720ED5944A}"/>
                    </a:ext>
                  </a:extLst>
                </p:cNvPr>
                <p:cNvPicPr/>
                <p:nvPr/>
              </p:nvPicPr>
              <p:blipFill>
                <a:blip r:embed="rId57"/>
                <a:stretch>
                  <a:fillRect/>
                </a:stretch>
              </p:blipFill>
              <p:spPr>
                <a:xfrm>
                  <a:off x="2734773" y="3025627"/>
                  <a:ext cx="399240" cy="6562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3" name="筆跡 42">
                  <a:extLst>
                    <a:ext uri="{FF2B5EF4-FFF2-40B4-BE49-F238E27FC236}">
                      <a16:creationId xmlns:a16="http://schemas.microsoft.com/office/drawing/2014/main" id="{6E5FDC77-ABAA-4C71-9A23-8D4FCE3052D0}"/>
                    </a:ext>
                  </a:extLst>
                </p14:cNvPr>
                <p14:cNvContentPartPr/>
                <p14:nvPr/>
              </p14:nvContentPartPr>
              <p14:xfrm>
                <a:off x="2714253" y="3850747"/>
                <a:ext cx="154080" cy="229680"/>
              </p14:xfrm>
            </p:contentPart>
          </mc:Choice>
          <mc:Fallback>
            <p:pic>
              <p:nvPicPr>
                <p:cNvPr id="43" name="筆跡 42">
                  <a:extLst>
                    <a:ext uri="{FF2B5EF4-FFF2-40B4-BE49-F238E27FC236}">
                      <a16:creationId xmlns:a16="http://schemas.microsoft.com/office/drawing/2014/main" id="{6E5FDC77-ABAA-4C71-9A23-8D4FCE3052D0}"/>
                    </a:ext>
                  </a:extLst>
                </p:cNvPr>
                <p:cNvPicPr/>
                <p:nvPr/>
              </p:nvPicPr>
              <p:blipFill>
                <a:blip r:embed="rId59"/>
                <a:stretch>
                  <a:fillRect/>
                </a:stretch>
              </p:blipFill>
              <p:spPr>
                <a:xfrm>
                  <a:off x="2696613" y="3833107"/>
                  <a:ext cx="189720" cy="2653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4" name="筆跡 43">
                  <a:extLst>
                    <a:ext uri="{FF2B5EF4-FFF2-40B4-BE49-F238E27FC236}">
                      <a16:creationId xmlns:a16="http://schemas.microsoft.com/office/drawing/2014/main" id="{D62C2DC6-A95A-4C00-8C13-E95FBD5AF0EC}"/>
                    </a:ext>
                  </a:extLst>
                </p14:cNvPr>
                <p14:cNvContentPartPr/>
                <p14:nvPr/>
              </p14:nvContentPartPr>
              <p14:xfrm>
                <a:off x="2630733" y="3829867"/>
                <a:ext cx="201600" cy="178920"/>
              </p14:xfrm>
            </p:contentPart>
          </mc:Choice>
          <mc:Fallback>
            <p:pic>
              <p:nvPicPr>
                <p:cNvPr id="44" name="筆跡 43">
                  <a:extLst>
                    <a:ext uri="{FF2B5EF4-FFF2-40B4-BE49-F238E27FC236}">
                      <a16:creationId xmlns:a16="http://schemas.microsoft.com/office/drawing/2014/main" id="{D62C2DC6-A95A-4C00-8C13-E95FBD5AF0EC}"/>
                    </a:ext>
                  </a:extLst>
                </p:cNvPr>
                <p:cNvPicPr/>
                <p:nvPr/>
              </p:nvPicPr>
              <p:blipFill>
                <a:blip r:embed="rId61"/>
                <a:stretch>
                  <a:fillRect/>
                </a:stretch>
              </p:blipFill>
              <p:spPr>
                <a:xfrm>
                  <a:off x="2613093" y="3812227"/>
                  <a:ext cx="23724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5" name="筆跡 44">
                  <a:extLst>
                    <a:ext uri="{FF2B5EF4-FFF2-40B4-BE49-F238E27FC236}">
                      <a16:creationId xmlns:a16="http://schemas.microsoft.com/office/drawing/2014/main" id="{C0D1E4FC-DD40-4401-AE92-75A7A032D27E}"/>
                    </a:ext>
                  </a:extLst>
                </p14:cNvPr>
                <p14:cNvContentPartPr/>
                <p14:nvPr/>
              </p14:nvContentPartPr>
              <p14:xfrm>
                <a:off x="2901453" y="3864427"/>
                <a:ext cx="137520" cy="11520"/>
              </p14:xfrm>
            </p:contentPart>
          </mc:Choice>
          <mc:Fallback>
            <p:pic>
              <p:nvPicPr>
                <p:cNvPr id="45" name="筆跡 44">
                  <a:extLst>
                    <a:ext uri="{FF2B5EF4-FFF2-40B4-BE49-F238E27FC236}">
                      <a16:creationId xmlns:a16="http://schemas.microsoft.com/office/drawing/2014/main" id="{C0D1E4FC-DD40-4401-AE92-75A7A032D27E}"/>
                    </a:ext>
                  </a:extLst>
                </p:cNvPr>
                <p:cNvPicPr/>
                <p:nvPr/>
              </p:nvPicPr>
              <p:blipFill>
                <a:blip r:embed="rId63"/>
                <a:stretch>
                  <a:fillRect/>
                </a:stretch>
              </p:blipFill>
              <p:spPr>
                <a:xfrm>
                  <a:off x="2883813" y="3846787"/>
                  <a:ext cx="17316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6" name="筆跡 45">
                  <a:extLst>
                    <a:ext uri="{FF2B5EF4-FFF2-40B4-BE49-F238E27FC236}">
                      <a16:creationId xmlns:a16="http://schemas.microsoft.com/office/drawing/2014/main" id="{0CA3A18C-D501-41CB-B8DD-594E4EA278E4}"/>
                    </a:ext>
                  </a:extLst>
                </p14:cNvPr>
                <p14:cNvContentPartPr/>
                <p14:nvPr/>
              </p14:nvContentPartPr>
              <p14:xfrm>
                <a:off x="2901453" y="3864427"/>
                <a:ext cx="360" cy="360"/>
              </p14:xfrm>
            </p:contentPart>
          </mc:Choice>
          <mc:Fallback>
            <p:pic>
              <p:nvPicPr>
                <p:cNvPr id="46" name="筆跡 45">
                  <a:extLst>
                    <a:ext uri="{FF2B5EF4-FFF2-40B4-BE49-F238E27FC236}">
                      <a16:creationId xmlns:a16="http://schemas.microsoft.com/office/drawing/2014/main" id="{0CA3A18C-D501-41CB-B8DD-594E4EA278E4}"/>
                    </a:ext>
                  </a:extLst>
                </p:cNvPr>
                <p:cNvPicPr/>
                <p:nvPr/>
              </p:nvPicPr>
              <p:blipFill>
                <a:blip r:embed="rId14"/>
                <a:stretch>
                  <a:fillRect/>
                </a:stretch>
              </p:blipFill>
              <p:spPr>
                <a:xfrm>
                  <a:off x="2883813" y="384678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7" name="筆跡 46">
                  <a:extLst>
                    <a:ext uri="{FF2B5EF4-FFF2-40B4-BE49-F238E27FC236}">
                      <a16:creationId xmlns:a16="http://schemas.microsoft.com/office/drawing/2014/main" id="{AC1BD8CA-9B2A-4296-8DAE-CBA3ED07451F}"/>
                    </a:ext>
                  </a:extLst>
                </p14:cNvPr>
                <p14:cNvContentPartPr/>
                <p14:nvPr/>
              </p14:nvContentPartPr>
              <p14:xfrm>
                <a:off x="2884893" y="3864427"/>
                <a:ext cx="150840" cy="123480"/>
              </p14:xfrm>
            </p:contentPart>
          </mc:Choice>
          <mc:Fallback>
            <p:pic>
              <p:nvPicPr>
                <p:cNvPr id="47" name="筆跡 46">
                  <a:extLst>
                    <a:ext uri="{FF2B5EF4-FFF2-40B4-BE49-F238E27FC236}">
                      <a16:creationId xmlns:a16="http://schemas.microsoft.com/office/drawing/2014/main" id="{AC1BD8CA-9B2A-4296-8DAE-CBA3ED07451F}"/>
                    </a:ext>
                  </a:extLst>
                </p:cNvPr>
                <p:cNvPicPr/>
                <p:nvPr/>
              </p:nvPicPr>
              <p:blipFill>
                <a:blip r:embed="rId66"/>
                <a:stretch>
                  <a:fillRect/>
                </a:stretch>
              </p:blipFill>
              <p:spPr>
                <a:xfrm>
                  <a:off x="2866893" y="3846787"/>
                  <a:ext cx="18648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50" name="筆跡 49">
                  <a:extLst>
                    <a:ext uri="{FF2B5EF4-FFF2-40B4-BE49-F238E27FC236}">
                      <a16:creationId xmlns:a16="http://schemas.microsoft.com/office/drawing/2014/main" id="{5E21E7E5-93CB-4248-8801-701D83725471}"/>
                    </a:ext>
                  </a:extLst>
                </p14:cNvPr>
                <p14:cNvContentPartPr/>
                <p14:nvPr/>
              </p14:nvContentPartPr>
              <p14:xfrm>
                <a:off x="3125373" y="3866227"/>
                <a:ext cx="144720" cy="181080"/>
              </p14:xfrm>
            </p:contentPart>
          </mc:Choice>
          <mc:Fallback>
            <p:pic>
              <p:nvPicPr>
                <p:cNvPr id="50" name="筆跡 49">
                  <a:extLst>
                    <a:ext uri="{FF2B5EF4-FFF2-40B4-BE49-F238E27FC236}">
                      <a16:creationId xmlns:a16="http://schemas.microsoft.com/office/drawing/2014/main" id="{5E21E7E5-93CB-4248-8801-701D83725471}"/>
                    </a:ext>
                  </a:extLst>
                </p:cNvPr>
                <p:cNvPicPr/>
                <p:nvPr/>
              </p:nvPicPr>
              <p:blipFill>
                <a:blip r:embed="rId68"/>
                <a:stretch>
                  <a:fillRect/>
                </a:stretch>
              </p:blipFill>
              <p:spPr>
                <a:xfrm>
                  <a:off x="3107373" y="3848227"/>
                  <a:ext cx="18036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51" name="筆跡 50">
                  <a:extLst>
                    <a:ext uri="{FF2B5EF4-FFF2-40B4-BE49-F238E27FC236}">
                      <a16:creationId xmlns:a16="http://schemas.microsoft.com/office/drawing/2014/main" id="{8CB3715F-ED5E-44B8-96CF-8A54E05C7D8B}"/>
                    </a:ext>
                  </a:extLst>
                </p14:cNvPr>
                <p14:cNvContentPartPr/>
                <p14:nvPr/>
              </p14:nvContentPartPr>
              <p14:xfrm>
                <a:off x="3148773" y="2790187"/>
                <a:ext cx="298080" cy="168840"/>
              </p14:xfrm>
            </p:contentPart>
          </mc:Choice>
          <mc:Fallback>
            <p:pic>
              <p:nvPicPr>
                <p:cNvPr id="51" name="筆跡 50">
                  <a:extLst>
                    <a:ext uri="{FF2B5EF4-FFF2-40B4-BE49-F238E27FC236}">
                      <a16:creationId xmlns:a16="http://schemas.microsoft.com/office/drawing/2014/main" id="{8CB3715F-ED5E-44B8-96CF-8A54E05C7D8B}"/>
                    </a:ext>
                  </a:extLst>
                </p:cNvPr>
                <p:cNvPicPr/>
                <p:nvPr/>
              </p:nvPicPr>
              <p:blipFill>
                <a:blip r:embed="rId70"/>
                <a:stretch>
                  <a:fillRect/>
                </a:stretch>
              </p:blipFill>
              <p:spPr>
                <a:xfrm>
                  <a:off x="3130773" y="2772187"/>
                  <a:ext cx="333720" cy="204480"/>
                </a:xfrm>
                <a:prstGeom prst="rect">
                  <a:avLst/>
                </a:prstGeom>
              </p:spPr>
            </p:pic>
          </mc:Fallback>
        </mc:AlternateContent>
      </p:grpSp>
      <p:grpSp>
        <p:nvGrpSpPr>
          <p:cNvPr id="69" name="群組 68">
            <a:extLst>
              <a:ext uri="{FF2B5EF4-FFF2-40B4-BE49-F238E27FC236}">
                <a16:creationId xmlns:a16="http://schemas.microsoft.com/office/drawing/2014/main" id="{EA51A1BF-9B7F-41B7-8E48-A9985D2DC0E4}"/>
              </a:ext>
            </a:extLst>
          </p:cNvPr>
          <p:cNvGrpSpPr/>
          <p:nvPr/>
        </p:nvGrpSpPr>
        <p:grpSpPr>
          <a:xfrm>
            <a:off x="6694413" y="3477787"/>
            <a:ext cx="872640" cy="106560"/>
            <a:chOff x="6694413" y="3477787"/>
            <a:chExt cx="872640" cy="106560"/>
          </a:xfrm>
        </p:grpSpPr>
        <mc:AlternateContent xmlns:mc="http://schemas.openxmlformats.org/markup-compatibility/2006">
          <mc:Choice xmlns:p14="http://schemas.microsoft.com/office/powerpoint/2010/main" Requires="p14">
            <p:contentPart p14:bwMode="auto" r:id="rId71">
              <p14:nvContentPartPr>
                <p14:cNvPr id="53" name="筆跡 52">
                  <a:extLst>
                    <a:ext uri="{FF2B5EF4-FFF2-40B4-BE49-F238E27FC236}">
                      <a16:creationId xmlns:a16="http://schemas.microsoft.com/office/drawing/2014/main" id="{C9C01593-4E3B-4950-A9A5-18306A6850B9}"/>
                    </a:ext>
                  </a:extLst>
                </p14:cNvPr>
                <p14:cNvContentPartPr/>
                <p14:nvPr/>
              </p14:nvContentPartPr>
              <p14:xfrm>
                <a:off x="6704493" y="3477787"/>
                <a:ext cx="194040" cy="27720"/>
              </p14:xfrm>
            </p:contentPart>
          </mc:Choice>
          <mc:Fallback>
            <p:pic>
              <p:nvPicPr>
                <p:cNvPr id="53" name="筆跡 52">
                  <a:extLst>
                    <a:ext uri="{FF2B5EF4-FFF2-40B4-BE49-F238E27FC236}">
                      <a16:creationId xmlns:a16="http://schemas.microsoft.com/office/drawing/2014/main" id="{C9C01593-4E3B-4950-A9A5-18306A6850B9}"/>
                    </a:ext>
                  </a:extLst>
                </p:cNvPr>
                <p:cNvPicPr/>
                <p:nvPr/>
              </p:nvPicPr>
              <p:blipFill>
                <a:blip r:embed="rId72"/>
                <a:stretch>
                  <a:fillRect/>
                </a:stretch>
              </p:blipFill>
              <p:spPr>
                <a:xfrm>
                  <a:off x="6686853" y="3460147"/>
                  <a:ext cx="22968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54" name="筆跡 53">
                  <a:extLst>
                    <a:ext uri="{FF2B5EF4-FFF2-40B4-BE49-F238E27FC236}">
                      <a16:creationId xmlns:a16="http://schemas.microsoft.com/office/drawing/2014/main" id="{A901B4A7-0A9E-4290-B3B5-3B93E73B833A}"/>
                    </a:ext>
                  </a:extLst>
                </p14:cNvPr>
                <p14:cNvContentPartPr/>
                <p14:nvPr/>
              </p14:nvContentPartPr>
              <p14:xfrm>
                <a:off x="6694413" y="3566707"/>
                <a:ext cx="187560" cy="360"/>
              </p14:xfrm>
            </p:contentPart>
          </mc:Choice>
          <mc:Fallback>
            <p:pic>
              <p:nvPicPr>
                <p:cNvPr id="54" name="筆跡 53">
                  <a:extLst>
                    <a:ext uri="{FF2B5EF4-FFF2-40B4-BE49-F238E27FC236}">
                      <a16:creationId xmlns:a16="http://schemas.microsoft.com/office/drawing/2014/main" id="{A901B4A7-0A9E-4290-B3B5-3B93E73B833A}"/>
                    </a:ext>
                  </a:extLst>
                </p:cNvPr>
                <p:cNvPicPr/>
                <p:nvPr/>
              </p:nvPicPr>
              <p:blipFill>
                <a:blip r:embed="rId74"/>
                <a:stretch>
                  <a:fillRect/>
                </a:stretch>
              </p:blipFill>
              <p:spPr>
                <a:xfrm>
                  <a:off x="6676773" y="3549067"/>
                  <a:ext cx="2232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63" name="筆跡 62">
                  <a:extLst>
                    <a:ext uri="{FF2B5EF4-FFF2-40B4-BE49-F238E27FC236}">
                      <a16:creationId xmlns:a16="http://schemas.microsoft.com/office/drawing/2014/main" id="{F9AFE4BE-5FE6-46F4-A3E3-A7929069AEE5}"/>
                    </a:ext>
                  </a:extLst>
                </p14:cNvPr>
                <p14:cNvContentPartPr/>
                <p14:nvPr/>
              </p14:nvContentPartPr>
              <p14:xfrm>
                <a:off x="7072053" y="3542947"/>
                <a:ext cx="70560" cy="41400"/>
              </p14:xfrm>
            </p:contentPart>
          </mc:Choice>
          <mc:Fallback>
            <p:pic>
              <p:nvPicPr>
                <p:cNvPr id="63" name="筆跡 62">
                  <a:extLst>
                    <a:ext uri="{FF2B5EF4-FFF2-40B4-BE49-F238E27FC236}">
                      <a16:creationId xmlns:a16="http://schemas.microsoft.com/office/drawing/2014/main" id="{F9AFE4BE-5FE6-46F4-A3E3-A7929069AEE5}"/>
                    </a:ext>
                  </a:extLst>
                </p:cNvPr>
                <p:cNvPicPr/>
                <p:nvPr/>
              </p:nvPicPr>
              <p:blipFill>
                <a:blip r:embed="rId76"/>
                <a:stretch>
                  <a:fillRect/>
                </a:stretch>
              </p:blipFill>
              <p:spPr>
                <a:xfrm>
                  <a:off x="7054413" y="3524947"/>
                  <a:ext cx="10620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64" name="筆跡 63">
                  <a:extLst>
                    <a:ext uri="{FF2B5EF4-FFF2-40B4-BE49-F238E27FC236}">
                      <a16:creationId xmlns:a16="http://schemas.microsoft.com/office/drawing/2014/main" id="{76AC9AE1-F2B5-4D11-AE0C-9239D42C0AD7}"/>
                    </a:ext>
                  </a:extLst>
                </p14:cNvPr>
                <p14:cNvContentPartPr/>
                <p14:nvPr/>
              </p14:nvContentPartPr>
              <p14:xfrm>
                <a:off x="7309293" y="3566707"/>
                <a:ext cx="33840" cy="3960"/>
              </p14:xfrm>
            </p:contentPart>
          </mc:Choice>
          <mc:Fallback>
            <p:pic>
              <p:nvPicPr>
                <p:cNvPr id="64" name="筆跡 63">
                  <a:extLst>
                    <a:ext uri="{FF2B5EF4-FFF2-40B4-BE49-F238E27FC236}">
                      <a16:creationId xmlns:a16="http://schemas.microsoft.com/office/drawing/2014/main" id="{76AC9AE1-F2B5-4D11-AE0C-9239D42C0AD7}"/>
                    </a:ext>
                  </a:extLst>
                </p:cNvPr>
                <p:cNvPicPr/>
                <p:nvPr/>
              </p:nvPicPr>
              <p:blipFill>
                <a:blip r:embed="rId78"/>
                <a:stretch>
                  <a:fillRect/>
                </a:stretch>
              </p:blipFill>
              <p:spPr>
                <a:xfrm>
                  <a:off x="7291653" y="3549067"/>
                  <a:ext cx="6948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66" name="筆跡 65">
                  <a:extLst>
                    <a:ext uri="{FF2B5EF4-FFF2-40B4-BE49-F238E27FC236}">
                      <a16:creationId xmlns:a16="http://schemas.microsoft.com/office/drawing/2014/main" id="{44C8B625-0C0C-40F3-A561-A5D52AFCE6CA}"/>
                    </a:ext>
                  </a:extLst>
                </p14:cNvPr>
                <p14:cNvContentPartPr/>
                <p14:nvPr/>
              </p14:nvContentPartPr>
              <p14:xfrm>
                <a:off x="7499733" y="3556627"/>
                <a:ext cx="67320" cy="24480"/>
              </p14:xfrm>
            </p:contentPart>
          </mc:Choice>
          <mc:Fallback>
            <p:pic>
              <p:nvPicPr>
                <p:cNvPr id="66" name="筆跡 65">
                  <a:extLst>
                    <a:ext uri="{FF2B5EF4-FFF2-40B4-BE49-F238E27FC236}">
                      <a16:creationId xmlns:a16="http://schemas.microsoft.com/office/drawing/2014/main" id="{44C8B625-0C0C-40F3-A561-A5D52AFCE6CA}"/>
                    </a:ext>
                  </a:extLst>
                </p:cNvPr>
                <p:cNvPicPr/>
                <p:nvPr/>
              </p:nvPicPr>
              <p:blipFill>
                <a:blip r:embed="rId80"/>
                <a:stretch>
                  <a:fillRect/>
                </a:stretch>
              </p:blipFill>
              <p:spPr>
                <a:xfrm>
                  <a:off x="7482093" y="3538627"/>
                  <a:ext cx="102960" cy="60120"/>
                </a:xfrm>
                <a:prstGeom prst="rect">
                  <a:avLst/>
                </a:prstGeom>
              </p:spPr>
            </p:pic>
          </mc:Fallback>
        </mc:AlternateContent>
      </p:grpSp>
      <p:grpSp>
        <p:nvGrpSpPr>
          <p:cNvPr id="71" name="群組 70">
            <a:extLst>
              <a:ext uri="{FF2B5EF4-FFF2-40B4-BE49-F238E27FC236}">
                <a16:creationId xmlns:a16="http://schemas.microsoft.com/office/drawing/2014/main" id="{EACCF9D0-B242-478B-BEE5-88892E1A68C9}"/>
              </a:ext>
            </a:extLst>
          </p:cNvPr>
          <p:cNvGrpSpPr/>
          <p:nvPr/>
        </p:nvGrpSpPr>
        <p:grpSpPr>
          <a:xfrm>
            <a:off x="7840293" y="3412987"/>
            <a:ext cx="869760" cy="387000"/>
            <a:chOff x="7840293" y="3412987"/>
            <a:chExt cx="869760" cy="387000"/>
          </a:xfrm>
        </p:grpSpPr>
        <mc:AlternateContent xmlns:mc="http://schemas.openxmlformats.org/markup-compatibility/2006">
          <mc:Choice xmlns:p14="http://schemas.microsoft.com/office/powerpoint/2010/main" Requires="p14">
            <p:contentPart p14:bwMode="auto" r:id="rId81">
              <p14:nvContentPartPr>
                <p14:cNvPr id="67" name="筆跡 66">
                  <a:extLst>
                    <a:ext uri="{FF2B5EF4-FFF2-40B4-BE49-F238E27FC236}">
                      <a16:creationId xmlns:a16="http://schemas.microsoft.com/office/drawing/2014/main" id="{AEAE19CB-92B5-41FF-A531-090A38C331A6}"/>
                    </a:ext>
                  </a:extLst>
                </p14:cNvPr>
                <p14:cNvContentPartPr/>
                <p14:nvPr/>
              </p14:nvContentPartPr>
              <p14:xfrm>
                <a:off x="7850733" y="3508747"/>
                <a:ext cx="130680" cy="360"/>
              </p14:xfrm>
            </p:contentPart>
          </mc:Choice>
          <mc:Fallback>
            <p:pic>
              <p:nvPicPr>
                <p:cNvPr id="67" name="筆跡 66">
                  <a:extLst>
                    <a:ext uri="{FF2B5EF4-FFF2-40B4-BE49-F238E27FC236}">
                      <a16:creationId xmlns:a16="http://schemas.microsoft.com/office/drawing/2014/main" id="{AEAE19CB-92B5-41FF-A531-090A38C331A6}"/>
                    </a:ext>
                  </a:extLst>
                </p:cNvPr>
                <p:cNvPicPr/>
                <p:nvPr/>
              </p:nvPicPr>
              <p:blipFill>
                <a:blip r:embed="rId82"/>
                <a:stretch>
                  <a:fillRect/>
                </a:stretch>
              </p:blipFill>
              <p:spPr>
                <a:xfrm>
                  <a:off x="7833093" y="3490747"/>
                  <a:ext cx="16632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68" name="筆跡 67">
                  <a:extLst>
                    <a:ext uri="{FF2B5EF4-FFF2-40B4-BE49-F238E27FC236}">
                      <a16:creationId xmlns:a16="http://schemas.microsoft.com/office/drawing/2014/main" id="{00C3A9C2-7783-4FCE-98CC-E6CD8E61DA9E}"/>
                    </a:ext>
                  </a:extLst>
                </p14:cNvPr>
                <p14:cNvContentPartPr/>
                <p14:nvPr/>
              </p14:nvContentPartPr>
              <p14:xfrm>
                <a:off x="7840293" y="3631867"/>
                <a:ext cx="177840" cy="21960"/>
              </p14:xfrm>
            </p:contentPart>
          </mc:Choice>
          <mc:Fallback>
            <p:pic>
              <p:nvPicPr>
                <p:cNvPr id="68" name="筆跡 67">
                  <a:extLst>
                    <a:ext uri="{FF2B5EF4-FFF2-40B4-BE49-F238E27FC236}">
                      <a16:creationId xmlns:a16="http://schemas.microsoft.com/office/drawing/2014/main" id="{00C3A9C2-7783-4FCE-98CC-E6CD8E61DA9E}"/>
                    </a:ext>
                  </a:extLst>
                </p:cNvPr>
                <p:cNvPicPr/>
                <p:nvPr/>
              </p:nvPicPr>
              <p:blipFill>
                <a:blip r:embed="rId84"/>
                <a:stretch>
                  <a:fillRect/>
                </a:stretch>
              </p:blipFill>
              <p:spPr>
                <a:xfrm>
                  <a:off x="7822653" y="3613867"/>
                  <a:ext cx="21348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70" name="筆跡 69">
                  <a:extLst>
                    <a:ext uri="{FF2B5EF4-FFF2-40B4-BE49-F238E27FC236}">
                      <a16:creationId xmlns:a16="http://schemas.microsoft.com/office/drawing/2014/main" id="{C5274B6C-CA66-44F4-974C-72A0D2FC268F}"/>
                    </a:ext>
                  </a:extLst>
                </p14:cNvPr>
                <p14:cNvContentPartPr/>
                <p14:nvPr/>
              </p14:nvContentPartPr>
              <p14:xfrm>
                <a:off x="8134773" y="3412987"/>
                <a:ext cx="575280" cy="387000"/>
              </p14:xfrm>
            </p:contentPart>
          </mc:Choice>
          <mc:Fallback>
            <p:pic>
              <p:nvPicPr>
                <p:cNvPr id="70" name="筆跡 69">
                  <a:extLst>
                    <a:ext uri="{FF2B5EF4-FFF2-40B4-BE49-F238E27FC236}">
                      <a16:creationId xmlns:a16="http://schemas.microsoft.com/office/drawing/2014/main" id="{C5274B6C-CA66-44F4-974C-72A0D2FC268F}"/>
                    </a:ext>
                  </a:extLst>
                </p:cNvPr>
                <p:cNvPicPr/>
                <p:nvPr/>
              </p:nvPicPr>
              <p:blipFill>
                <a:blip r:embed="rId86"/>
                <a:stretch>
                  <a:fillRect/>
                </a:stretch>
              </p:blipFill>
              <p:spPr>
                <a:xfrm>
                  <a:off x="8117133" y="3394987"/>
                  <a:ext cx="610920" cy="422640"/>
                </a:xfrm>
                <a:prstGeom prst="rect">
                  <a:avLst/>
                </a:prstGeom>
              </p:spPr>
            </p:pic>
          </mc:Fallback>
        </mc:AlternateContent>
      </p:grpSp>
      <p:grpSp>
        <p:nvGrpSpPr>
          <p:cNvPr id="82" name="群組 81">
            <a:extLst>
              <a:ext uri="{FF2B5EF4-FFF2-40B4-BE49-F238E27FC236}">
                <a16:creationId xmlns:a16="http://schemas.microsoft.com/office/drawing/2014/main" id="{D53E2D11-627C-44D5-A728-36A0CCCC7BE2}"/>
              </a:ext>
            </a:extLst>
          </p:cNvPr>
          <p:cNvGrpSpPr/>
          <p:nvPr/>
        </p:nvGrpSpPr>
        <p:grpSpPr>
          <a:xfrm>
            <a:off x="856293" y="4541947"/>
            <a:ext cx="1928520" cy="547920"/>
            <a:chOff x="856293" y="4541947"/>
            <a:chExt cx="1928520" cy="547920"/>
          </a:xfrm>
        </p:grpSpPr>
        <mc:AlternateContent xmlns:mc="http://schemas.openxmlformats.org/markup-compatibility/2006">
          <mc:Choice xmlns:p14="http://schemas.microsoft.com/office/powerpoint/2010/main" Requires="p14">
            <p:contentPart p14:bwMode="auto" r:id="rId87">
              <p14:nvContentPartPr>
                <p14:cNvPr id="72" name="筆跡 71">
                  <a:extLst>
                    <a:ext uri="{FF2B5EF4-FFF2-40B4-BE49-F238E27FC236}">
                      <a16:creationId xmlns:a16="http://schemas.microsoft.com/office/drawing/2014/main" id="{74465067-B1FD-47E7-B555-2A2A18D0D777}"/>
                    </a:ext>
                  </a:extLst>
                </p14:cNvPr>
                <p14:cNvContentPartPr/>
                <p14:nvPr/>
              </p14:nvContentPartPr>
              <p14:xfrm>
                <a:off x="856293" y="4541947"/>
                <a:ext cx="381240" cy="541080"/>
              </p14:xfrm>
            </p:contentPart>
          </mc:Choice>
          <mc:Fallback>
            <p:pic>
              <p:nvPicPr>
                <p:cNvPr id="72" name="筆跡 71">
                  <a:extLst>
                    <a:ext uri="{FF2B5EF4-FFF2-40B4-BE49-F238E27FC236}">
                      <a16:creationId xmlns:a16="http://schemas.microsoft.com/office/drawing/2014/main" id="{74465067-B1FD-47E7-B555-2A2A18D0D777}"/>
                    </a:ext>
                  </a:extLst>
                </p:cNvPr>
                <p:cNvPicPr/>
                <p:nvPr/>
              </p:nvPicPr>
              <p:blipFill>
                <a:blip r:embed="rId88"/>
                <a:stretch>
                  <a:fillRect/>
                </a:stretch>
              </p:blipFill>
              <p:spPr>
                <a:xfrm>
                  <a:off x="838293" y="4524307"/>
                  <a:ext cx="416880" cy="57672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73" name="筆跡 72">
                  <a:extLst>
                    <a:ext uri="{FF2B5EF4-FFF2-40B4-BE49-F238E27FC236}">
                      <a16:creationId xmlns:a16="http://schemas.microsoft.com/office/drawing/2014/main" id="{D8F73D5F-DCCA-49D8-80A8-ABB15F0B386E}"/>
                    </a:ext>
                  </a:extLst>
                </p14:cNvPr>
                <p14:cNvContentPartPr/>
                <p14:nvPr/>
              </p14:nvContentPartPr>
              <p14:xfrm>
                <a:off x="1165893" y="4856947"/>
                <a:ext cx="145080" cy="209160"/>
              </p14:xfrm>
            </p:contentPart>
          </mc:Choice>
          <mc:Fallback>
            <p:pic>
              <p:nvPicPr>
                <p:cNvPr id="73" name="筆跡 72">
                  <a:extLst>
                    <a:ext uri="{FF2B5EF4-FFF2-40B4-BE49-F238E27FC236}">
                      <a16:creationId xmlns:a16="http://schemas.microsoft.com/office/drawing/2014/main" id="{D8F73D5F-DCCA-49D8-80A8-ABB15F0B386E}"/>
                    </a:ext>
                  </a:extLst>
                </p:cNvPr>
                <p:cNvPicPr/>
                <p:nvPr/>
              </p:nvPicPr>
              <p:blipFill>
                <a:blip r:embed="rId90"/>
                <a:stretch>
                  <a:fillRect/>
                </a:stretch>
              </p:blipFill>
              <p:spPr>
                <a:xfrm>
                  <a:off x="1147893" y="4838947"/>
                  <a:ext cx="180720" cy="24480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74" name="筆跡 73">
                  <a:extLst>
                    <a:ext uri="{FF2B5EF4-FFF2-40B4-BE49-F238E27FC236}">
                      <a16:creationId xmlns:a16="http://schemas.microsoft.com/office/drawing/2014/main" id="{0286E381-623E-41A6-A0C1-55BF2A83D8A4}"/>
                    </a:ext>
                  </a:extLst>
                </p14:cNvPr>
                <p14:cNvContentPartPr/>
                <p14:nvPr/>
              </p14:nvContentPartPr>
              <p14:xfrm>
                <a:off x="1347333" y="4896547"/>
                <a:ext cx="227520" cy="193320"/>
              </p14:xfrm>
            </p:contentPart>
          </mc:Choice>
          <mc:Fallback>
            <p:pic>
              <p:nvPicPr>
                <p:cNvPr id="74" name="筆跡 73">
                  <a:extLst>
                    <a:ext uri="{FF2B5EF4-FFF2-40B4-BE49-F238E27FC236}">
                      <a16:creationId xmlns:a16="http://schemas.microsoft.com/office/drawing/2014/main" id="{0286E381-623E-41A6-A0C1-55BF2A83D8A4}"/>
                    </a:ext>
                  </a:extLst>
                </p:cNvPr>
                <p:cNvPicPr/>
                <p:nvPr/>
              </p:nvPicPr>
              <p:blipFill>
                <a:blip r:embed="rId92"/>
                <a:stretch>
                  <a:fillRect/>
                </a:stretch>
              </p:blipFill>
              <p:spPr>
                <a:xfrm>
                  <a:off x="1329693" y="4878907"/>
                  <a:ext cx="263160" cy="22896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76" name="筆跡 75">
                  <a:extLst>
                    <a:ext uri="{FF2B5EF4-FFF2-40B4-BE49-F238E27FC236}">
                      <a16:creationId xmlns:a16="http://schemas.microsoft.com/office/drawing/2014/main" id="{82CC0EA0-A323-4059-803D-F507B9689804}"/>
                    </a:ext>
                  </a:extLst>
                </p14:cNvPr>
                <p14:cNvContentPartPr/>
                <p14:nvPr/>
              </p14:nvContentPartPr>
              <p14:xfrm>
                <a:off x="1746573" y="4689187"/>
                <a:ext cx="139320" cy="400680"/>
              </p14:xfrm>
            </p:contentPart>
          </mc:Choice>
          <mc:Fallback>
            <p:pic>
              <p:nvPicPr>
                <p:cNvPr id="76" name="筆跡 75">
                  <a:extLst>
                    <a:ext uri="{FF2B5EF4-FFF2-40B4-BE49-F238E27FC236}">
                      <a16:creationId xmlns:a16="http://schemas.microsoft.com/office/drawing/2014/main" id="{82CC0EA0-A323-4059-803D-F507B9689804}"/>
                    </a:ext>
                  </a:extLst>
                </p:cNvPr>
                <p:cNvPicPr/>
                <p:nvPr/>
              </p:nvPicPr>
              <p:blipFill>
                <a:blip r:embed="rId94"/>
                <a:stretch>
                  <a:fillRect/>
                </a:stretch>
              </p:blipFill>
              <p:spPr>
                <a:xfrm>
                  <a:off x="1728933" y="4671547"/>
                  <a:ext cx="174960" cy="43632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77" name="筆跡 76">
                  <a:extLst>
                    <a:ext uri="{FF2B5EF4-FFF2-40B4-BE49-F238E27FC236}">
                      <a16:creationId xmlns:a16="http://schemas.microsoft.com/office/drawing/2014/main" id="{FEBC3DDA-72C6-41F8-98D8-513154328CEB}"/>
                    </a:ext>
                  </a:extLst>
                </p14:cNvPr>
                <p14:cNvContentPartPr/>
                <p14:nvPr/>
              </p14:nvContentPartPr>
              <p14:xfrm>
                <a:off x="2036013" y="4781707"/>
                <a:ext cx="254520" cy="216000"/>
              </p14:xfrm>
            </p:contentPart>
          </mc:Choice>
          <mc:Fallback>
            <p:pic>
              <p:nvPicPr>
                <p:cNvPr id="77" name="筆跡 76">
                  <a:extLst>
                    <a:ext uri="{FF2B5EF4-FFF2-40B4-BE49-F238E27FC236}">
                      <a16:creationId xmlns:a16="http://schemas.microsoft.com/office/drawing/2014/main" id="{FEBC3DDA-72C6-41F8-98D8-513154328CEB}"/>
                    </a:ext>
                  </a:extLst>
                </p:cNvPr>
                <p:cNvPicPr/>
                <p:nvPr/>
              </p:nvPicPr>
              <p:blipFill>
                <a:blip r:embed="rId96"/>
                <a:stretch>
                  <a:fillRect/>
                </a:stretch>
              </p:blipFill>
              <p:spPr>
                <a:xfrm>
                  <a:off x="2018013" y="4763707"/>
                  <a:ext cx="29016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78" name="筆跡 77">
                  <a:extLst>
                    <a:ext uri="{FF2B5EF4-FFF2-40B4-BE49-F238E27FC236}">
                      <a16:creationId xmlns:a16="http://schemas.microsoft.com/office/drawing/2014/main" id="{D502C6D6-1EFA-4522-ADB3-E238FBA9BBEC}"/>
                    </a:ext>
                  </a:extLst>
                </p14:cNvPr>
                <p14:cNvContentPartPr/>
                <p14:nvPr/>
              </p14:nvContentPartPr>
              <p14:xfrm>
                <a:off x="2079213" y="4805467"/>
                <a:ext cx="174240" cy="174960"/>
              </p14:xfrm>
            </p:contentPart>
          </mc:Choice>
          <mc:Fallback>
            <p:pic>
              <p:nvPicPr>
                <p:cNvPr id="78" name="筆跡 77">
                  <a:extLst>
                    <a:ext uri="{FF2B5EF4-FFF2-40B4-BE49-F238E27FC236}">
                      <a16:creationId xmlns:a16="http://schemas.microsoft.com/office/drawing/2014/main" id="{D502C6D6-1EFA-4522-ADB3-E238FBA9BBEC}"/>
                    </a:ext>
                  </a:extLst>
                </p:cNvPr>
                <p:cNvPicPr/>
                <p:nvPr/>
              </p:nvPicPr>
              <p:blipFill>
                <a:blip r:embed="rId98"/>
                <a:stretch>
                  <a:fillRect/>
                </a:stretch>
              </p:blipFill>
              <p:spPr>
                <a:xfrm>
                  <a:off x="2061573" y="4787827"/>
                  <a:ext cx="20988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79" name="筆跡 78">
                  <a:extLst>
                    <a:ext uri="{FF2B5EF4-FFF2-40B4-BE49-F238E27FC236}">
                      <a16:creationId xmlns:a16="http://schemas.microsoft.com/office/drawing/2014/main" id="{0C9B1E84-8E0D-4E93-9E43-22B7C487530C}"/>
                    </a:ext>
                  </a:extLst>
                </p14:cNvPr>
                <p14:cNvContentPartPr/>
                <p14:nvPr/>
              </p14:nvContentPartPr>
              <p14:xfrm>
                <a:off x="2330133" y="4672267"/>
                <a:ext cx="131760" cy="411120"/>
              </p14:xfrm>
            </p:contentPart>
          </mc:Choice>
          <mc:Fallback>
            <p:pic>
              <p:nvPicPr>
                <p:cNvPr id="79" name="筆跡 78">
                  <a:extLst>
                    <a:ext uri="{FF2B5EF4-FFF2-40B4-BE49-F238E27FC236}">
                      <a16:creationId xmlns:a16="http://schemas.microsoft.com/office/drawing/2014/main" id="{0C9B1E84-8E0D-4E93-9E43-22B7C487530C}"/>
                    </a:ext>
                  </a:extLst>
                </p:cNvPr>
                <p:cNvPicPr/>
                <p:nvPr/>
              </p:nvPicPr>
              <p:blipFill>
                <a:blip r:embed="rId100"/>
                <a:stretch>
                  <a:fillRect/>
                </a:stretch>
              </p:blipFill>
              <p:spPr>
                <a:xfrm>
                  <a:off x="2312133" y="4654267"/>
                  <a:ext cx="167400" cy="44676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80" name="筆跡 79">
                  <a:extLst>
                    <a:ext uri="{FF2B5EF4-FFF2-40B4-BE49-F238E27FC236}">
                      <a16:creationId xmlns:a16="http://schemas.microsoft.com/office/drawing/2014/main" id="{8F11D7B9-2E84-4564-B9A7-4C85B14CAA44}"/>
                    </a:ext>
                  </a:extLst>
                </p14:cNvPr>
                <p14:cNvContentPartPr/>
                <p14:nvPr/>
              </p14:nvContentPartPr>
              <p14:xfrm>
                <a:off x="2604093" y="4860187"/>
                <a:ext cx="164160" cy="360"/>
              </p14:xfrm>
            </p:contentPart>
          </mc:Choice>
          <mc:Fallback>
            <p:pic>
              <p:nvPicPr>
                <p:cNvPr id="80" name="筆跡 79">
                  <a:extLst>
                    <a:ext uri="{FF2B5EF4-FFF2-40B4-BE49-F238E27FC236}">
                      <a16:creationId xmlns:a16="http://schemas.microsoft.com/office/drawing/2014/main" id="{8F11D7B9-2E84-4564-B9A7-4C85B14CAA44}"/>
                    </a:ext>
                  </a:extLst>
                </p:cNvPr>
                <p:cNvPicPr/>
                <p:nvPr/>
              </p:nvPicPr>
              <p:blipFill>
                <a:blip r:embed="rId102"/>
                <a:stretch>
                  <a:fillRect/>
                </a:stretch>
              </p:blipFill>
              <p:spPr>
                <a:xfrm>
                  <a:off x="2586093" y="4842547"/>
                  <a:ext cx="1998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81" name="筆跡 80">
                  <a:extLst>
                    <a:ext uri="{FF2B5EF4-FFF2-40B4-BE49-F238E27FC236}">
                      <a16:creationId xmlns:a16="http://schemas.microsoft.com/office/drawing/2014/main" id="{02745883-2305-411C-A18F-490D4F8F4F5F}"/>
                    </a:ext>
                  </a:extLst>
                </p14:cNvPr>
                <p14:cNvContentPartPr/>
                <p14:nvPr/>
              </p14:nvContentPartPr>
              <p14:xfrm>
                <a:off x="2604093" y="4860187"/>
                <a:ext cx="180720" cy="106560"/>
              </p14:xfrm>
            </p:contentPart>
          </mc:Choice>
          <mc:Fallback>
            <p:pic>
              <p:nvPicPr>
                <p:cNvPr id="81" name="筆跡 80">
                  <a:extLst>
                    <a:ext uri="{FF2B5EF4-FFF2-40B4-BE49-F238E27FC236}">
                      <a16:creationId xmlns:a16="http://schemas.microsoft.com/office/drawing/2014/main" id="{02745883-2305-411C-A18F-490D4F8F4F5F}"/>
                    </a:ext>
                  </a:extLst>
                </p:cNvPr>
                <p:cNvPicPr/>
                <p:nvPr/>
              </p:nvPicPr>
              <p:blipFill>
                <a:blip r:embed="rId104"/>
                <a:stretch>
                  <a:fillRect/>
                </a:stretch>
              </p:blipFill>
              <p:spPr>
                <a:xfrm>
                  <a:off x="2586093" y="4842547"/>
                  <a:ext cx="216360" cy="142200"/>
                </a:xfrm>
                <a:prstGeom prst="rect">
                  <a:avLst/>
                </a:prstGeom>
              </p:spPr>
            </p:pic>
          </mc:Fallback>
        </mc:AlternateContent>
      </p:grpSp>
      <p:grpSp>
        <p:nvGrpSpPr>
          <p:cNvPr id="96" name="群組 95">
            <a:extLst>
              <a:ext uri="{FF2B5EF4-FFF2-40B4-BE49-F238E27FC236}">
                <a16:creationId xmlns:a16="http://schemas.microsoft.com/office/drawing/2014/main" id="{0942F611-71D7-4768-820A-C8E676D8E06C}"/>
              </a:ext>
            </a:extLst>
          </p:cNvPr>
          <p:cNvGrpSpPr/>
          <p:nvPr/>
        </p:nvGrpSpPr>
        <p:grpSpPr>
          <a:xfrm>
            <a:off x="3155613" y="4528267"/>
            <a:ext cx="2389680" cy="684720"/>
            <a:chOff x="3155613" y="4528267"/>
            <a:chExt cx="2389680" cy="684720"/>
          </a:xfrm>
        </p:grpSpPr>
        <mc:AlternateContent xmlns:mc="http://schemas.openxmlformats.org/markup-compatibility/2006">
          <mc:Choice xmlns:p14="http://schemas.microsoft.com/office/powerpoint/2010/main" Requires="p14">
            <p:contentPart p14:bwMode="auto" r:id="rId105">
              <p14:nvContentPartPr>
                <p14:cNvPr id="83" name="筆跡 82">
                  <a:extLst>
                    <a:ext uri="{FF2B5EF4-FFF2-40B4-BE49-F238E27FC236}">
                      <a16:creationId xmlns:a16="http://schemas.microsoft.com/office/drawing/2014/main" id="{AD40870A-2F8D-424C-A5CF-934EB45831FE}"/>
                    </a:ext>
                  </a:extLst>
                </p14:cNvPr>
                <p14:cNvContentPartPr/>
                <p14:nvPr/>
              </p14:nvContentPartPr>
              <p14:xfrm>
                <a:off x="3155613" y="4768027"/>
                <a:ext cx="264240" cy="28800"/>
              </p14:xfrm>
            </p:contentPart>
          </mc:Choice>
          <mc:Fallback>
            <p:pic>
              <p:nvPicPr>
                <p:cNvPr id="83" name="筆跡 82">
                  <a:extLst>
                    <a:ext uri="{FF2B5EF4-FFF2-40B4-BE49-F238E27FC236}">
                      <a16:creationId xmlns:a16="http://schemas.microsoft.com/office/drawing/2014/main" id="{AD40870A-2F8D-424C-A5CF-934EB45831FE}"/>
                    </a:ext>
                  </a:extLst>
                </p:cNvPr>
                <p:cNvPicPr/>
                <p:nvPr/>
              </p:nvPicPr>
              <p:blipFill>
                <a:blip r:embed="rId106"/>
                <a:stretch>
                  <a:fillRect/>
                </a:stretch>
              </p:blipFill>
              <p:spPr>
                <a:xfrm>
                  <a:off x="3137613" y="4750027"/>
                  <a:ext cx="29988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84" name="筆跡 83">
                  <a:extLst>
                    <a:ext uri="{FF2B5EF4-FFF2-40B4-BE49-F238E27FC236}">
                      <a16:creationId xmlns:a16="http://schemas.microsoft.com/office/drawing/2014/main" id="{75D5BE49-FCF0-4E43-87CF-6931DAE1EB92}"/>
                    </a:ext>
                  </a:extLst>
                </p14:cNvPr>
                <p14:cNvContentPartPr/>
                <p14:nvPr/>
              </p14:nvContentPartPr>
              <p14:xfrm>
                <a:off x="3162093" y="4802227"/>
                <a:ext cx="157680" cy="322200"/>
              </p14:xfrm>
            </p:contentPart>
          </mc:Choice>
          <mc:Fallback>
            <p:pic>
              <p:nvPicPr>
                <p:cNvPr id="84" name="筆跡 83">
                  <a:extLst>
                    <a:ext uri="{FF2B5EF4-FFF2-40B4-BE49-F238E27FC236}">
                      <a16:creationId xmlns:a16="http://schemas.microsoft.com/office/drawing/2014/main" id="{75D5BE49-FCF0-4E43-87CF-6931DAE1EB92}"/>
                    </a:ext>
                  </a:extLst>
                </p:cNvPr>
                <p:cNvPicPr/>
                <p:nvPr/>
              </p:nvPicPr>
              <p:blipFill>
                <a:blip r:embed="rId108"/>
                <a:stretch>
                  <a:fillRect/>
                </a:stretch>
              </p:blipFill>
              <p:spPr>
                <a:xfrm>
                  <a:off x="3144093" y="4784227"/>
                  <a:ext cx="193320" cy="35784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85" name="筆跡 84">
                  <a:extLst>
                    <a:ext uri="{FF2B5EF4-FFF2-40B4-BE49-F238E27FC236}">
                      <a16:creationId xmlns:a16="http://schemas.microsoft.com/office/drawing/2014/main" id="{A3F07D39-CD69-44F9-B618-DF982DAA9D8E}"/>
                    </a:ext>
                  </a:extLst>
                </p14:cNvPr>
                <p14:cNvContentPartPr/>
                <p14:nvPr/>
              </p14:nvContentPartPr>
              <p14:xfrm>
                <a:off x="3238773" y="4932187"/>
                <a:ext cx="190800" cy="14400"/>
              </p14:xfrm>
            </p:contentPart>
          </mc:Choice>
          <mc:Fallback>
            <p:pic>
              <p:nvPicPr>
                <p:cNvPr id="85" name="筆跡 84">
                  <a:extLst>
                    <a:ext uri="{FF2B5EF4-FFF2-40B4-BE49-F238E27FC236}">
                      <a16:creationId xmlns:a16="http://schemas.microsoft.com/office/drawing/2014/main" id="{A3F07D39-CD69-44F9-B618-DF982DAA9D8E}"/>
                    </a:ext>
                  </a:extLst>
                </p:cNvPr>
                <p:cNvPicPr/>
                <p:nvPr/>
              </p:nvPicPr>
              <p:blipFill>
                <a:blip r:embed="rId110"/>
                <a:stretch>
                  <a:fillRect/>
                </a:stretch>
              </p:blipFill>
              <p:spPr>
                <a:xfrm>
                  <a:off x="3221133" y="4914547"/>
                  <a:ext cx="22644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86" name="筆跡 85">
                  <a:extLst>
                    <a:ext uri="{FF2B5EF4-FFF2-40B4-BE49-F238E27FC236}">
                      <a16:creationId xmlns:a16="http://schemas.microsoft.com/office/drawing/2014/main" id="{F5FA398A-911A-4CDE-884E-6FE9FA694149}"/>
                    </a:ext>
                  </a:extLst>
                </p14:cNvPr>
                <p14:cNvContentPartPr/>
                <p14:nvPr/>
              </p14:nvContentPartPr>
              <p14:xfrm>
                <a:off x="3559533" y="4589827"/>
                <a:ext cx="137880" cy="510480"/>
              </p14:xfrm>
            </p:contentPart>
          </mc:Choice>
          <mc:Fallback>
            <p:pic>
              <p:nvPicPr>
                <p:cNvPr id="86" name="筆跡 85">
                  <a:extLst>
                    <a:ext uri="{FF2B5EF4-FFF2-40B4-BE49-F238E27FC236}">
                      <a16:creationId xmlns:a16="http://schemas.microsoft.com/office/drawing/2014/main" id="{F5FA398A-911A-4CDE-884E-6FE9FA694149}"/>
                    </a:ext>
                  </a:extLst>
                </p:cNvPr>
                <p:cNvPicPr/>
                <p:nvPr/>
              </p:nvPicPr>
              <p:blipFill>
                <a:blip r:embed="rId112"/>
                <a:stretch>
                  <a:fillRect/>
                </a:stretch>
              </p:blipFill>
              <p:spPr>
                <a:xfrm>
                  <a:off x="3541533" y="4571827"/>
                  <a:ext cx="173520" cy="54612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87" name="筆跡 86">
                  <a:extLst>
                    <a:ext uri="{FF2B5EF4-FFF2-40B4-BE49-F238E27FC236}">
                      <a16:creationId xmlns:a16="http://schemas.microsoft.com/office/drawing/2014/main" id="{82A2CBF3-BF4D-45D3-96A9-B65E8EFB2476}"/>
                    </a:ext>
                  </a:extLst>
                </p14:cNvPr>
                <p14:cNvContentPartPr/>
                <p14:nvPr/>
              </p14:nvContentPartPr>
              <p14:xfrm>
                <a:off x="3877413" y="4724467"/>
                <a:ext cx="311760" cy="293760"/>
              </p14:xfrm>
            </p:contentPart>
          </mc:Choice>
          <mc:Fallback>
            <p:pic>
              <p:nvPicPr>
                <p:cNvPr id="87" name="筆跡 86">
                  <a:extLst>
                    <a:ext uri="{FF2B5EF4-FFF2-40B4-BE49-F238E27FC236}">
                      <a16:creationId xmlns:a16="http://schemas.microsoft.com/office/drawing/2014/main" id="{82A2CBF3-BF4D-45D3-96A9-B65E8EFB2476}"/>
                    </a:ext>
                  </a:extLst>
                </p:cNvPr>
                <p:cNvPicPr/>
                <p:nvPr/>
              </p:nvPicPr>
              <p:blipFill>
                <a:blip r:embed="rId114"/>
                <a:stretch>
                  <a:fillRect/>
                </a:stretch>
              </p:blipFill>
              <p:spPr>
                <a:xfrm>
                  <a:off x="3859413" y="4706467"/>
                  <a:ext cx="347400" cy="32940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88" name="筆跡 87">
                  <a:extLst>
                    <a:ext uri="{FF2B5EF4-FFF2-40B4-BE49-F238E27FC236}">
                      <a16:creationId xmlns:a16="http://schemas.microsoft.com/office/drawing/2014/main" id="{258AF3C7-5E46-48E5-AFFB-311E49AE8EA3}"/>
                    </a:ext>
                  </a:extLst>
                </p14:cNvPr>
                <p14:cNvContentPartPr/>
                <p14:nvPr/>
              </p14:nvContentPartPr>
              <p14:xfrm>
                <a:off x="3974253" y="4713307"/>
                <a:ext cx="133920" cy="253440"/>
              </p14:xfrm>
            </p:contentPart>
          </mc:Choice>
          <mc:Fallback>
            <p:pic>
              <p:nvPicPr>
                <p:cNvPr id="88" name="筆跡 87">
                  <a:extLst>
                    <a:ext uri="{FF2B5EF4-FFF2-40B4-BE49-F238E27FC236}">
                      <a16:creationId xmlns:a16="http://schemas.microsoft.com/office/drawing/2014/main" id="{258AF3C7-5E46-48E5-AFFB-311E49AE8EA3}"/>
                    </a:ext>
                  </a:extLst>
                </p:cNvPr>
                <p:cNvPicPr/>
                <p:nvPr/>
              </p:nvPicPr>
              <p:blipFill>
                <a:blip r:embed="rId116"/>
                <a:stretch>
                  <a:fillRect/>
                </a:stretch>
              </p:blipFill>
              <p:spPr>
                <a:xfrm>
                  <a:off x="3956253" y="4695307"/>
                  <a:ext cx="169560" cy="28908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89" name="筆跡 88">
                  <a:extLst>
                    <a:ext uri="{FF2B5EF4-FFF2-40B4-BE49-F238E27FC236}">
                      <a16:creationId xmlns:a16="http://schemas.microsoft.com/office/drawing/2014/main" id="{403E6659-F34C-4035-AE51-897B7C4CDFA6}"/>
                    </a:ext>
                  </a:extLst>
                </p14:cNvPr>
                <p14:cNvContentPartPr/>
                <p14:nvPr/>
              </p14:nvContentPartPr>
              <p14:xfrm>
                <a:off x="4241733" y="4829587"/>
                <a:ext cx="247680" cy="3960"/>
              </p14:xfrm>
            </p:contentPart>
          </mc:Choice>
          <mc:Fallback>
            <p:pic>
              <p:nvPicPr>
                <p:cNvPr id="89" name="筆跡 88">
                  <a:extLst>
                    <a:ext uri="{FF2B5EF4-FFF2-40B4-BE49-F238E27FC236}">
                      <a16:creationId xmlns:a16="http://schemas.microsoft.com/office/drawing/2014/main" id="{403E6659-F34C-4035-AE51-897B7C4CDFA6}"/>
                    </a:ext>
                  </a:extLst>
                </p:cNvPr>
                <p:cNvPicPr/>
                <p:nvPr/>
              </p:nvPicPr>
              <p:blipFill>
                <a:blip r:embed="rId118"/>
                <a:stretch>
                  <a:fillRect/>
                </a:stretch>
              </p:blipFill>
              <p:spPr>
                <a:xfrm>
                  <a:off x="4223733" y="4811587"/>
                  <a:ext cx="28332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90" name="筆跡 89">
                  <a:extLst>
                    <a:ext uri="{FF2B5EF4-FFF2-40B4-BE49-F238E27FC236}">
                      <a16:creationId xmlns:a16="http://schemas.microsoft.com/office/drawing/2014/main" id="{EA11C9D7-B06A-45CE-BFBE-32AC2C3D47C2}"/>
                    </a:ext>
                  </a:extLst>
                </p14:cNvPr>
                <p14:cNvContentPartPr/>
                <p14:nvPr/>
              </p14:nvContentPartPr>
              <p14:xfrm>
                <a:off x="4555653" y="4730227"/>
                <a:ext cx="451440" cy="263880"/>
              </p14:xfrm>
            </p:contentPart>
          </mc:Choice>
          <mc:Fallback>
            <p:pic>
              <p:nvPicPr>
                <p:cNvPr id="90" name="筆跡 89">
                  <a:extLst>
                    <a:ext uri="{FF2B5EF4-FFF2-40B4-BE49-F238E27FC236}">
                      <a16:creationId xmlns:a16="http://schemas.microsoft.com/office/drawing/2014/main" id="{EA11C9D7-B06A-45CE-BFBE-32AC2C3D47C2}"/>
                    </a:ext>
                  </a:extLst>
                </p:cNvPr>
                <p:cNvPicPr/>
                <p:nvPr/>
              </p:nvPicPr>
              <p:blipFill>
                <a:blip r:embed="rId120"/>
                <a:stretch>
                  <a:fillRect/>
                </a:stretch>
              </p:blipFill>
              <p:spPr>
                <a:xfrm>
                  <a:off x="4538013" y="4712587"/>
                  <a:ext cx="487080" cy="29952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91" name="筆跡 90">
                  <a:extLst>
                    <a:ext uri="{FF2B5EF4-FFF2-40B4-BE49-F238E27FC236}">
                      <a16:creationId xmlns:a16="http://schemas.microsoft.com/office/drawing/2014/main" id="{57DD4029-A07D-4FFD-9501-50FFEAA8027F}"/>
                    </a:ext>
                  </a:extLst>
                </p14:cNvPr>
                <p14:cNvContentPartPr/>
                <p14:nvPr/>
              </p14:nvContentPartPr>
              <p14:xfrm>
                <a:off x="3765093" y="4566067"/>
                <a:ext cx="219240" cy="592200"/>
              </p14:xfrm>
            </p:contentPart>
          </mc:Choice>
          <mc:Fallback>
            <p:pic>
              <p:nvPicPr>
                <p:cNvPr id="91" name="筆跡 90">
                  <a:extLst>
                    <a:ext uri="{FF2B5EF4-FFF2-40B4-BE49-F238E27FC236}">
                      <a16:creationId xmlns:a16="http://schemas.microsoft.com/office/drawing/2014/main" id="{57DD4029-A07D-4FFD-9501-50FFEAA8027F}"/>
                    </a:ext>
                  </a:extLst>
                </p:cNvPr>
                <p:cNvPicPr/>
                <p:nvPr/>
              </p:nvPicPr>
              <p:blipFill>
                <a:blip r:embed="rId122"/>
                <a:stretch>
                  <a:fillRect/>
                </a:stretch>
              </p:blipFill>
              <p:spPr>
                <a:xfrm>
                  <a:off x="3747453" y="4548067"/>
                  <a:ext cx="254880" cy="62784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93" name="筆跡 92">
                  <a:extLst>
                    <a:ext uri="{FF2B5EF4-FFF2-40B4-BE49-F238E27FC236}">
                      <a16:creationId xmlns:a16="http://schemas.microsoft.com/office/drawing/2014/main" id="{9B6921F7-232A-47F4-959A-B05931AAD233}"/>
                    </a:ext>
                  </a:extLst>
                </p14:cNvPr>
                <p14:cNvContentPartPr/>
                <p14:nvPr/>
              </p14:nvContentPartPr>
              <p14:xfrm>
                <a:off x="5006733" y="4702867"/>
                <a:ext cx="117360" cy="482760"/>
              </p14:xfrm>
            </p:contentPart>
          </mc:Choice>
          <mc:Fallback>
            <p:pic>
              <p:nvPicPr>
                <p:cNvPr id="93" name="筆跡 92">
                  <a:extLst>
                    <a:ext uri="{FF2B5EF4-FFF2-40B4-BE49-F238E27FC236}">
                      <a16:creationId xmlns:a16="http://schemas.microsoft.com/office/drawing/2014/main" id="{9B6921F7-232A-47F4-959A-B05931AAD233}"/>
                    </a:ext>
                  </a:extLst>
                </p:cNvPr>
                <p:cNvPicPr/>
                <p:nvPr/>
              </p:nvPicPr>
              <p:blipFill>
                <a:blip r:embed="rId124"/>
                <a:stretch>
                  <a:fillRect/>
                </a:stretch>
              </p:blipFill>
              <p:spPr>
                <a:xfrm>
                  <a:off x="4989093" y="4685227"/>
                  <a:ext cx="153000" cy="51840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94" name="筆跡 93">
                  <a:extLst>
                    <a:ext uri="{FF2B5EF4-FFF2-40B4-BE49-F238E27FC236}">
                      <a16:creationId xmlns:a16="http://schemas.microsoft.com/office/drawing/2014/main" id="{4F553203-6B56-4274-82CD-4D0572E3672C}"/>
                    </a:ext>
                  </a:extLst>
                </p14:cNvPr>
                <p14:cNvContentPartPr/>
                <p14:nvPr/>
              </p14:nvContentPartPr>
              <p14:xfrm>
                <a:off x="5220573" y="4631227"/>
                <a:ext cx="104040" cy="140760"/>
              </p14:xfrm>
            </p:contentPart>
          </mc:Choice>
          <mc:Fallback>
            <p:pic>
              <p:nvPicPr>
                <p:cNvPr id="94" name="筆跡 93">
                  <a:extLst>
                    <a:ext uri="{FF2B5EF4-FFF2-40B4-BE49-F238E27FC236}">
                      <a16:creationId xmlns:a16="http://schemas.microsoft.com/office/drawing/2014/main" id="{4F553203-6B56-4274-82CD-4D0572E3672C}"/>
                    </a:ext>
                  </a:extLst>
                </p:cNvPr>
                <p:cNvPicPr/>
                <p:nvPr/>
              </p:nvPicPr>
              <p:blipFill>
                <a:blip r:embed="rId126"/>
                <a:stretch>
                  <a:fillRect/>
                </a:stretch>
              </p:blipFill>
              <p:spPr>
                <a:xfrm>
                  <a:off x="5202933" y="4613227"/>
                  <a:ext cx="13968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95" name="筆跡 94">
                  <a:extLst>
                    <a:ext uri="{FF2B5EF4-FFF2-40B4-BE49-F238E27FC236}">
                      <a16:creationId xmlns:a16="http://schemas.microsoft.com/office/drawing/2014/main" id="{FE86357D-2A22-4396-871F-5CFEB9EA45FD}"/>
                    </a:ext>
                  </a:extLst>
                </p14:cNvPr>
                <p14:cNvContentPartPr/>
                <p14:nvPr/>
              </p14:nvContentPartPr>
              <p14:xfrm>
                <a:off x="5337573" y="4528267"/>
                <a:ext cx="207720" cy="684720"/>
              </p14:xfrm>
            </p:contentPart>
          </mc:Choice>
          <mc:Fallback>
            <p:pic>
              <p:nvPicPr>
                <p:cNvPr id="95" name="筆跡 94">
                  <a:extLst>
                    <a:ext uri="{FF2B5EF4-FFF2-40B4-BE49-F238E27FC236}">
                      <a16:creationId xmlns:a16="http://schemas.microsoft.com/office/drawing/2014/main" id="{FE86357D-2A22-4396-871F-5CFEB9EA45FD}"/>
                    </a:ext>
                  </a:extLst>
                </p:cNvPr>
                <p:cNvPicPr/>
                <p:nvPr/>
              </p:nvPicPr>
              <p:blipFill>
                <a:blip r:embed="rId128"/>
                <a:stretch>
                  <a:fillRect/>
                </a:stretch>
              </p:blipFill>
              <p:spPr>
                <a:xfrm>
                  <a:off x="5319933" y="4510627"/>
                  <a:ext cx="243360" cy="720360"/>
                </a:xfrm>
                <a:prstGeom prst="rect">
                  <a:avLst/>
                </a:prstGeom>
              </p:spPr>
            </p:pic>
          </mc:Fallback>
        </mc:AlternateContent>
      </p:grpSp>
      <p:grpSp>
        <p:nvGrpSpPr>
          <p:cNvPr id="108" name="群組 107">
            <a:extLst>
              <a:ext uri="{FF2B5EF4-FFF2-40B4-BE49-F238E27FC236}">
                <a16:creationId xmlns:a16="http://schemas.microsoft.com/office/drawing/2014/main" id="{FB374015-56C0-4826-AD88-89AB41B2FDBC}"/>
              </a:ext>
            </a:extLst>
          </p:cNvPr>
          <p:cNvGrpSpPr/>
          <p:nvPr/>
        </p:nvGrpSpPr>
        <p:grpSpPr>
          <a:xfrm>
            <a:off x="2714253" y="5736427"/>
            <a:ext cx="304560" cy="132480"/>
            <a:chOff x="2714253" y="5736427"/>
            <a:chExt cx="304560" cy="132480"/>
          </a:xfrm>
        </p:grpSpPr>
        <mc:AlternateContent xmlns:mc="http://schemas.openxmlformats.org/markup-compatibility/2006">
          <mc:Choice xmlns:p14="http://schemas.microsoft.com/office/powerpoint/2010/main" Requires="p14">
            <p:contentPart p14:bwMode="auto" r:id="rId129">
              <p14:nvContentPartPr>
                <p14:cNvPr id="97" name="筆跡 96">
                  <a:extLst>
                    <a:ext uri="{FF2B5EF4-FFF2-40B4-BE49-F238E27FC236}">
                      <a16:creationId xmlns:a16="http://schemas.microsoft.com/office/drawing/2014/main" id="{82C0BDA2-7524-48A4-A0CB-6B17B692246F}"/>
                    </a:ext>
                  </a:extLst>
                </p14:cNvPr>
                <p14:cNvContentPartPr/>
                <p14:nvPr/>
              </p14:nvContentPartPr>
              <p14:xfrm>
                <a:off x="2714253" y="5736427"/>
                <a:ext cx="247680" cy="7200"/>
              </p14:xfrm>
            </p:contentPart>
          </mc:Choice>
          <mc:Fallback>
            <p:pic>
              <p:nvPicPr>
                <p:cNvPr id="97" name="筆跡 96">
                  <a:extLst>
                    <a:ext uri="{FF2B5EF4-FFF2-40B4-BE49-F238E27FC236}">
                      <a16:creationId xmlns:a16="http://schemas.microsoft.com/office/drawing/2014/main" id="{82C0BDA2-7524-48A4-A0CB-6B17B692246F}"/>
                    </a:ext>
                  </a:extLst>
                </p:cNvPr>
                <p:cNvPicPr/>
                <p:nvPr/>
              </p:nvPicPr>
              <p:blipFill>
                <a:blip r:embed="rId130"/>
                <a:stretch>
                  <a:fillRect/>
                </a:stretch>
              </p:blipFill>
              <p:spPr>
                <a:xfrm>
                  <a:off x="2696613" y="5718427"/>
                  <a:ext cx="28332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98" name="筆跡 97">
                  <a:extLst>
                    <a:ext uri="{FF2B5EF4-FFF2-40B4-BE49-F238E27FC236}">
                      <a16:creationId xmlns:a16="http://schemas.microsoft.com/office/drawing/2014/main" id="{EE6286C9-3452-4227-BB22-4E313C48BF86}"/>
                    </a:ext>
                  </a:extLst>
                </p14:cNvPr>
                <p14:cNvContentPartPr/>
                <p14:nvPr/>
              </p14:nvContentPartPr>
              <p14:xfrm>
                <a:off x="2750973" y="5849467"/>
                <a:ext cx="267840" cy="19440"/>
              </p14:xfrm>
            </p:contentPart>
          </mc:Choice>
          <mc:Fallback>
            <p:pic>
              <p:nvPicPr>
                <p:cNvPr id="98" name="筆跡 97">
                  <a:extLst>
                    <a:ext uri="{FF2B5EF4-FFF2-40B4-BE49-F238E27FC236}">
                      <a16:creationId xmlns:a16="http://schemas.microsoft.com/office/drawing/2014/main" id="{EE6286C9-3452-4227-BB22-4E313C48BF86}"/>
                    </a:ext>
                  </a:extLst>
                </p:cNvPr>
                <p:cNvPicPr/>
                <p:nvPr/>
              </p:nvPicPr>
              <p:blipFill>
                <a:blip r:embed="rId132"/>
                <a:stretch>
                  <a:fillRect/>
                </a:stretch>
              </p:blipFill>
              <p:spPr>
                <a:xfrm>
                  <a:off x="2733333" y="5831467"/>
                  <a:ext cx="303480" cy="55080"/>
                </a:xfrm>
                <a:prstGeom prst="rect">
                  <a:avLst/>
                </a:prstGeom>
              </p:spPr>
            </p:pic>
          </mc:Fallback>
        </mc:AlternateContent>
      </p:grpSp>
      <p:grpSp>
        <p:nvGrpSpPr>
          <p:cNvPr id="107" name="群組 106">
            <a:extLst>
              <a:ext uri="{FF2B5EF4-FFF2-40B4-BE49-F238E27FC236}">
                <a16:creationId xmlns:a16="http://schemas.microsoft.com/office/drawing/2014/main" id="{0B40D196-54EF-4916-B5AD-A88D90767739}"/>
              </a:ext>
            </a:extLst>
          </p:cNvPr>
          <p:cNvGrpSpPr/>
          <p:nvPr/>
        </p:nvGrpSpPr>
        <p:grpSpPr>
          <a:xfrm>
            <a:off x="3285933" y="5828587"/>
            <a:ext cx="314280" cy="51840"/>
            <a:chOff x="3285933" y="5828587"/>
            <a:chExt cx="314280" cy="51840"/>
          </a:xfrm>
        </p:grpSpPr>
        <mc:AlternateContent xmlns:mc="http://schemas.openxmlformats.org/markup-compatibility/2006">
          <mc:Choice xmlns:p14="http://schemas.microsoft.com/office/powerpoint/2010/main" Requires="p14">
            <p:contentPart p14:bwMode="auto" r:id="rId133">
              <p14:nvContentPartPr>
                <p14:cNvPr id="99" name="筆跡 98">
                  <a:extLst>
                    <a:ext uri="{FF2B5EF4-FFF2-40B4-BE49-F238E27FC236}">
                      <a16:creationId xmlns:a16="http://schemas.microsoft.com/office/drawing/2014/main" id="{900B4C71-232E-420F-915F-9A4650DBF3D3}"/>
                    </a:ext>
                  </a:extLst>
                </p14:cNvPr>
                <p14:cNvContentPartPr/>
                <p14:nvPr/>
              </p14:nvContentPartPr>
              <p14:xfrm>
                <a:off x="3285933" y="5828587"/>
                <a:ext cx="77400" cy="20880"/>
              </p14:xfrm>
            </p:contentPart>
          </mc:Choice>
          <mc:Fallback>
            <p:pic>
              <p:nvPicPr>
                <p:cNvPr id="99" name="筆跡 98">
                  <a:extLst>
                    <a:ext uri="{FF2B5EF4-FFF2-40B4-BE49-F238E27FC236}">
                      <a16:creationId xmlns:a16="http://schemas.microsoft.com/office/drawing/2014/main" id="{900B4C71-232E-420F-915F-9A4650DBF3D3}"/>
                    </a:ext>
                  </a:extLst>
                </p:cNvPr>
                <p:cNvPicPr/>
                <p:nvPr/>
              </p:nvPicPr>
              <p:blipFill>
                <a:blip r:embed="rId134"/>
                <a:stretch>
                  <a:fillRect/>
                </a:stretch>
              </p:blipFill>
              <p:spPr>
                <a:xfrm>
                  <a:off x="3267933" y="5810947"/>
                  <a:ext cx="11304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100" name="筆跡 99">
                  <a:extLst>
                    <a:ext uri="{FF2B5EF4-FFF2-40B4-BE49-F238E27FC236}">
                      <a16:creationId xmlns:a16="http://schemas.microsoft.com/office/drawing/2014/main" id="{D8135B88-12DF-4C01-B429-DC6076EDBC1D}"/>
                    </a:ext>
                  </a:extLst>
                </p14:cNvPr>
                <p14:cNvContentPartPr/>
                <p14:nvPr/>
              </p14:nvContentPartPr>
              <p14:xfrm>
                <a:off x="3563133" y="5866387"/>
                <a:ext cx="37080" cy="14040"/>
              </p14:xfrm>
            </p:contentPart>
          </mc:Choice>
          <mc:Fallback>
            <p:pic>
              <p:nvPicPr>
                <p:cNvPr id="100" name="筆跡 99">
                  <a:extLst>
                    <a:ext uri="{FF2B5EF4-FFF2-40B4-BE49-F238E27FC236}">
                      <a16:creationId xmlns:a16="http://schemas.microsoft.com/office/drawing/2014/main" id="{D8135B88-12DF-4C01-B429-DC6076EDBC1D}"/>
                    </a:ext>
                  </a:extLst>
                </p:cNvPr>
                <p:cNvPicPr/>
                <p:nvPr/>
              </p:nvPicPr>
              <p:blipFill>
                <a:blip r:embed="rId136"/>
                <a:stretch>
                  <a:fillRect/>
                </a:stretch>
              </p:blipFill>
              <p:spPr>
                <a:xfrm>
                  <a:off x="3545493" y="5848747"/>
                  <a:ext cx="72720" cy="49680"/>
                </a:xfrm>
                <a:prstGeom prst="rect">
                  <a:avLst/>
                </a:prstGeom>
              </p:spPr>
            </p:pic>
          </mc:Fallback>
        </mc:AlternateContent>
      </p:grpSp>
      <p:grpSp>
        <p:nvGrpSpPr>
          <p:cNvPr id="106" name="群組 105">
            <a:extLst>
              <a:ext uri="{FF2B5EF4-FFF2-40B4-BE49-F238E27FC236}">
                <a16:creationId xmlns:a16="http://schemas.microsoft.com/office/drawing/2014/main" id="{DF4E5E06-5678-4AA3-A3DC-82DF4D351AF2}"/>
              </a:ext>
            </a:extLst>
          </p:cNvPr>
          <p:cNvGrpSpPr/>
          <p:nvPr/>
        </p:nvGrpSpPr>
        <p:grpSpPr>
          <a:xfrm>
            <a:off x="3877413" y="5914267"/>
            <a:ext cx="354600" cy="7200"/>
            <a:chOff x="3877413" y="5914267"/>
            <a:chExt cx="354600" cy="7200"/>
          </a:xfrm>
        </p:grpSpPr>
        <mc:AlternateContent xmlns:mc="http://schemas.openxmlformats.org/markup-compatibility/2006">
          <mc:Choice xmlns:p14="http://schemas.microsoft.com/office/powerpoint/2010/main" Requires="p14">
            <p:contentPart p14:bwMode="auto" r:id="rId137">
              <p14:nvContentPartPr>
                <p14:cNvPr id="101" name="筆跡 100">
                  <a:extLst>
                    <a:ext uri="{FF2B5EF4-FFF2-40B4-BE49-F238E27FC236}">
                      <a16:creationId xmlns:a16="http://schemas.microsoft.com/office/drawing/2014/main" id="{B1ED8CB2-D2D3-44D7-8225-36933F216123}"/>
                    </a:ext>
                  </a:extLst>
                </p14:cNvPr>
                <p14:cNvContentPartPr/>
                <p14:nvPr/>
              </p14:nvContentPartPr>
              <p14:xfrm>
                <a:off x="3877413" y="5921107"/>
                <a:ext cx="67320" cy="360"/>
              </p14:xfrm>
            </p:contentPart>
          </mc:Choice>
          <mc:Fallback>
            <p:pic>
              <p:nvPicPr>
                <p:cNvPr id="101" name="筆跡 100">
                  <a:extLst>
                    <a:ext uri="{FF2B5EF4-FFF2-40B4-BE49-F238E27FC236}">
                      <a16:creationId xmlns:a16="http://schemas.microsoft.com/office/drawing/2014/main" id="{B1ED8CB2-D2D3-44D7-8225-36933F216123}"/>
                    </a:ext>
                  </a:extLst>
                </p:cNvPr>
                <p:cNvPicPr/>
                <p:nvPr/>
              </p:nvPicPr>
              <p:blipFill>
                <a:blip r:embed="rId138"/>
                <a:stretch>
                  <a:fillRect/>
                </a:stretch>
              </p:blipFill>
              <p:spPr>
                <a:xfrm>
                  <a:off x="3859413" y="5903467"/>
                  <a:ext cx="10296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102" name="筆跡 101">
                  <a:extLst>
                    <a:ext uri="{FF2B5EF4-FFF2-40B4-BE49-F238E27FC236}">
                      <a16:creationId xmlns:a16="http://schemas.microsoft.com/office/drawing/2014/main" id="{631D1C18-77E1-467F-9B8F-1D01AAE6D8CA}"/>
                    </a:ext>
                  </a:extLst>
                </p14:cNvPr>
                <p14:cNvContentPartPr/>
                <p14:nvPr/>
              </p14:nvContentPartPr>
              <p14:xfrm>
                <a:off x="4184853" y="5914267"/>
                <a:ext cx="47160" cy="360"/>
              </p14:xfrm>
            </p:contentPart>
          </mc:Choice>
          <mc:Fallback>
            <p:pic>
              <p:nvPicPr>
                <p:cNvPr id="102" name="筆跡 101">
                  <a:extLst>
                    <a:ext uri="{FF2B5EF4-FFF2-40B4-BE49-F238E27FC236}">
                      <a16:creationId xmlns:a16="http://schemas.microsoft.com/office/drawing/2014/main" id="{631D1C18-77E1-467F-9B8F-1D01AAE6D8CA}"/>
                    </a:ext>
                  </a:extLst>
                </p:cNvPr>
                <p:cNvPicPr/>
                <p:nvPr/>
              </p:nvPicPr>
              <p:blipFill>
                <a:blip r:embed="rId140"/>
                <a:stretch>
                  <a:fillRect/>
                </a:stretch>
              </p:blipFill>
              <p:spPr>
                <a:xfrm>
                  <a:off x="4166853" y="5896627"/>
                  <a:ext cx="82800" cy="36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1">
            <p14:nvContentPartPr>
              <p14:cNvPr id="103" name="筆跡 102">
                <a:extLst>
                  <a:ext uri="{FF2B5EF4-FFF2-40B4-BE49-F238E27FC236}">
                    <a16:creationId xmlns:a16="http://schemas.microsoft.com/office/drawing/2014/main" id="{C8B3FB20-B3FC-4CA8-AFD3-679D8D1E711D}"/>
                  </a:ext>
                </a:extLst>
              </p14:cNvPr>
              <p14:cNvContentPartPr/>
              <p14:nvPr/>
            </p14:nvContentPartPr>
            <p14:xfrm>
              <a:off x="4619013" y="5794387"/>
              <a:ext cx="357840" cy="360"/>
            </p14:xfrm>
          </p:contentPart>
        </mc:Choice>
        <mc:Fallback>
          <p:pic>
            <p:nvPicPr>
              <p:cNvPr id="103" name="筆跡 102">
                <a:extLst>
                  <a:ext uri="{FF2B5EF4-FFF2-40B4-BE49-F238E27FC236}">
                    <a16:creationId xmlns:a16="http://schemas.microsoft.com/office/drawing/2014/main" id="{C8B3FB20-B3FC-4CA8-AFD3-679D8D1E711D}"/>
                  </a:ext>
                </a:extLst>
              </p:cNvPr>
              <p:cNvPicPr/>
              <p:nvPr/>
            </p:nvPicPr>
            <p:blipFill>
              <a:blip r:embed="rId142"/>
              <a:stretch>
                <a:fillRect/>
              </a:stretch>
            </p:blipFill>
            <p:spPr>
              <a:xfrm>
                <a:off x="4601373" y="5776747"/>
                <a:ext cx="39348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104" name="筆跡 103">
                <a:extLst>
                  <a:ext uri="{FF2B5EF4-FFF2-40B4-BE49-F238E27FC236}">
                    <a16:creationId xmlns:a16="http://schemas.microsoft.com/office/drawing/2014/main" id="{D5B442BE-708C-4727-ADA7-A08FA5D2F96D}"/>
                  </a:ext>
                </a:extLst>
              </p14:cNvPr>
              <p14:cNvContentPartPr/>
              <p14:nvPr/>
            </p14:nvContentPartPr>
            <p14:xfrm>
              <a:off x="4639173" y="5924707"/>
              <a:ext cx="294480" cy="14040"/>
            </p14:xfrm>
          </p:contentPart>
        </mc:Choice>
        <mc:Fallback>
          <p:pic>
            <p:nvPicPr>
              <p:cNvPr id="104" name="筆跡 103">
                <a:extLst>
                  <a:ext uri="{FF2B5EF4-FFF2-40B4-BE49-F238E27FC236}">
                    <a16:creationId xmlns:a16="http://schemas.microsoft.com/office/drawing/2014/main" id="{D5B442BE-708C-4727-ADA7-A08FA5D2F96D}"/>
                  </a:ext>
                </a:extLst>
              </p:cNvPr>
              <p:cNvPicPr/>
              <p:nvPr/>
            </p:nvPicPr>
            <p:blipFill>
              <a:blip r:embed="rId144"/>
              <a:stretch>
                <a:fillRect/>
              </a:stretch>
            </p:blipFill>
            <p:spPr>
              <a:xfrm>
                <a:off x="4621533" y="5906707"/>
                <a:ext cx="33012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105" name="筆跡 104">
                <a:extLst>
                  <a:ext uri="{FF2B5EF4-FFF2-40B4-BE49-F238E27FC236}">
                    <a16:creationId xmlns:a16="http://schemas.microsoft.com/office/drawing/2014/main" id="{77B3AF7D-DD2D-4C32-898D-F9E1A554DAE5}"/>
                  </a:ext>
                </a:extLst>
              </p14:cNvPr>
              <p14:cNvContentPartPr/>
              <p14:nvPr/>
            </p14:nvContentPartPr>
            <p14:xfrm>
              <a:off x="5254053" y="5618347"/>
              <a:ext cx="622080" cy="381960"/>
            </p14:xfrm>
          </p:contentPart>
        </mc:Choice>
        <mc:Fallback>
          <p:pic>
            <p:nvPicPr>
              <p:cNvPr id="105" name="筆跡 104">
                <a:extLst>
                  <a:ext uri="{FF2B5EF4-FFF2-40B4-BE49-F238E27FC236}">
                    <a16:creationId xmlns:a16="http://schemas.microsoft.com/office/drawing/2014/main" id="{77B3AF7D-DD2D-4C32-898D-F9E1A554DAE5}"/>
                  </a:ext>
                </a:extLst>
              </p:cNvPr>
              <p:cNvPicPr/>
              <p:nvPr/>
            </p:nvPicPr>
            <p:blipFill>
              <a:blip r:embed="rId146"/>
              <a:stretch>
                <a:fillRect/>
              </a:stretch>
            </p:blipFill>
            <p:spPr>
              <a:xfrm>
                <a:off x="5236413" y="5600347"/>
                <a:ext cx="657720" cy="417600"/>
              </a:xfrm>
              <a:prstGeom prst="rect">
                <a:avLst/>
              </a:prstGeom>
            </p:spPr>
          </p:pic>
        </mc:Fallback>
      </mc:AlternateContent>
      <p:grpSp>
        <p:nvGrpSpPr>
          <p:cNvPr id="111" name="群組 110">
            <a:extLst>
              <a:ext uri="{FF2B5EF4-FFF2-40B4-BE49-F238E27FC236}">
                <a16:creationId xmlns:a16="http://schemas.microsoft.com/office/drawing/2014/main" id="{2631DD11-85DA-4B75-A2BE-C61A8458BC54}"/>
              </a:ext>
            </a:extLst>
          </p:cNvPr>
          <p:cNvGrpSpPr/>
          <p:nvPr/>
        </p:nvGrpSpPr>
        <p:grpSpPr>
          <a:xfrm>
            <a:off x="2704173" y="1609387"/>
            <a:ext cx="201240" cy="496440"/>
            <a:chOff x="2704173" y="1609387"/>
            <a:chExt cx="201240" cy="496440"/>
          </a:xfrm>
        </p:grpSpPr>
        <mc:AlternateContent xmlns:mc="http://schemas.openxmlformats.org/markup-compatibility/2006">
          <mc:Choice xmlns:p14="http://schemas.microsoft.com/office/powerpoint/2010/main" Requires="p14">
            <p:contentPart p14:bwMode="auto" r:id="rId147">
              <p14:nvContentPartPr>
                <p14:cNvPr id="109" name="筆跡 108">
                  <a:extLst>
                    <a:ext uri="{FF2B5EF4-FFF2-40B4-BE49-F238E27FC236}">
                      <a16:creationId xmlns:a16="http://schemas.microsoft.com/office/drawing/2014/main" id="{9E527568-E556-4D8F-B1C3-561DC635DD4D}"/>
                    </a:ext>
                  </a:extLst>
                </p14:cNvPr>
                <p14:cNvContentPartPr/>
                <p14:nvPr/>
              </p14:nvContentPartPr>
              <p14:xfrm>
                <a:off x="2770773" y="1609387"/>
                <a:ext cx="134640" cy="496440"/>
              </p14:xfrm>
            </p:contentPart>
          </mc:Choice>
          <mc:Fallback>
            <p:pic>
              <p:nvPicPr>
                <p:cNvPr id="109" name="筆跡 108">
                  <a:extLst>
                    <a:ext uri="{FF2B5EF4-FFF2-40B4-BE49-F238E27FC236}">
                      <a16:creationId xmlns:a16="http://schemas.microsoft.com/office/drawing/2014/main" id="{9E527568-E556-4D8F-B1C3-561DC635DD4D}"/>
                    </a:ext>
                  </a:extLst>
                </p:cNvPr>
                <p:cNvPicPr/>
                <p:nvPr/>
              </p:nvPicPr>
              <p:blipFill>
                <a:blip r:embed="rId148"/>
                <a:stretch>
                  <a:fillRect/>
                </a:stretch>
              </p:blipFill>
              <p:spPr>
                <a:xfrm>
                  <a:off x="2752773" y="1591747"/>
                  <a:ext cx="170280" cy="53208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10" name="筆跡 109">
                  <a:extLst>
                    <a:ext uri="{FF2B5EF4-FFF2-40B4-BE49-F238E27FC236}">
                      <a16:creationId xmlns:a16="http://schemas.microsoft.com/office/drawing/2014/main" id="{1447CC87-409F-440E-9F7D-612C8AED341C}"/>
                    </a:ext>
                  </a:extLst>
                </p14:cNvPr>
                <p14:cNvContentPartPr/>
                <p14:nvPr/>
              </p14:nvContentPartPr>
              <p14:xfrm>
                <a:off x="2704173" y="1951747"/>
                <a:ext cx="180720" cy="130680"/>
              </p14:xfrm>
            </p:contentPart>
          </mc:Choice>
          <mc:Fallback>
            <p:pic>
              <p:nvPicPr>
                <p:cNvPr id="110" name="筆跡 109">
                  <a:extLst>
                    <a:ext uri="{FF2B5EF4-FFF2-40B4-BE49-F238E27FC236}">
                      <a16:creationId xmlns:a16="http://schemas.microsoft.com/office/drawing/2014/main" id="{1447CC87-409F-440E-9F7D-612C8AED341C}"/>
                    </a:ext>
                  </a:extLst>
                </p:cNvPr>
                <p:cNvPicPr/>
                <p:nvPr/>
              </p:nvPicPr>
              <p:blipFill>
                <a:blip r:embed="rId150"/>
                <a:stretch>
                  <a:fillRect/>
                </a:stretch>
              </p:blipFill>
              <p:spPr>
                <a:xfrm>
                  <a:off x="2686533" y="1933747"/>
                  <a:ext cx="216360" cy="166320"/>
                </a:xfrm>
                <a:prstGeom prst="rect">
                  <a:avLst/>
                </a:prstGeom>
              </p:spPr>
            </p:pic>
          </mc:Fallback>
        </mc:AlternateContent>
      </p:grpSp>
      <p:grpSp>
        <p:nvGrpSpPr>
          <p:cNvPr id="123" name="群組 122">
            <a:extLst>
              <a:ext uri="{FF2B5EF4-FFF2-40B4-BE49-F238E27FC236}">
                <a16:creationId xmlns:a16="http://schemas.microsoft.com/office/drawing/2014/main" id="{8EF2C634-2817-4FBC-BE47-7AC275A3B514}"/>
              </a:ext>
            </a:extLst>
          </p:cNvPr>
          <p:cNvGrpSpPr/>
          <p:nvPr/>
        </p:nvGrpSpPr>
        <p:grpSpPr>
          <a:xfrm>
            <a:off x="4057773" y="1277467"/>
            <a:ext cx="1480680" cy="829800"/>
            <a:chOff x="4057773" y="1277467"/>
            <a:chExt cx="1480680" cy="829800"/>
          </a:xfrm>
        </p:grpSpPr>
        <mc:AlternateContent xmlns:mc="http://schemas.openxmlformats.org/markup-compatibility/2006">
          <mc:Choice xmlns:p14="http://schemas.microsoft.com/office/powerpoint/2010/main" Requires="p14">
            <p:contentPart p14:bwMode="auto" r:id="rId151">
              <p14:nvContentPartPr>
                <p14:cNvPr id="112" name="筆跡 111">
                  <a:extLst>
                    <a:ext uri="{FF2B5EF4-FFF2-40B4-BE49-F238E27FC236}">
                      <a16:creationId xmlns:a16="http://schemas.microsoft.com/office/drawing/2014/main" id="{5D6E4030-9867-44E1-821F-0AD5C7954B9E}"/>
                    </a:ext>
                  </a:extLst>
                </p14:cNvPr>
                <p14:cNvContentPartPr/>
                <p14:nvPr/>
              </p14:nvContentPartPr>
              <p14:xfrm>
                <a:off x="5324253" y="1664107"/>
                <a:ext cx="114120" cy="411120"/>
              </p14:xfrm>
            </p:contentPart>
          </mc:Choice>
          <mc:Fallback>
            <p:pic>
              <p:nvPicPr>
                <p:cNvPr id="112" name="筆跡 111">
                  <a:extLst>
                    <a:ext uri="{FF2B5EF4-FFF2-40B4-BE49-F238E27FC236}">
                      <a16:creationId xmlns:a16="http://schemas.microsoft.com/office/drawing/2014/main" id="{5D6E4030-9867-44E1-821F-0AD5C7954B9E}"/>
                    </a:ext>
                  </a:extLst>
                </p:cNvPr>
                <p:cNvPicPr/>
                <p:nvPr/>
              </p:nvPicPr>
              <p:blipFill>
                <a:blip r:embed="rId152"/>
                <a:stretch>
                  <a:fillRect/>
                </a:stretch>
              </p:blipFill>
              <p:spPr>
                <a:xfrm>
                  <a:off x="5306613" y="1646467"/>
                  <a:ext cx="149760" cy="44676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13" name="筆跡 112">
                  <a:extLst>
                    <a:ext uri="{FF2B5EF4-FFF2-40B4-BE49-F238E27FC236}">
                      <a16:creationId xmlns:a16="http://schemas.microsoft.com/office/drawing/2014/main" id="{3B0441DC-04DC-4172-86B1-DF3A93889275}"/>
                    </a:ext>
                  </a:extLst>
                </p14:cNvPr>
                <p14:cNvContentPartPr/>
                <p14:nvPr/>
              </p14:nvContentPartPr>
              <p14:xfrm>
                <a:off x="5350893" y="1965427"/>
                <a:ext cx="187560" cy="141840"/>
              </p14:xfrm>
            </p:contentPart>
          </mc:Choice>
          <mc:Fallback>
            <p:pic>
              <p:nvPicPr>
                <p:cNvPr id="113" name="筆跡 112">
                  <a:extLst>
                    <a:ext uri="{FF2B5EF4-FFF2-40B4-BE49-F238E27FC236}">
                      <a16:creationId xmlns:a16="http://schemas.microsoft.com/office/drawing/2014/main" id="{3B0441DC-04DC-4172-86B1-DF3A93889275}"/>
                    </a:ext>
                  </a:extLst>
                </p:cNvPr>
                <p:cNvPicPr/>
                <p:nvPr/>
              </p:nvPicPr>
              <p:blipFill>
                <a:blip r:embed="rId154"/>
                <a:stretch>
                  <a:fillRect/>
                </a:stretch>
              </p:blipFill>
              <p:spPr>
                <a:xfrm>
                  <a:off x="5333253" y="1947427"/>
                  <a:ext cx="22320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15" name="筆跡 114">
                  <a:extLst>
                    <a:ext uri="{FF2B5EF4-FFF2-40B4-BE49-F238E27FC236}">
                      <a16:creationId xmlns:a16="http://schemas.microsoft.com/office/drawing/2014/main" id="{952180B1-3441-4F9C-A077-972175CC7838}"/>
                    </a:ext>
                  </a:extLst>
                </p14:cNvPr>
                <p14:cNvContentPartPr/>
                <p14:nvPr/>
              </p14:nvContentPartPr>
              <p14:xfrm>
                <a:off x="4057773" y="1277467"/>
                <a:ext cx="431640" cy="363600"/>
              </p14:xfrm>
            </p:contentPart>
          </mc:Choice>
          <mc:Fallback>
            <p:pic>
              <p:nvPicPr>
                <p:cNvPr id="115" name="筆跡 114">
                  <a:extLst>
                    <a:ext uri="{FF2B5EF4-FFF2-40B4-BE49-F238E27FC236}">
                      <a16:creationId xmlns:a16="http://schemas.microsoft.com/office/drawing/2014/main" id="{952180B1-3441-4F9C-A077-972175CC7838}"/>
                    </a:ext>
                  </a:extLst>
                </p:cNvPr>
                <p:cNvPicPr/>
                <p:nvPr/>
              </p:nvPicPr>
              <p:blipFill>
                <a:blip r:embed="rId156"/>
                <a:stretch>
                  <a:fillRect/>
                </a:stretch>
              </p:blipFill>
              <p:spPr>
                <a:xfrm>
                  <a:off x="4039773" y="1259827"/>
                  <a:ext cx="467280" cy="39924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16" name="筆跡 115">
                  <a:extLst>
                    <a:ext uri="{FF2B5EF4-FFF2-40B4-BE49-F238E27FC236}">
                      <a16:creationId xmlns:a16="http://schemas.microsoft.com/office/drawing/2014/main" id="{D929C6CD-2F07-4E34-A76F-9F6C1EE98E36}"/>
                    </a:ext>
                  </a:extLst>
                </p14:cNvPr>
                <p14:cNvContentPartPr/>
                <p14:nvPr/>
              </p14:nvContentPartPr>
              <p14:xfrm>
                <a:off x="4652493" y="1376827"/>
                <a:ext cx="184320" cy="9000"/>
              </p14:xfrm>
            </p:contentPart>
          </mc:Choice>
          <mc:Fallback>
            <p:pic>
              <p:nvPicPr>
                <p:cNvPr id="116" name="筆跡 115">
                  <a:extLst>
                    <a:ext uri="{FF2B5EF4-FFF2-40B4-BE49-F238E27FC236}">
                      <a16:creationId xmlns:a16="http://schemas.microsoft.com/office/drawing/2014/main" id="{D929C6CD-2F07-4E34-A76F-9F6C1EE98E36}"/>
                    </a:ext>
                  </a:extLst>
                </p:cNvPr>
                <p:cNvPicPr/>
                <p:nvPr/>
              </p:nvPicPr>
              <p:blipFill>
                <a:blip r:embed="rId158"/>
                <a:stretch>
                  <a:fillRect/>
                </a:stretch>
              </p:blipFill>
              <p:spPr>
                <a:xfrm>
                  <a:off x="4634853" y="1358827"/>
                  <a:ext cx="21996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17" name="筆跡 116">
                  <a:extLst>
                    <a:ext uri="{FF2B5EF4-FFF2-40B4-BE49-F238E27FC236}">
                      <a16:creationId xmlns:a16="http://schemas.microsoft.com/office/drawing/2014/main" id="{D8621F46-B4FD-4345-812C-098CDE470EC5}"/>
                    </a:ext>
                  </a:extLst>
                </p14:cNvPr>
                <p14:cNvContentPartPr/>
                <p14:nvPr/>
              </p14:nvContentPartPr>
              <p14:xfrm>
                <a:off x="4652493" y="1376827"/>
                <a:ext cx="360" cy="360"/>
              </p14:xfrm>
            </p:contentPart>
          </mc:Choice>
          <mc:Fallback>
            <p:pic>
              <p:nvPicPr>
                <p:cNvPr id="117" name="筆跡 116">
                  <a:extLst>
                    <a:ext uri="{FF2B5EF4-FFF2-40B4-BE49-F238E27FC236}">
                      <a16:creationId xmlns:a16="http://schemas.microsoft.com/office/drawing/2014/main" id="{D8621F46-B4FD-4345-812C-098CDE470EC5}"/>
                    </a:ext>
                  </a:extLst>
                </p:cNvPr>
                <p:cNvPicPr/>
                <p:nvPr/>
              </p:nvPicPr>
              <p:blipFill>
                <a:blip r:embed="rId14"/>
                <a:stretch>
                  <a:fillRect/>
                </a:stretch>
              </p:blipFill>
              <p:spPr>
                <a:xfrm>
                  <a:off x="4634853" y="135882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18" name="筆跡 117">
                  <a:extLst>
                    <a:ext uri="{FF2B5EF4-FFF2-40B4-BE49-F238E27FC236}">
                      <a16:creationId xmlns:a16="http://schemas.microsoft.com/office/drawing/2014/main" id="{C3F16B32-DE5E-4157-911F-ABC6F0D585E9}"/>
                    </a:ext>
                  </a:extLst>
                </p14:cNvPr>
                <p14:cNvContentPartPr/>
                <p14:nvPr/>
              </p14:nvContentPartPr>
              <p14:xfrm>
                <a:off x="4646013" y="1376827"/>
                <a:ext cx="187560" cy="86040"/>
              </p14:xfrm>
            </p:contentPart>
          </mc:Choice>
          <mc:Fallback>
            <p:pic>
              <p:nvPicPr>
                <p:cNvPr id="118" name="筆跡 117">
                  <a:extLst>
                    <a:ext uri="{FF2B5EF4-FFF2-40B4-BE49-F238E27FC236}">
                      <a16:creationId xmlns:a16="http://schemas.microsoft.com/office/drawing/2014/main" id="{C3F16B32-DE5E-4157-911F-ABC6F0D585E9}"/>
                    </a:ext>
                  </a:extLst>
                </p:cNvPr>
                <p:cNvPicPr/>
                <p:nvPr/>
              </p:nvPicPr>
              <p:blipFill>
                <a:blip r:embed="rId161"/>
                <a:stretch>
                  <a:fillRect/>
                </a:stretch>
              </p:blipFill>
              <p:spPr>
                <a:xfrm>
                  <a:off x="4628013" y="1358827"/>
                  <a:ext cx="22320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19" name="筆跡 118">
                  <a:extLst>
                    <a:ext uri="{FF2B5EF4-FFF2-40B4-BE49-F238E27FC236}">
                      <a16:creationId xmlns:a16="http://schemas.microsoft.com/office/drawing/2014/main" id="{BAC8731C-675A-4CFE-9BAF-DCCF74A0C1AB}"/>
                    </a:ext>
                  </a:extLst>
                </p14:cNvPr>
                <p14:cNvContentPartPr/>
                <p14:nvPr/>
              </p14:nvContentPartPr>
              <p14:xfrm>
                <a:off x="5033733" y="1325347"/>
                <a:ext cx="167400" cy="308160"/>
              </p14:xfrm>
            </p:contentPart>
          </mc:Choice>
          <mc:Fallback>
            <p:pic>
              <p:nvPicPr>
                <p:cNvPr id="119" name="筆跡 118">
                  <a:extLst>
                    <a:ext uri="{FF2B5EF4-FFF2-40B4-BE49-F238E27FC236}">
                      <a16:creationId xmlns:a16="http://schemas.microsoft.com/office/drawing/2014/main" id="{BAC8731C-675A-4CFE-9BAF-DCCF74A0C1AB}"/>
                    </a:ext>
                  </a:extLst>
                </p:cNvPr>
                <p:cNvPicPr/>
                <p:nvPr/>
              </p:nvPicPr>
              <p:blipFill>
                <a:blip r:embed="rId163"/>
                <a:stretch>
                  <a:fillRect/>
                </a:stretch>
              </p:blipFill>
              <p:spPr>
                <a:xfrm>
                  <a:off x="5015733" y="1307707"/>
                  <a:ext cx="203040" cy="34380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20" name="筆跡 119">
                  <a:extLst>
                    <a:ext uri="{FF2B5EF4-FFF2-40B4-BE49-F238E27FC236}">
                      <a16:creationId xmlns:a16="http://schemas.microsoft.com/office/drawing/2014/main" id="{1DBDF21E-FEAD-40E9-A6CA-ADAD66EF0C8E}"/>
                    </a:ext>
                  </a:extLst>
                </p14:cNvPr>
                <p14:cNvContentPartPr/>
                <p14:nvPr/>
              </p14:nvContentPartPr>
              <p14:xfrm>
                <a:off x="4990173" y="1486267"/>
                <a:ext cx="150840" cy="76680"/>
              </p14:xfrm>
            </p:contentPart>
          </mc:Choice>
          <mc:Fallback>
            <p:pic>
              <p:nvPicPr>
                <p:cNvPr id="120" name="筆跡 119">
                  <a:extLst>
                    <a:ext uri="{FF2B5EF4-FFF2-40B4-BE49-F238E27FC236}">
                      <a16:creationId xmlns:a16="http://schemas.microsoft.com/office/drawing/2014/main" id="{1DBDF21E-FEAD-40E9-A6CA-ADAD66EF0C8E}"/>
                    </a:ext>
                  </a:extLst>
                </p:cNvPr>
                <p:cNvPicPr/>
                <p:nvPr/>
              </p:nvPicPr>
              <p:blipFill>
                <a:blip r:embed="rId165"/>
                <a:stretch>
                  <a:fillRect/>
                </a:stretch>
              </p:blipFill>
              <p:spPr>
                <a:xfrm>
                  <a:off x="4972173" y="1468267"/>
                  <a:ext cx="18648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21" name="筆跡 120">
                  <a:extLst>
                    <a:ext uri="{FF2B5EF4-FFF2-40B4-BE49-F238E27FC236}">
                      <a16:creationId xmlns:a16="http://schemas.microsoft.com/office/drawing/2014/main" id="{0B891429-AD42-46AF-BE99-9D92E27CB9D6}"/>
                    </a:ext>
                  </a:extLst>
                </p14:cNvPr>
                <p14:cNvContentPartPr/>
                <p14:nvPr/>
              </p14:nvContentPartPr>
              <p14:xfrm>
                <a:off x="5327493" y="1281067"/>
                <a:ext cx="114120" cy="305640"/>
              </p14:xfrm>
            </p:contentPart>
          </mc:Choice>
          <mc:Fallback>
            <p:pic>
              <p:nvPicPr>
                <p:cNvPr id="121" name="筆跡 120">
                  <a:extLst>
                    <a:ext uri="{FF2B5EF4-FFF2-40B4-BE49-F238E27FC236}">
                      <a16:creationId xmlns:a16="http://schemas.microsoft.com/office/drawing/2014/main" id="{0B891429-AD42-46AF-BE99-9D92E27CB9D6}"/>
                    </a:ext>
                  </a:extLst>
                </p:cNvPr>
                <p:cNvPicPr/>
                <p:nvPr/>
              </p:nvPicPr>
              <p:blipFill>
                <a:blip r:embed="rId167"/>
                <a:stretch>
                  <a:fillRect/>
                </a:stretch>
              </p:blipFill>
              <p:spPr>
                <a:xfrm>
                  <a:off x="5309493" y="1263067"/>
                  <a:ext cx="149760" cy="34128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22" name="筆跡 121">
                  <a:extLst>
                    <a:ext uri="{FF2B5EF4-FFF2-40B4-BE49-F238E27FC236}">
                      <a16:creationId xmlns:a16="http://schemas.microsoft.com/office/drawing/2014/main" id="{30311B7C-0A4C-4179-AECF-83552546DB77}"/>
                    </a:ext>
                  </a:extLst>
                </p14:cNvPr>
                <p14:cNvContentPartPr/>
                <p14:nvPr/>
              </p14:nvContentPartPr>
              <p14:xfrm>
                <a:off x="5270973" y="1352707"/>
                <a:ext cx="214200" cy="19440"/>
              </p14:xfrm>
            </p:contentPart>
          </mc:Choice>
          <mc:Fallback>
            <p:pic>
              <p:nvPicPr>
                <p:cNvPr id="122" name="筆跡 121">
                  <a:extLst>
                    <a:ext uri="{FF2B5EF4-FFF2-40B4-BE49-F238E27FC236}">
                      <a16:creationId xmlns:a16="http://schemas.microsoft.com/office/drawing/2014/main" id="{30311B7C-0A4C-4179-AECF-83552546DB77}"/>
                    </a:ext>
                  </a:extLst>
                </p:cNvPr>
                <p:cNvPicPr/>
                <p:nvPr/>
              </p:nvPicPr>
              <p:blipFill>
                <a:blip r:embed="rId169"/>
                <a:stretch>
                  <a:fillRect/>
                </a:stretch>
              </p:blipFill>
              <p:spPr>
                <a:xfrm>
                  <a:off x="5252973" y="1335067"/>
                  <a:ext cx="249840" cy="55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0">
            <p14:nvContentPartPr>
              <p14:cNvPr id="124" name="筆跡 123">
                <a:extLst>
                  <a:ext uri="{FF2B5EF4-FFF2-40B4-BE49-F238E27FC236}">
                    <a16:creationId xmlns:a16="http://schemas.microsoft.com/office/drawing/2014/main" id="{80DA7E29-5645-4C36-9908-153210BF923E}"/>
                  </a:ext>
                </a:extLst>
              </p14:cNvPr>
              <p14:cNvContentPartPr/>
              <p14:nvPr/>
            </p14:nvContentPartPr>
            <p14:xfrm>
              <a:off x="4933293" y="6160867"/>
              <a:ext cx="1093320" cy="295560"/>
            </p14:xfrm>
          </p:contentPart>
        </mc:Choice>
        <mc:Fallback>
          <p:pic>
            <p:nvPicPr>
              <p:cNvPr id="124" name="筆跡 123">
                <a:extLst>
                  <a:ext uri="{FF2B5EF4-FFF2-40B4-BE49-F238E27FC236}">
                    <a16:creationId xmlns:a16="http://schemas.microsoft.com/office/drawing/2014/main" id="{80DA7E29-5645-4C36-9908-153210BF923E}"/>
                  </a:ext>
                </a:extLst>
              </p:cNvPr>
              <p:cNvPicPr/>
              <p:nvPr/>
            </p:nvPicPr>
            <p:blipFill>
              <a:blip r:embed="rId171"/>
              <a:stretch>
                <a:fillRect/>
              </a:stretch>
            </p:blipFill>
            <p:spPr>
              <a:xfrm>
                <a:off x="4924653" y="6151867"/>
                <a:ext cx="1110960" cy="313200"/>
              </a:xfrm>
              <a:prstGeom prst="rect">
                <a:avLst/>
              </a:prstGeom>
            </p:spPr>
          </p:pic>
        </mc:Fallback>
      </mc:AlternateContent>
    </p:spTree>
    <p:extLst>
      <p:ext uri="{BB962C8B-B14F-4D97-AF65-F5344CB8AC3E}">
        <p14:creationId xmlns:p14="http://schemas.microsoft.com/office/powerpoint/2010/main" val="3654734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卜瓦松機率函數的特性</a:t>
            </a:r>
          </a:p>
        </p:txBody>
      </p:sp>
      <p:sp>
        <p:nvSpPr>
          <p:cNvPr id="5" name="內容版面配置區 4"/>
          <p:cNvSpPr>
            <a:spLocks noGrp="1"/>
          </p:cNvSpPr>
          <p:nvPr>
            <p:ph idx="1"/>
          </p:nvPr>
        </p:nvSpPr>
        <p:spPr/>
        <p:txBody>
          <a:bodyPr/>
          <a:lstStyle/>
          <a:p>
            <a:r>
              <a:rPr lang="zh-TW" altLang="en-US" dirty="0"/>
              <a:t>隨著平均數變大，卜瓦松分布的形式變得越來越對稱，甚至如鐘形。</a:t>
            </a:r>
          </a:p>
          <a:p>
            <a:endParaRPr lang="zh-TW" altLang="en-US" dirty="0"/>
          </a:p>
        </p:txBody>
      </p:sp>
      <p:sp>
        <p:nvSpPr>
          <p:cNvPr id="3" name="投影片編號版面配置區 2">
            <a:extLst>
              <a:ext uri="{FF2B5EF4-FFF2-40B4-BE49-F238E27FC236}">
                <a16:creationId xmlns:a16="http://schemas.microsoft.com/office/drawing/2014/main" id="{C47FB76C-49AA-41DF-A5BF-886EF6C1D218}"/>
              </a:ext>
            </a:extLst>
          </p:cNvPr>
          <p:cNvSpPr>
            <a:spLocks noGrp="1"/>
          </p:cNvSpPr>
          <p:nvPr>
            <p:ph type="sldNum" sz="quarter" idx="12"/>
          </p:nvPr>
        </p:nvSpPr>
        <p:spPr/>
        <p:txBody>
          <a:bodyPr/>
          <a:lstStyle/>
          <a:p>
            <a:fld id="{8632C2C5-20A0-4062-ADB6-29D76B962CAE}" type="slidenum">
              <a:rPr lang="zh-TW" altLang="en-US" smtClean="0"/>
              <a:pPr/>
              <a:t>68</a:t>
            </a:fld>
            <a:endParaRPr lang="zh-TW" altLang="en-US"/>
          </a:p>
        </p:txBody>
      </p:sp>
      <p:pic>
        <p:nvPicPr>
          <p:cNvPr id="6" name="Picture 2"/>
          <p:cNvPicPr>
            <a:picLocks noChangeAspect="1" noChangeArrowheads="1"/>
          </p:cNvPicPr>
          <p:nvPr/>
        </p:nvPicPr>
        <p:blipFill>
          <a:blip r:embed="rId2" cstate="print"/>
          <a:srcRect/>
          <a:stretch>
            <a:fillRect/>
          </a:stretch>
        </p:blipFill>
        <p:spPr bwMode="auto">
          <a:xfrm>
            <a:off x="683568" y="2348880"/>
            <a:ext cx="8004177" cy="4032448"/>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以一個卜瓦松分布逼近二項分布</a:t>
            </a:r>
          </a:p>
        </p:txBody>
      </p:sp>
      <p:sp>
        <p:nvSpPr>
          <p:cNvPr id="5" name="內容版面配置區 4"/>
          <p:cNvSpPr>
            <a:spLocks noGrp="1"/>
          </p:cNvSpPr>
          <p:nvPr>
            <p:ph idx="1"/>
          </p:nvPr>
        </p:nvSpPr>
        <p:spPr/>
        <p:txBody>
          <a:bodyPr/>
          <a:lstStyle/>
          <a:p>
            <a:r>
              <a:rPr lang="zh-TW" altLang="en-US" dirty="0"/>
              <a:t>如果 </a:t>
            </a:r>
            <a:r>
              <a:rPr lang="en-US" altLang="zh-TW" i="1" dirty="0"/>
              <a:t>n </a:t>
            </a:r>
            <a:r>
              <a:rPr lang="zh-TW" altLang="en-US" dirty="0"/>
              <a:t>很大且 </a:t>
            </a:r>
            <a:r>
              <a:rPr lang="en-US" altLang="zh-TW" i="1" dirty="0"/>
              <a:t>p </a:t>
            </a:r>
            <a:r>
              <a:rPr lang="zh-TW" altLang="en-US" dirty="0"/>
              <a:t>接近 </a:t>
            </a:r>
            <a:r>
              <a:rPr lang="en-US" altLang="zh-TW" dirty="0"/>
              <a:t>0</a:t>
            </a:r>
            <a:r>
              <a:rPr lang="zh-TW" altLang="en-US" dirty="0"/>
              <a:t>，就可使用具有           的卜瓦松分布來逼近二項機率。</a:t>
            </a:r>
          </a:p>
        </p:txBody>
      </p:sp>
      <p:sp>
        <p:nvSpPr>
          <p:cNvPr id="3" name="投影片編號版面配置區 2">
            <a:extLst>
              <a:ext uri="{FF2B5EF4-FFF2-40B4-BE49-F238E27FC236}">
                <a16:creationId xmlns:a16="http://schemas.microsoft.com/office/drawing/2014/main" id="{DEAABD44-A70E-471A-9B2E-769EA8C1BC72}"/>
              </a:ext>
            </a:extLst>
          </p:cNvPr>
          <p:cNvSpPr>
            <a:spLocks noGrp="1"/>
          </p:cNvSpPr>
          <p:nvPr>
            <p:ph type="sldNum" sz="quarter" idx="12"/>
          </p:nvPr>
        </p:nvSpPr>
        <p:spPr/>
        <p:txBody>
          <a:bodyPr/>
          <a:lstStyle/>
          <a:p>
            <a:fld id="{8632C2C5-20A0-4062-ADB6-29D76B962CAE}" type="slidenum">
              <a:rPr lang="zh-TW" altLang="en-US" smtClean="0"/>
              <a:pPr/>
              <a:t>69</a:t>
            </a:fld>
            <a:endParaRPr lang="zh-TW" altLang="en-US"/>
          </a:p>
        </p:txBody>
      </p:sp>
      <p:graphicFrame>
        <p:nvGraphicFramePr>
          <p:cNvPr id="6" name="物件 5"/>
          <p:cNvGraphicFramePr>
            <a:graphicFrameLocks noChangeAspect="1"/>
          </p:cNvGraphicFramePr>
          <p:nvPr>
            <p:extLst>
              <p:ext uri="{D42A27DB-BD31-4B8C-83A1-F6EECF244321}">
                <p14:modId xmlns:p14="http://schemas.microsoft.com/office/powerpoint/2010/main" val="574592658"/>
              </p:ext>
            </p:extLst>
          </p:nvPr>
        </p:nvGraphicFramePr>
        <p:xfrm>
          <a:off x="7236792" y="1484784"/>
          <a:ext cx="863600" cy="266700"/>
        </p:xfrm>
        <a:graphic>
          <a:graphicData uri="http://schemas.openxmlformats.org/presentationml/2006/ole">
            <mc:AlternateContent xmlns:mc="http://schemas.openxmlformats.org/markup-compatibility/2006">
              <mc:Choice xmlns:v="urn:schemas-microsoft-com:vml" Requires="v">
                <p:oleObj spid="_x0000_s7170" name="方程式" r:id="rId3" imgW="863280" imgH="266400" progId="Equation.3">
                  <p:embed/>
                </p:oleObj>
              </mc:Choice>
              <mc:Fallback>
                <p:oleObj name="方程式" r:id="rId3" imgW="863280" imgH="26640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6792" y="1484784"/>
                        <a:ext cx="863600" cy="266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2"/>
          <p:cNvPicPr>
            <a:picLocks noChangeAspect="1" noChangeArrowheads="1"/>
          </p:cNvPicPr>
          <p:nvPr/>
        </p:nvPicPr>
        <p:blipFill>
          <a:blip r:embed="rId5" cstate="print"/>
          <a:srcRect/>
          <a:stretch>
            <a:fillRect/>
          </a:stretch>
        </p:blipFill>
        <p:spPr bwMode="auto">
          <a:xfrm>
            <a:off x="576000" y="2496983"/>
            <a:ext cx="7992000" cy="1864034"/>
          </a:xfrm>
          <a:prstGeom prst="rect">
            <a:avLst/>
          </a:prstGeom>
          <a:noFill/>
          <a:ln w="9525">
            <a:noFill/>
            <a:miter lim="800000"/>
            <a:headEnd/>
            <a:tailEnd/>
          </a:ln>
          <a:effectLst/>
        </p:spPr>
      </p:pic>
      <p:grpSp>
        <p:nvGrpSpPr>
          <p:cNvPr id="76" name="群組 75">
            <a:extLst>
              <a:ext uri="{FF2B5EF4-FFF2-40B4-BE49-F238E27FC236}">
                <a16:creationId xmlns:a16="http://schemas.microsoft.com/office/drawing/2014/main" id="{764A0613-B732-43C1-9BDC-AE2327C2C62B}"/>
              </a:ext>
            </a:extLst>
          </p:cNvPr>
          <p:cNvGrpSpPr/>
          <p:nvPr/>
        </p:nvGrpSpPr>
        <p:grpSpPr>
          <a:xfrm>
            <a:off x="576000" y="4819907"/>
            <a:ext cx="4133683" cy="1561421"/>
            <a:chOff x="582333" y="4459867"/>
            <a:chExt cx="7115040" cy="2330640"/>
          </a:xfrm>
        </p:grpSpPr>
        <p:grpSp>
          <p:nvGrpSpPr>
            <p:cNvPr id="12" name="群組 11">
              <a:extLst>
                <a:ext uri="{FF2B5EF4-FFF2-40B4-BE49-F238E27FC236}">
                  <a16:creationId xmlns:a16="http://schemas.microsoft.com/office/drawing/2014/main" id="{38C593B7-529F-413C-98EF-92A0D3A2CE36}"/>
                </a:ext>
              </a:extLst>
            </p:cNvPr>
            <p:cNvGrpSpPr/>
            <p:nvPr/>
          </p:nvGrpSpPr>
          <p:grpSpPr>
            <a:xfrm>
              <a:off x="715893" y="4459867"/>
              <a:ext cx="949680" cy="636840"/>
              <a:chOff x="715893" y="4459867"/>
              <a:chExt cx="949680" cy="636840"/>
            </a:xfrm>
          </p:grpSpPr>
          <mc:AlternateContent xmlns:mc="http://schemas.openxmlformats.org/markup-compatibility/2006">
            <mc:Choice xmlns:p14="http://schemas.microsoft.com/office/powerpoint/2010/main" Requires="p14">
              <p:contentPart p14:bwMode="auto" r:id="rId6">
                <p14:nvContentPartPr>
                  <p14:cNvPr id="4" name="筆跡 3">
                    <a:extLst>
                      <a:ext uri="{FF2B5EF4-FFF2-40B4-BE49-F238E27FC236}">
                        <a16:creationId xmlns:a16="http://schemas.microsoft.com/office/drawing/2014/main" id="{4E8B67DF-5CE4-44D2-B01A-95F39277B11D}"/>
                      </a:ext>
                    </a:extLst>
                  </p14:cNvPr>
                  <p14:cNvContentPartPr/>
                  <p14:nvPr/>
                </p14:nvContentPartPr>
                <p14:xfrm>
                  <a:off x="715893" y="4459867"/>
                  <a:ext cx="291240" cy="636840"/>
                </p14:xfrm>
              </p:contentPart>
            </mc:Choice>
            <mc:Fallback>
              <p:pic>
                <p:nvPicPr>
                  <p:cNvPr id="4" name="筆跡 3">
                    <a:extLst>
                      <a:ext uri="{FF2B5EF4-FFF2-40B4-BE49-F238E27FC236}">
                        <a16:creationId xmlns:a16="http://schemas.microsoft.com/office/drawing/2014/main" id="{4E8B67DF-5CE4-44D2-B01A-95F39277B11D}"/>
                      </a:ext>
                    </a:extLst>
                  </p:cNvPr>
                  <p:cNvPicPr/>
                  <p:nvPr/>
                </p:nvPicPr>
                <p:blipFill>
                  <a:blip r:embed="rId7"/>
                  <a:stretch>
                    <a:fillRect/>
                  </a:stretch>
                </p:blipFill>
                <p:spPr>
                  <a:xfrm>
                    <a:off x="684976" y="4433534"/>
                    <a:ext cx="352456" cy="690044"/>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筆跡 7">
                    <a:extLst>
                      <a:ext uri="{FF2B5EF4-FFF2-40B4-BE49-F238E27FC236}">
                        <a16:creationId xmlns:a16="http://schemas.microsoft.com/office/drawing/2014/main" id="{73FB0353-2D15-468C-95CB-1EF599C556E0}"/>
                      </a:ext>
                    </a:extLst>
                  </p14:cNvPr>
                  <p14:cNvContentPartPr/>
                  <p14:nvPr/>
                </p14:nvContentPartPr>
                <p14:xfrm>
                  <a:off x="1170213" y="4723387"/>
                  <a:ext cx="181080" cy="332280"/>
                </p14:xfrm>
              </p:contentPart>
            </mc:Choice>
            <mc:Fallback>
              <p:pic>
                <p:nvPicPr>
                  <p:cNvPr id="8" name="筆跡 7">
                    <a:extLst>
                      <a:ext uri="{FF2B5EF4-FFF2-40B4-BE49-F238E27FC236}">
                        <a16:creationId xmlns:a16="http://schemas.microsoft.com/office/drawing/2014/main" id="{73FB0353-2D15-468C-95CB-1EF599C556E0}"/>
                      </a:ext>
                    </a:extLst>
                  </p:cNvPr>
                  <p:cNvPicPr/>
                  <p:nvPr/>
                </p:nvPicPr>
                <p:blipFill>
                  <a:blip r:embed="rId9"/>
                  <a:stretch>
                    <a:fillRect/>
                  </a:stretch>
                </p:blipFill>
                <p:spPr>
                  <a:xfrm>
                    <a:off x="1139312" y="4696547"/>
                    <a:ext cx="242264" cy="385423"/>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 name="筆跡 8">
                    <a:extLst>
                      <a:ext uri="{FF2B5EF4-FFF2-40B4-BE49-F238E27FC236}">
                        <a16:creationId xmlns:a16="http://schemas.microsoft.com/office/drawing/2014/main" id="{6E0F7C64-8173-4CF2-9FD8-DF7B0E7FEEC1}"/>
                      </a:ext>
                    </a:extLst>
                  </p14:cNvPr>
                  <p14:cNvContentPartPr/>
                  <p14:nvPr/>
                </p14:nvContentPartPr>
                <p14:xfrm>
                  <a:off x="1467933" y="4805467"/>
                  <a:ext cx="197640" cy="202320"/>
                </p14:xfrm>
              </p:contentPart>
            </mc:Choice>
            <mc:Fallback>
              <p:pic>
                <p:nvPicPr>
                  <p:cNvPr id="9" name="筆跡 8">
                    <a:extLst>
                      <a:ext uri="{FF2B5EF4-FFF2-40B4-BE49-F238E27FC236}">
                        <a16:creationId xmlns:a16="http://schemas.microsoft.com/office/drawing/2014/main" id="{6E0F7C64-8173-4CF2-9FD8-DF7B0E7FEEC1}"/>
                      </a:ext>
                    </a:extLst>
                  </p:cNvPr>
                  <p:cNvPicPr/>
                  <p:nvPr/>
                </p:nvPicPr>
                <p:blipFill>
                  <a:blip r:embed="rId11"/>
                  <a:stretch>
                    <a:fillRect/>
                  </a:stretch>
                </p:blipFill>
                <p:spPr>
                  <a:xfrm>
                    <a:off x="1436955" y="4779171"/>
                    <a:ext cx="258977" cy="255449"/>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 name="筆跡 9">
                    <a:extLst>
                      <a:ext uri="{FF2B5EF4-FFF2-40B4-BE49-F238E27FC236}">
                        <a16:creationId xmlns:a16="http://schemas.microsoft.com/office/drawing/2014/main" id="{B2544E40-7A13-4D0B-9305-8B947CE779FB}"/>
                      </a:ext>
                    </a:extLst>
                  </p14:cNvPr>
                  <p14:cNvContentPartPr/>
                  <p14:nvPr/>
                </p14:nvContentPartPr>
                <p14:xfrm>
                  <a:off x="1467933" y="4805467"/>
                  <a:ext cx="360" cy="360"/>
                </p14:xfrm>
              </p:contentPart>
            </mc:Choice>
            <mc:Fallback>
              <p:pic>
                <p:nvPicPr>
                  <p:cNvPr id="10" name="筆跡 9">
                    <a:extLst>
                      <a:ext uri="{FF2B5EF4-FFF2-40B4-BE49-F238E27FC236}">
                        <a16:creationId xmlns:a16="http://schemas.microsoft.com/office/drawing/2014/main" id="{B2544E40-7A13-4D0B-9305-8B947CE779FB}"/>
                      </a:ext>
                    </a:extLst>
                  </p:cNvPr>
                  <p:cNvPicPr/>
                  <p:nvPr/>
                </p:nvPicPr>
                <p:blipFill>
                  <a:blip r:embed="rId13"/>
                  <a:stretch>
                    <a:fillRect/>
                  </a:stretch>
                </p:blipFill>
                <p:spPr>
                  <a:xfrm>
                    <a:off x="1449933" y="478782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 name="筆跡 10">
                    <a:extLst>
                      <a:ext uri="{FF2B5EF4-FFF2-40B4-BE49-F238E27FC236}">
                        <a16:creationId xmlns:a16="http://schemas.microsoft.com/office/drawing/2014/main" id="{C1D2AEC0-A67D-4E21-9BA8-80B06B48EB43}"/>
                      </a:ext>
                    </a:extLst>
                  </p14:cNvPr>
                  <p14:cNvContentPartPr/>
                  <p14:nvPr/>
                </p14:nvContentPartPr>
                <p14:xfrm>
                  <a:off x="1361013" y="4805467"/>
                  <a:ext cx="304560" cy="209160"/>
                </p14:xfrm>
              </p:contentPart>
            </mc:Choice>
            <mc:Fallback>
              <p:pic>
                <p:nvPicPr>
                  <p:cNvPr id="11" name="筆跡 10">
                    <a:extLst>
                      <a:ext uri="{FF2B5EF4-FFF2-40B4-BE49-F238E27FC236}">
                        <a16:creationId xmlns:a16="http://schemas.microsoft.com/office/drawing/2014/main" id="{C1D2AEC0-A67D-4E21-9BA8-80B06B48EB43}"/>
                      </a:ext>
                    </a:extLst>
                  </p:cNvPr>
                  <p:cNvPicPr/>
                  <p:nvPr/>
                </p:nvPicPr>
                <p:blipFill>
                  <a:blip r:embed="rId15"/>
                  <a:stretch>
                    <a:fillRect/>
                  </a:stretch>
                </p:blipFill>
                <p:spPr>
                  <a:xfrm>
                    <a:off x="1330062" y="4779120"/>
                    <a:ext cx="365843" cy="262391"/>
                  </a:xfrm>
                  <a:prstGeom prst="rect">
                    <a:avLst/>
                  </a:prstGeom>
                </p:spPr>
              </p:pic>
            </mc:Fallback>
          </mc:AlternateContent>
        </p:grpSp>
        <p:grpSp>
          <p:nvGrpSpPr>
            <p:cNvPr id="23" name="群組 22">
              <a:extLst>
                <a:ext uri="{FF2B5EF4-FFF2-40B4-BE49-F238E27FC236}">
                  <a16:creationId xmlns:a16="http://schemas.microsoft.com/office/drawing/2014/main" id="{B778D697-1B9D-43FA-A186-F51B1479F800}"/>
                </a:ext>
              </a:extLst>
            </p:cNvPr>
            <p:cNvGrpSpPr/>
            <p:nvPr/>
          </p:nvGrpSpPr>
          <p:grpSpPr>
            <a:xfrm>
              <a:off x="1905693" y="4720147"/>
              <a:ext cx="1213560" cy="513720"/>
              <a:chOff x="1905693" y="4720147"/>
              <a:chExt cx="1213560" cy="513720"/>
            </a:xfrm>
          </p:grpSpPr>
          <mc:AlternateContent xmlns:mc="http://schemas.openxmlformats.org/markup-compatibility/2006">
            <mc:Choice xmlns:p14="http://schemas.microsoft.com/office/powerpoint/2010/main" Requires="p14">
              <p:contentPart p14:bwMode="auto" r:id="rId16">
                <p14:nvContentPartPr>
                  <p14:cNvPr id="13" name="筆跡 12">
                    <a:extLst>
                      <a:ext uri="{FF2B5EF4-FFF2-40B4-BE49-F238E27FC236}">
                        <a16:creationId xmlns:a16="http://schemas.microsoft.com/office/drawing/2014/main" id="{4C524F9E-0806-47D2-BA03-C41110CF3F33}"/>
                      </a:ext>
                    </a:extLst>
                  </p14:cNvPr>
                  <p14:cNvContentPartPr/>
                  <p14:nvPr/>
                </p14:nvContentPartPr>
                <p14:xfrm>
                  <a:off x="1919013" y="4781707"/>
                  <a:ext cx="63720" cy="7200"/>
                </p14:xfrm>
              </p:contentPart>
            </mc:Choice>
            <mc:Fallback>
              <p:pic>
                <p:nvPicPr>
                  <p:cNvPr id="13" name="筆跡 12">
                    <a:extLst>
                      <a:ext uri="{FF2B5EF4-FFF2-40B4-BE49-F238E27FC236}">
                        <a16:creationId xmlns:a16="http://schemas.microsoft.com/office/drawing/2014/main" id="{4C524F9E-0806-47D2-BA03-C41110CF3F33}"/>
                      </a:ext>
                    </a:extLst>
                  </p:cNvPr>
                  <p:cNvPicPr/>
                  <p:nvPr/>
                </p:nvPicPr>
                <p:blipFill>
                  <a:blip r:embed="rId17"/>
                  <a:stretch>
                    <a:fillRect/>
                  </a:stretch>
                </p:blipFill>
                <p:spPr>
                  <a:xfrm>
                    <a:off x="1888081" y="4755993"/>
                    <a:ext cx="124965" cy="58114"/>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4" name="筆跡 13">
                    <a:extLst>
                      <a:ext uri="{FF2B5EF4-FFF2-40B4-BE49-F238E27FC236}">
                        <a16:creationId xmlns:a16="http://schemas.microsoft.com/office/drawing/2014/main" id="{81FCD3C9-80CE-4B8A-817F-A902B61D2953}"/>
                      </a:ext>
                    </a:extLst>
                  </p14:cNvPr>
                  <p14:cNvContentPartPr/>
                  <p14:nvPr/>
                </p14:nvContentPartPr>
                <p14:xfrm>
                  <a:off x="1905693" y="4870627"/>
                  <a:ext cx="80640" cy="82440"/>
                </p14:xfrm>
              </p:contentPart>
            </mc:Choice>
            <mc:Fallback>
              <p:pic>
                <p:nvPicPr>
                  <p:cNvPr id="14" name="筆跡 13">
                    <a:extLst>
                      <a:ext uri="{FF2B5EF4-FFF2-40B4-BE49-F238E27FC236}">
                        <a16:creationId xmlns:a16="http://schemas.microsoft.com/office/drawing/2014/main" id="{81FCD3C9-80CE-4B8A-817F-A902B61D2953}"/>
                      </a:ext>
                    </a:extLst>
                  </p:cNvPr>
                  <p:cNvPicPr/>
                  <p:nvPr/>
                </p:nvPicPr>
                <p:blipFill>
                  <a:blip r:embed="rId19"/>
                  <a:stretch>
                    <a:fillRect/>
                  </a:stretch>
                </p:blipFill>
                <p:spPr>
                  <a:xfrm>
                    <a:off x="1874914" y="4843861"/>
                    <a:ext cx="141582" cy="135437"/>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5" name="筆跡 14">
                    <a:extLst>
                      <a:ext uri="{FF2B5EF4-FFF2-40B4-BE49-F238E27FC236}">
                        <a16:creationId xmlns:a16="http://schemas.microsoft.com/office/drawing/2014/main" id="{19942546-F962-42C2-8A71-FCFD2BDCDE45}"/>
                      </a:ext>
                    </a:extLst>
                  </p14:cNvPr>
                  <p14:cNvContentPartPr/>
                  <p14:nvPr/>
                </p14:nvContentPartPr>
                <p14:xfrm>
                  <a:off x="2159493" y="4798627"/>
                  <a:ext cx="224280" cy="178560"/>
                </p14:xfrm>
              </p:contentPart>
            </mc:Choice>
            <mc:Fallback>
              <p:pic>
                <p:nvPicPr>
                  <p:cNvPr id="15" name="筆跡 14">
                    <a:extLst>
                      <a:ext uri="{FF2B5EF4-FFF2-40B4-BE49-F238E27FC236}">
                        <a16:creationId xmlns:a16="http://schemas.microsoft.com/office/drawing/2014/main" id="{19942546-F962-42C2-8A71-FCFD2BDCDE45}"/>
                      </a:ext>
                    </a:extLst>
                  </p:cNvPr>
                  <p:cNvPicPr/>
                  <p:nvPr/>
                </p:nvPicPr>
                <p:blipFill>
                  <a:blip r:embed="rId21"/>
                  <a:stretch>
                    <a:fillRect/>
                  </a:stretch>
                </p:blipFill>
                <p:spPr>
                  <a:xfrm>
                    <a:off x="2128515" y="4771735"/>
                    <a:ext cx="285616" cy="231805"/>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6" name="筆跡 15">
                    <a:extLst>
                      <a:ext uri="{FF2B5EF4-FFF2-40B4-BE49-F238E27FC236}">
                        <a16:creationId xmlns:a16="http://schemas.microsoft.com/office/drawing/2014/main" id="{7520DE2C-B4EA-4F17-9860-99C12ED20910}"/>
                      </a:ext>
                    </a:extLst>
                  </p14:cNvPr>
                  <p14:cNvContentPartPr/>
                  <p14:nvPr/>
                </p14:nvContentPartPr>
                <p14:xfrm>
                  <a:off x="2383413" y="4973227"/>
                  <a:ext cx="100440" cy="130320"/>
                </p14:xfrm>
              </p:contentPart>
            </mc:Choice>
            <mc:Fallback>
              <p:pic>
                <p:nvPicPr>
                  <p:cNvPr id="16" name="筆跡 15">
                    <a:extLst>
                      <a:ext uri="{FF2B5EF4-FFF2-40B4-BE49-F238E27FC236}">
                        <a16:creationId xmlns:a16="http://schemas.microsoft.com/office/drawing/2014/main" id="{7520DE2C-B4EA-4F17-9860-99C12ED20910}"/>
                      </a:ext>
                    </a:extLst>
                  </p:cNvPr>
                  <p:cNvPicPr/>
                  <p:nvPr/>
                </p:nvPicPr>
                <p:blipFill>
                  <a:blip r:embed="rId23"/>
                  <a:stretch>
                    <a:fillRect/>
                  </a:stretch>
                </p:blipFill>
                <p:spPr>
                  <a:xfrm>
                    <a:off x="2352603" y="4946412"/>
                    <a:ext cx="161443" cy="183413"/>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7" name="筆跡 16">
                    <a:extLst>
                      <a:ext uri="{FF2B5EF4-FFF2-40B4-BE49-F238E27FC236}">
                        <a16:creationId xmlns:a16="http://schemas.microsoft.com/office/drawing/2014/main" id="{6A22F1EA-5E1B-4BE0-B433-33A6838CA225}"/>
                      </a:ext>
                    </a:extLst>
                  </p14:cNvPr>
                  <p14:cNvContentPartPr/>
                  <p14:nvPr/>
                </p14:nvContentPartPr>
                <p14:xfrm>
                  <a:off x="2640813" y="4809067"/>
                  <a:ext cx="134640" cy="424800"/>
                </p14:xfrm>
              </p:contentPart>
            </mc:Choice>
            <mc:Fallback>
              <p:pic>
                <p:nvPicPr>
                  <p:cNvPr id="17" name="筆跡 16">
                    <a:extLst>
                      <a:ext uri="{FF2B5EF4-FFF2-40B4-BE49-F238E27FC236}">
                        <a16:creationId xmlns:a16="http://schemas.microsoft.com/office/drawing/2014/main" id="{6A22F1EA-5E1B-4BE0-B433-33A6838CA225}"/>
                      </a:ext>
                    </a:extLst>
                  </p:cNvPr>
                  <p:cNvPicPr/>
                  <p:nvPr/>
                </p:nvPicPr>
                <p:blipFill>
                  <a:blip r:embed="rId25"/>
                  <a:stretch>
                    <a:fillRect/>
                  </a:stretch>
                </p:blipFill>
                <p:spPr>
                  <a:xfrm>
                    <a:off x="2609932" y="4782215"/>
                    <a:ext cx="195784" cy="477967"/>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8" name="筆跡 17">
                    <a:extLst>
                      <a:ext uri="{FF2B5EF4-FFF2-40B4-BE49-F238E27FC236}">
                        <a16:creationId xmlns:a16="http://schemas.microsoft.com/office/drawing/2014/main" id="{2F6BAD7C-8142-4C68-91AD-561D559CECA2}"/>
                      </a:ext>
                    </a:extLst>
                  </p14:cNvPr>
                  <p14:cNvContentPartPr/>
                  <p14:nvPr/>
                </p14:nvContentPartPr>
                <p14:xfrm>
                  <a:off x="2700933" y="4846507"/>
                  <a:ext cx="211320" cy="168120"/>
                </p14:xfrm>
              </p:contentPart>
            </mc:Choice>
            <mc:Fallback>
              <p:pic>
                <p:nvPicPr>
                  <p:cNvPr id="18" name="筆跡 17">
                    <a:extLst>
                      <a:ext uri="{FF2B5EF4-FFF2-40B4-BE49-F238E27FC236}">
                        <a16:creationId xmlns:a16="http://schemas.microsoft.com/office/drawing/2014/main" id="{2F6BAD7C-8142-4C68-91AD-561D559CECA2}"/>
                      </a:ext>
                    </a:extLst>
                  </p:cNvPr>
                  <p:cNvPicPr/>
                  <p:nvPr/>
                </p:nvPicPr>
                <p:blipFill>
                  <a:blip r:embed="rId27"/>
                  <a:stretch>
                    <a:fillRect/>
                  </a:stretch>
                </p:blipFill>
                <p:spPr>
                  <a:xfrm>
                    <a:off x="2670038" y="4819736"/>
                    <a:ext cx="272492" cy="221126"/>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9" name="筆跡 18">
                    <a:extLst>
                      <a:ext uri="{FF2B5EF4-FFF2-40B4-BE49-F238E27FC236}">
                        <a16:creationId xmlns:a16="http://schemas.microsoft.com/office/drawing/2014/main" id="{AF25AB2B-5322-457B-8586-724A73EEC2BB}"/>
                      </a:ext>
                    </a:extLst>
                  </p14:cNvPr>
                  <p14:cNvContentPartPr/>
                  <p14:nvPr/>
                </p14:nvContentPartPr>
                <p14:xfrm>
                  <a:off x="2974893" y="4720147"/>
                  <a:ext cx="144360" cy="311760"/>
                </p14:xfrm>
              </p:contentPart>
            </mc:Choice>
            <mc:Fallback>
              <p:pic>
                <p:nvPicPr>
                  <p:cNvPr id="19" name="筆跡 18">
                    <a:extLst>
                      <a:ext uri="{FF2B5EF4-FFF2-40B4-BE49-F238E27FC236}">
                        <a16:creationId xmlns:a16="http://schemas.microsoft.com/office/drawing/2014/main" id="{AF25AB2B-5322-457B-8586-724A73EEC2BB}"/>
                      </a:ext>
                    </a:extLst>
                  </p:cNvPr>
                  <p:cNvPicPr/>
                  <p:nvPr/>
                </p:nvPicPr>
                <p:blipFill>
                  <a:blip r:embed="rId29"/>
                  <a:stretch>
                    <a:fillRect/>
                  </a:stretch>
                </p:blipFill>
                <p:spPr>
                  <a:xfrm>
                    <a:off x="2943914" y="4693317"/>
                    <a:ext cx="205698" cy="364883"/>
                  </a:xfrm>
                  <a:prstGeom prst="rect">
                    <a:avLst/>
                  </a:prstGeom>
                </p:spPr>
              </p:pic>
            </mc:Fallback>
          </mc:AlternateContent>
        </p:grpSp>
        <p:grpSp>
          <p:nvGrpSpPr>
            <p:cNvPr id="22" name="群組 21">
              <a:extLst>
                <a:ext uri="{FF2B5EF4-FFF2-40B4-BE49-F238E27FC236}">
                  <a16:creationId xmlns:a16="http://schemas.microsoft.com/office/drawing/2014/main" id="{AE8ABE7F-4C4A-470C-8094-BE1DC8C017DF}"/>
                </a:ext>
              </a:extLst>
            </p:cNvPr>
            <p:cNvGrpSpPr/>
            <p:nvPr/>
          </p:nvGrpSpPr>
          <p:grpSpPr>
            <a:xfrm>
              <a:off x="3365853" y="4798627"/>
              <a:ext cx="240840" cy="120240"/>
              <a:chOff x="3365853" y="4798627"/>
              <a:chExt cx="240840" cy="120240"/>
            </a:xfrm>
          </p:grpSpPr>
          <mc:AlternateContent xmlns:mc="http://schemas.openxmlformats.org/markup-compatibility/2006">
            <mc:Choice xmlns:p14="http://schemas.microsoft.com/office/powerpoint/2010/main" Requires="p14">
              <p:contentPart p14:bwMode="auto" r:id="rId30">
                <p14:nvContentPartPr>
                  <p14:cNvPr id="20" name="筆跡 19">
                    <a:extLst>
                      <a:ext uri="{FF2B5EF4-FFF2-40B4-BE49-F238E27FC236}">
                        <a16:creationId xmlns:a16="http://schemas.microsoft.com/office/drawing/2014/main" id="{83CC2276-5643-4CB9-8F6A-976B1B736FDA}"/>
                      </a:ext>
                    </a:extLst>
                  </p14:cNvPr>
                  <p14:cNvContentPartPr/>
                  <p14:nvPr/>
                </p14:nvContentPartPr>
                <p14:xfrm>
                  <a:off x="3365853" y="4798627"/>
                  <a:ext cx="197640" cy="3960"/>
                </p14:xfrm>
              </p:contentPart>
            </mc:Choice>
            <mc:Fallback>
              <p:pic>
                <p:nvPicPr>
                  <p:cNvPr id="20" name="筆跡 19">
                    <a:extLst>
                      <a:ext uri="{FF2B5EF4-FFF2-40B4-BE49-F238E27FC236}">
                        <a16:creationId xmlns:a16="http://schemas.microsoft.com/office/drawing/2014/main" id="{83CC2276-5643-4CB9-8F6A-976B1B736FDA}"/>
                      </a:ext>
                    </a:extLst>
                  </p:cNvPr>
                  <p:cNvPicPr/>
                  <p:nvPr/>
                </p:nvPicPr>
                <p:blipFill>
                  <a:blip r:embed="rId31"/>
                  <a:stretch>
                    <a:fillRect/>
                  </a:stretch>
                </p:blipFill>
                <p:spPr>
                  <a:xfrm>
                    <a:off x="3335495" y="4770907"/>
                    <a:ext cx="258977" cy="59966"/>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1" name="筆跡 20">
                    <a:extLst>
                      <a:ext uri="{FF2B5EF4-FFF2-40B4-BE49-F238E27FC236}">
                        <a16:creationId xmlns:a16="http://schemas.microsoft.com/office/drawing/2014/main" id="{38099094-18A3-4894-9274-9BE4B10BA2C0}"/>
                      </a:ext>
                    </a:extLst>
                  </p14:cNvPr>
                  <p14:cNvContentPartPr/>
                  <p14:nvPr/>
                </p14:nvContentPartPr>
                <p14:xfrm>
                  <a:off x="3365853" y="4802227"/>
                  <a:ext cx="240840" cy="116640"/>
                </p14:xfrm>
              </p:contentPart>
            </mc:Choice>
            <mc:Fallback>
              <p:pic>
                <p:nvPicPr>
                  <p:cNvPr id="21" name="筆跡 20">
                    <a:extLst>
                      <a:ext uri="{FF2B5EF4-FFF2-40B4-BE49-F238E27FC236}">
                        <a16:creationId xmlns:a16="http://schemas.microsoft.com/office/drawing/2014/main" id="{38099094-18A3-4894-9274-9BE4B10BA2C0}"/>
                      </a:ext>
                    </a:extLst>
                  </p:cNvPr>
                  <p:cNvPicPr/>
                  <p:nvPr/>
                </p:nvPicPr>
                <p:blipFill>
                  <a:blip r:embed="rId33"/>
                  <a:stretch>
                    <a:fillRect/>
                  </a:stretch>
                </p:blipFill>
                <p:spPr>
                  <a:xfrm>
                    <a:off x="3335516" y="4775475"/>
                    <a:ext cx="302133" cy="169610"/>
                  </a:xfrm>
                  <a:prstGeom prst="rect">
                    <a:avLst/>
                  </a:prstGeom>
                </p:spPr>
              </p:pic>
            </mc:Fallback>
          </mc:AlternateContent>
        </p:grpSp>
        <p:grpSp>
          <p:nvGrpSpPr>
            <p:cNvPr id="30" name="群組 29">
              <a:extLst>
                <a:ext uri="{FF2B5EF4-FFF2-40B4-BE49-F238E27FC236}">
                  <a16:creationId xmlns:a16="http://schemas.microsoft.com/office/drawing/2014/main" id="{DC18BB2E-81B1-464C-A8D7-58C3562E45FC}"/>
                </a:ext>
              </a:extLst>
            </p:cNvPr>
            <p:cNvGrpSpPr/>
            <p:nvPr/>
          </p:nvGrpSpPr>
          <p:grpSpPr>
            <a:xfrm>
              <a:off x="4148133" y="4463467"/>
              <a:ext cx="869040" cy="797760"/>
              <a:chOff x="4148133" y="4463467"/>
              <a:chExt cx="869040" cy="797760"/>
            </a:xfrm>
          </p:grpSpPr>
          <mc:AlternateContent xmlns:mc="http://schemas.openxmlformats.org/markup-compatibility/2006">
            <mc:Choice xmlns:p14="http://schemas.microsoft.com/office/powerpoint/2010/main" Requires="p14">
              <p:contentPart p14:bwMode="auto" r:id="rId34">
                <p14:nvContentPartPr>
                  <p14:cNvPr id="24" name="筆跡 23">
                    <a:extLst>
                      <a:ext uri="{FF2B5EF4-FFF2-40B4-BE49-F238E27FC236}">
                        <a16:creationId xmlns:a16="http://schemas.microsoft.com/office/drawing/2014/main" id="{F064DBD7-734E-4579-801C-B3704909D18E}"/>
                      </a:ext>
                    </a:extLst>
                  </p14:cNvPr>
                  <p14:cNvContentPartPr/>
                  <p14:nvPr/>
                </p14:nvContentPartPr>
                <p14:xfrm>
                  <a:off x="4148133" y="4463467"/>
                  <a:ext cx="180720" cy="763560"/>
                </p14:xfrm>
              </p:contentPart>
            </mc:Choice>
            <mc:Fallback>
              <p:pic>
                <p:nvPicPr>
                  <p:cNvPr id="24" name="筆跡 23">
                    <a:extLst>
                      <a:ext uri="{FF2B5EF4-FFF2-40B4-BE49-F238E27FC236}">
                        <a16:creationId xmlns:a16="http://schemas.microsoft.com/office/drawing/2014/main" id="{F064DBD7-734E-4579-801C-B3704909D18E}"/>
                      </a:ext>
                    </a:extLst>
                  </p:cNvPr>
                  <p:cNvPicPr/>
                  <p:nvPr/>
                </p:nvPicPr>
                <p:blipFill>
                  <a:blip r:embed="rId35"/>
                  <a:stretch>
                    <a:fillRect/>
                  </a:stretch>
                </p:blipFill>
                <p:spPr>
                  <a:xfrm>
                    <a:off x="4117188" y="4436600"/>
                    <a:ext cx="241992" cy="816757"/>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5" name="筆跡 24">
                    <a:extLst>
                      <a:ext uri="{FF2B5EF4-FFF2-40B4-BE49-F238E27FC236}">
                        <a16:creationId xmlns:a16="http://schemas.microsoft.com/office/drawing/2014/main" id="{5235CB98-B9C2-442F-81E6-E637E6AE771A}"/>
                      </a:ext>
                    </a:extLst>
                  </p14:cNvPr>
                  <p14:cNvContentPartPr/>
                  <p14:nvPr/>
                </p14:nvContentPartPr>
                <p14:xfrm>
                  <a:off x="4565373" y="4507747"/>
                  <a:ext cx="191520" cy="291240"/>
                </p14:xfrm>
              </p:contentPart>
            </mc:Choice>
            <mc:Fallback>
              <p:pic>
                <p:nvPicPr>
                  <p:cNvPr id="25" name="筆跡 24">
                    <a:extLst>
                      <a:ext uri="{FF2B5EF4-FFF2-40B4-BE49-F238E27FC236}">
                        <a16:creationId xmlns:a16="http://schemas.microsoft.com/office/drawing/2014/main" id="{5235CB98-B9C2-442F-81E6-E637E6AE771A}"/>
                      </a:ext>
                    </a:extLst>
                  </p:cNvPr>
                  <p:cNvPicPr/>
                  <p:nvPr/>
                </p:nvPicPr>
                <p:blipFill>
                  <a:blip r:embed="rId37"/>
                  <a:stretch>
                    <a:fillRect/>
                  </a:stretch>
                </p:blipFill>
                <p:spPr>
                  <a:xfrm>
                    <a:off x="4534383" y="4481417"/>
                    <a:ext cx="252881" cy="344437"/>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6" name="筆跡 25">
                    <a:extLst>
                      <a:ext uri="{FF2B5EF4-FFF2-40B4-BE49-F238E27FC236}">
                        <a16:creationId xmlns:a16="http://schemas.microsoft.com/office/drawing/2014/main" id="{9ABCD5A5-CAE3-47E4-B24A-22F09480B4F9}"/>
                      </a:ext>
                    </a:extLst>
                  </p14:cNvPr>
                  <p14:cNvContentPartPr/>
                  <p14:nvPr/>
                </p14:nvContentPartPr>
                <p14:xfrm>
                  <a:off x="4589133" y="4990507"/>
                  <a:ext cx="100440" cy="270720"/>
                </p14:xfrm>
              </p:contentPart>
            </mc:Choice>
            <mc:Fallback>
              <p:pic>
                <p:nvPicPr>
                  <p:cNvPr id="26" name="筆跡 25">
                    <a:extLst>
                      <a:ext uri="{FF2B5EF4-FFF2-40B4-BE49-F238E27FC236}">
                        <a16:creationId xmlns:a16="http://schemas.microsoft.com/office/drawing/2014/main" id="{9ABCD5A5-CAE3-47E4-B24A-22F09480B4F9}"/>
                      </a:ext>
                    </a:extLst>
                  </p:cNvPr>
                  <p:cNvPicPr/>
                  <p:nvPr/>
                </p:nvPicPr>
                <p:blipFill>
                  <a:blip r:embed="rId39"/>
                  <a:stretch>
                    <a:fillRect/>
                  </a:stretch>
                </p:blipFill>
                <p:spPr>
                  <a:xfrm>
                    <a:off x="4558323" y="4963650"/>
                    <a:ext cx="161443" cy="323897"/>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7" name="筆跡 26">
                    <a:extLst>
                      <a:ext uri="{FF2B5EF4-FFF2-40B4-BE49-F238E27FC236}">
                        <a16:creationId xmlns:a16="http://schemas.microsoft.com/office/drawing/2014/main" id="{09AB99ED-B840-4777-A587-D10A138B974F}"/>
                      </a:ext>
                    </a:extLst>
                  </p14:cNvPr>
                  <p14:cNvContentPartPr/>
                  <p14:nvPr/>
                </p14:nvContentPartPr>
                <p14:xfrm>
                  <a:off x="4438653" y="5055307"/>
                  <a:ext cx="277560" cy="171360"/>
                </p14:xfrm>
              </p:contentPart>
            </mc:Choice>
            <mc:Fallback>
              <p:pic>
                <p:nvPicPr>
                  <p:cNvPr id="27" name="筆跡 26">
                    <a:extLst>
                      <a:ext uri="{FF2B5EF4-FFF2-40B4-BE49-F238E27FC236}">
                        <a16:creationId xmlns:a16="http://schemas.microsoft.com/office/drawing/2014/main" id="{09AB99ED-B840-4777-A587-D10A138B974F}"/>
                      </a:ext>
                    </a:extLst>
                  </p:cNvPr>
                  <p:cNvPicPr/>
                  <p:nvPr/>
                </p:nvPicPr>
                <p:blipFill>
                  <a:blip r:embed="rId41"/>
                  <a:stretch>
                    <a:fillRect/>
                  </a:stretch>
                </p:blipFill>
                <p:spPr>
                  <a:xfrm>
                    <a:off x="4407744" y="5028985"/>
                    <a:ext cx="338759" cy="224541"/>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8" name="筆跡 27">
                    <a:extLst>
                      <a:ext uri="{FF2B5EF4-FFF2-40B4-BE49-F238E27FC236}">
                        <a16:creationId xmlns:a16="http://schemas.microsoft.com/office/drawing/2014/main" id="{3D44A7BF-166D-4D94-97AB-05C025998CFA}"/>
                      </a:ext>
                    </a:extLst>
                  </p14:cNvPr>
                  <p14:cNvContentPartPr/>
                  <p14:nvPr/>
                </p14:nvContentPartPr>
                <p14:xfrm>
                  <a:off x="4796133" y="4470307"/>
                  <a:ext cx="221040" cy="736200"/>
                </p14:xfrm>
              </p:contentPart>
            </mc:Choice>
            <mc:Fallback>
              <p:pic>
                <p:nvPicPr>
                  <p:cNvPr id="28" name="筆跡 27">
                    <a:extLst>
                      <a:ext uri="{FF2B5EF4-FFF2-40B4-BE49-F238E27FC236}">
                        <a16:creationId xmlns:a16="http://schemas.microsoft.com/office/drawing/2014/main" id="{3D44A7BF-166D-4D94-97AB-05C025998CFA}"/>
                      </a:ext>
                    </a:extLst>
                  </p:cNvPr>
                  <p:cNvPicPr/>
                  <p:nvPr/>
                </p:nvPicPr>
                <p:blipFill>
                  <a:blip r:embed="rId43"/>
                  <a:stretch>
                    <a:fillRect/>
                  </a:stretch>
                </p:blipFill>
                <p:spPr>
                  <a:xfrm>
                    <a:off x="4765794" y="4443438"/>
                    <a:ext cx="282337" cy="789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4">
              <p14:nvContentPartPr>
                <p14:cNvPr id="29" name="筆跡 28">
                  <a:extLst>
                    <a:ext uri="{FF2B5EF4-FFF2-40B4-BE49-F238E27FC236}">
                      <a16:creationId xmlns:a16="http://schemas.microsoft.com/office/drawing/2014/main" id="{8F2A367E-389F-4049-BF1A-D4DF611910FD}"/>
                    </a:ext>
                  </a:extLst>
                </p14:cNvPr>
                <p14:cNvContentPartPr/>
                <p14:nvPr/>
              </p14:nvContentPartPr>
              <p14:xfrm>
                <a:off x="5250813" y="4915267"/>
                <a:ext cx="37080" cy="14040"/>
              </p14:xfrm>
            </p:contentPart>
          </mc:Choice>
          <mc:Fallback>
            <p:pic>
              <p:nvPicPr>
                <p:cNvPr id="29" name="筆跡 28">
                  <a:extLst>
                    <a:ext uri="{FF2B5EF4-FFF2-40B4-BE49-F238E27FC236}">
                      <a16:creationId xmlns:a16="http://schemas.microsoft.com/office/drawing/2014/main" id="{8F2A367E-389F-4049-BF1A-D4DF611910FD}"/>
                    </a:ext>
                  </a:extLst>
                </p:cNvPr>
                <p:cNvPicPr/>
                <p:nvPr/>
              </p:nvPicPr>
              <p:blipFill>
                <a:blip r:embed="rId45"/>
                <a:stretch>
                  <a:fillRect/>
                </a:stretch>
              </p:blipFill>
              <p:spPr>
                <a:xfrm>
                  <a:off x="5219913" y="4888267"/>
                  <a:ext cx="98262" cy="67500"/>
                </a:xfrm>
                <a:prstGeom prst="rect">
                  <a:avLst/>
                </a:prstGeom>
              </p:spPr>
            </p:pic>
          </mc:Fallback>
        </mc:AlternateContent>
        <p:grpSp>
          <p:nvGrpSpPr>
            <p:cNvPr id="43" name="群組 42">
              <a:extLst>
                <a:ext uri="{FF2B5EF4-FFF2-40B4-BE49-F238E27FC236}">
                  <a16:creationId xmlns:a16="http://schemas.microsoft.com/office/drawing/2014/main" id="{E082F564-B5F9-44C3-8734-CFE179A5E0C6}"/>
                </a:ext>
              </a:extLst>
            </p:cNvPr>
            <p:cNvGrpSpPr/>
            <p:nvPr/>
          </p:nvGrpSpPr>
          <p:grpSpPr>
            <a:xfrm>
              <a:off x="5555013" y="4480387"/>
              <a:ext cx="691920" cy="873720"/>
              <a:chOff x="5555013" y="4480387"/>
              <a:chExt cx="691920" cy="873720"/>
            </a:xfrm>
          </p:grpSpPr>
          <mc:AlternateContent xmlns:mc="http://schemas.openxmlformats.org/markup-compatibility/2006">
            <mc:Choice xmlns:p14="http://schemas.microsoft.com/office/powerpoint/2010/main" Requires="p14">
              <p:contentPart p14:bwMode="auto" r:id="rId46">
                <p14:nvContentPartPr>
                  <p14:cNvPr id="31" name="筆跡 30">
                    <a:extLst>
                      <a:ext uri="{FF2B5EF4-FFF2-40B4-BE49-F238E27FC236}">
                        <a16:creationId xmlns:a16="http://schemas.microsoft.com/office/drawing/2014/main" id="{A89174CF-A630-4C56-8BCF-D60D1F7BB879}"/>
                      </a:ext>
                    </a:extLst>
                  </p14:cNvPr>
                  <p14:cNvContentPartPr/>
                  <p14:nvPr/>
                </p14:nvContentPartPr>
                <p14:xfrm>
                  <a:off x="5555013" y="4702867"/>
                  <a:ext cx="147600" cy="651240"/>
                </p14:xfrm>
              </p:contentPart>
            </mc:Choice>
            <mc:Fallback>
              <p:pic>
                <p:nvPicPr>
                  <p:cNvPr id="31" name="筆跡 30">
                    <a:extLst>
                      <a:ext uri="{FF2B5EF4-FFF2-40B4-BE49-F238E27FC236}">
                        <a16:creationId xmlns:a16="http://schemas.microsoft.com/office/drawing/2014/main" id="{A89174CF-A630-4C56-8BCF-D60D1F7BB879}"/>
                      </a:ext>
                    </a:extLst>
                  </p:cNvPr>
                  <p:cNvPicPr/>
                  <p:nvPr/>
                </p:nvPicPr>
                <p:blipFill>
                  <a:blip r:embed="rId47"/>
                  <a:stretch>
                    <a:fillRect/>
                  </a:stretch>
                </p:blipFill>
                <p:spPr>
                  <a:xfrm>
                    <a:off x="5524134" y="4676001"/>
                    <a:ext cx="208740" cy="704435"/>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2" name="筆跡 31">
                    <a:extLst>
                      <a:ext uri="{FF2B5EF4-FFF2-40B4-BE49-F238E27FC236}">
                        <a16:creationId xmlns:a16="http://schemas.microsoft.com/office/drawing/2014/main" id="{F778A236-01F0-44EF-8366-B44824B40049}"/>
                      </a:ext>
                    </a:extLst>
                  </p14:cNvPr>
                  <p14:cNvContentPartPr/>
                  <p14:nvPr/>
                </p14:nvContentPartPr>
                <p14:xfrm>
                  <a:off x="5561493" y="4702507"/>
                  <a:ext cx="328320" cy="230400"/>
                </p14:xfrm>
              </p:contentPart>
            </mc:Choice>
            <mc:Fallback>
              <p:pic>
                <p:nvPicPr>
                  <p:cNvPr id="32" name="筆跡 31">
                    <a:extLst>
                      <a:ext uri="{FF2B5EF4-FFF2-40B4-BE49-F238E27FC236}">
                        <a16:creationId xmlns:a16="http://schemas.microsoft.com/office/drawing/2014/main" id="{F778A236-01F0-44EF-8366-B44824B40049}"/>
                      </a:ext>
                    </a:extLst>
                  </p:cNvPr>
                  <p:cNvPicPr/>
                  <p:nvPr/>
                </p:nvPicPr>
                <p:blipFill>
                  <a:blip r:embed="rId49"/>
                  <a:stretch>
                    <a:fillRect/>
                  </a:stretch>
                </p:blipFill>
                <p:spPr>
                  <a:xfrm>
                    <a:off x="5530519" y="4675654"/>
                    <a:ext cx="389648" cy="283569"/>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3" name="筆跡 32">
                    <a:extLst>
                      <a:ext uri="{FF2B5EF4-FFF2-40B4-BE49-F238E27FC236}">
                        <a16:creationId xmlns:a16="http://schemas.microsoft.com/office/drawing/2014/main" id="{C9770AD5-E82B-4E7E-918A-7353289E64B7}"/>
                      </a:ext>
                    </a:extLst>
                  </p14:cNvPr>
                  <p14:cNvContentPartPr/>
                  <p14:nvPr/>
                </p14:nvContentPartPr>
                <p14:xfrm>
                  <a:off x="6022653" y="4480387"/>
                  <a:ext cx="100800" cy="195480"/>
                </p14:xfrm>
              </p:contentPart>
            </mc:Choice>
            <mc:Fallback>
              <p:pic>
                <p:nvPicPr>
                  <p:cNvPr id="33" name="筆跡 32">
                    <a:extLst>
                      <a:ext uri="{FF2B5EF4-FFF2-40B4-BE49-F238E27FC236}">
                        <a16:creationId xmlns:a16="http://schemas.microsoft.com/office/drawing/2014/main" id="{C9770AD5-E82B-4E7E-918A-7353289E64B7}"/>
                      </a:ext>
                    </a:extLst>
                  </p:cNvPr>
                  <p:cNvPicPr/>
                  <p:nvPr/>
                </p:nvPicPr>
                <p:blipFill>
                  <a:blip r:embed="rId51"/>
                  <a:stretch>
                    <a:fillRect/>
                  </a:stretch>
                </p:blipFill>
                <p:spPr>
                  <a:xfrm>
                    <a:off x="5991733" y="4454072"/>
                    <a:ext cx="162022" cy="248646"/>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4" name="筆跡 33">
                    <a:extLst>
                      <a:ext uri="{FF2B5EF4-FFF2-40B4-BE49-F238E27FC236}">
                        <a16:creationId xmlns:a16="http://schemas.microsoft.com/office/drawing/2014/main" id="{DF5BC9A6-AF54-47A2-8A19-FC2ECEAECC8B}"/>
                      </a:ext>
                    </a:extLst>
                  </p14:cNvPr>
                  <p14:cNvContentPartPr/>
                  <p14:nvPr/>
                </p14:nvContentPartPr>
                <p14:xfrm>
                  <a:off x="6022653" y="4480387"/>
                  <a:ext cx="360" cy="360"/>
                </p14:xfrm>
              </p:contentPart>
            </mc:Choice>
            <mc:Fallback>
              <p:pic>
                <p:nvPicPr>
                  <p:cNvPr id="34" name="筆跡 33">
                    <a:extLst>
                      <a:ext uri="{FF2B5EF4-FFF2-40B4-BE49-F238E27FC236}">
                        <a16:creationId xmlns:a16="http://schemas.microsoft.com/office/drawing/2014/main" id="{DF5BC9A6-AF54-47A2-8A19-FC2ECEAECC8B}"/>
                      </a:ext>
                    </a:extLst>
                  </p:cNvPr>
                  <p:cNvPicPr/>
                  <p:nvPr/>
                </p:nvPicPr>
                <p:blipFill>
                  <a:blip r:embed="rId13"/>
                  <a:stretch>
                    <a:fillRect/>
                  </a:stretch>
                </p:blipFill>
                <p:spPr>
                  <a:xfrm>
                    <a:off x="6004653" y="446274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5" name="筆跡 34">
                    <a:extLst>
                      <a:ext uri="{FF2B5EF4-FFF2-40B4-BE49-F238E27FC236}">
                        <a16:creationId xmlns:a16="http://schemas.microsoft.com/office/drawing/2014/main" id="{60DD68A9-4771-44A9-B378-7AE5DFAE07A2}"/>
                      </a:ext>
                    </a:extLst>
                  </p14:cNvPr>
                  <p14:cNvContentPartPr/>
                  <p14:nvPr/>
                </p14:nvContentPartPr>
                <p14:xfrm>
                  <a:off x="5942733" y="4480387"/>
                  <a:ext cx="180720" cy="133920"/>
                </p14:xfrm>
              </p:contentPart>
            </mc:Choice>
            <mc:Fallback>
              <p:pic>
                <p:nvPicPr>
                  <p:cNvPr id="35" name="筆跡 34">
                    <a:extLst>
                      <a:ext uri="{FF2B5EF4-FFF2-40B4-BE49-F238E27FC236}">
                        <a16:creationId xmlns:a16="http://schemas.microsoft.com/office/drawing/2014/main" id="{60DD68A9-4771-44A9-B378-7AE5DFAE07A2}"/>
                      </a:ext>
                    </a:extLst>
                  </p:cNvPr>
                  <p:cNvPicPr/>
                  <p:nvPr/>
                </p:nvPicPr>
                <p:blipFill>
                  <a:blip r:embed="rId54"/>
                  <a:stretch>
                    <a:fillRect/>
                  </a:stretch>
                </p:blipFill>
                <p:spPr>
                  <a:xfrm>
                    <a:off x="5911788" y="4454033"/>
                    <a:ext cx="241992" cy="187165"/>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6" name="筆跡 35">
                    <a:extLst>
                      <a:ext uri="{FF2B5EF4-FFF2-40B4-BE49-F238E27FC236}">
                        <a16:creationId xmlns:a16="http://schemas.microsoft.com/office/drawing/2014/main" id="{E68C0E2E-7AB7-41F6-8F8C-0E0234223D0A}"/>
                      </a:ext>
                    </a:extLst>
                  </p14:cNvPr>
                  <p14:cNvContentPartPr/>
                  <p14:nvPr/>
                </p14:nvContentPartPr>
                <p14:xfrm>
                  <a:off x="6246573" y="4932187"/>
                  <a:ext cx="360" cy="7200"/>
                </p14:xfrm>
              </p:contentPart>
            </mc:Choice>
            <mc:Fallback>
              <p:pic>
                <p:nvPicPr>
                  <p:cNvPr id="36" name="筆跡 35">
                    <a:extLst>
                      <a:ext uri="{FF2B5EF4-FFF2-40B4-BE49-F238E27FC236}">
                        <a16:creationId xmlns:a16="http://schemas.microsoft.com/office/drawing/2014/main" id="{E68C0E2E-7AB7-41F6-8F8C-0E0234223D0A}"/>
                      </a:ext>
                    </a:extLst>
                  </p:cNvPr>
                  <p:cNvPicPr/>
                  <p:nvPr/>
                </p:nvPicPr>
                <p:blipFill>
                  <a:blip r:embed="rId56"/>
                  <a:stretch>
                    <a:fillRect/>
                  </a:stretch>
                </p:blipFill>
                <p:spPr>
                  <a:xfrm>
                    <a:off x="6228573" y="4906473"/>
                    <a:ext cx="36000" cy="58114"/>
                  </a:xfrm>
                  <a:prstGeom prst="rect">
                    <a:avLst/>
                  </a:prstGeom>
                </p:spPr>
              </p:pic>
            </mc:Fallback>
          </mc:AlternateContent>
        </p:grpSp>
        <p:grpSp>
          <p:nvGrpSpPr>
            <p:cNvPr id="42" name="群組 41">
              <a:extLst>
                <a:ext uri="{FF2B5EF4-FFF2-40B4-BE49-F238E27FC236}">
                  <a16:creationId xmlns:a16="http://schemas.microsoft.com/office/drawing/2014/main" id="{988DAB03-0818-4EBA-8908-FE57E6089756}"/>
                </a:ext>
              </a:extLst>
            </p:cNvPr>
            <p:cNvGrpSpPr/>
            <p:nvPr/>
          </p:nvGrpSpPr>
          <p:grpSpPr>
            <a:xfrm>
              <a:off x="6577413" y="4545547"/>
              <a:ext cx="1119960" cy="818280"/>
              <a:chOff x="6577413" y="4545547"/>
              <a:chExt cx="1119960" cy="818280"/>
            </a:xfrm>
          </p:grpSpPr>
          <mc:AlternateContent xmlns:mc="http://schemas.openxmlformats.org/markup-compatibility/2006">
            <mc:Choice xmlns:p14="http://schemas.microsoft.com/office/powerpoint/2010/main" Requires="p14">
              <p:contentPart p14:bwMode="auto" r:id="rId57">
                <p14:nvContentPartPr>
                  <p14:cNvPr id="37" name="筆跡 36">
                    <a:extLst>
                      <a:ext uri="{FF2B5EF4-FFF2-40B4-BE49-F238E27FC236}">
                        <a16:creationId xmlns:a16="http://schemas.microsoft.com/office/drawing/2014/main" id="{BE213DDB-37F1-42CB-A321-B251B273F3F8}"/>
                      </a:ext>
                    </a:extLst>
                  </p14:cNvPr>
                  <p14:cNvContentPartPr/>
                  <p14:nvPr/>
                </p14:nvContentPartPr>
                <p14:xfrm>
                  <a:off x="6577413" y="4729507"/>
                  <a:ext cx="261000" cy="634320"/>
                </p14:xfrm>
              </p:contentPart>
            </mc:Choice>
            <mc:Fallback>
              <p:pic>
                <p:nvPicPr>
                  <p:cNvPr id="37" name="筆跡 36">
                    <a:extLst>
                      <a:ext uri="{FF2B5EF4-FFF2-40B4-BE49-F238E27FC236}">
                        <a16:creationId xmlns:a16="http://schemas.microsoft.com/office/drawing/2014/main" id="{BE213DDB-37F1-42CB-A321-B251B273F3F8}"/>
                      </a:ext>
                    </a:extLst>
                  </p:cNvPr>
                  <p:cNvPicPr/>
                  <p:nvPr/>
                </p:nvPicPr>
                <p:blipFill>
                  <a:blip r:embed="rId58"/>
                  <a:stretch>
                    <a:fillRect/>
                  </a:stretch>
                </p:blipFill>
                <p:spPr>
                  <a:xfrm>
                    <a:off x="6546489" y="4702652"/>
                    <a:ext cx="322230" cy="687493"/>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8" name="筆跡 37">
                    <a:extLst>
                      <a:ext uri="{FF2B5EF4-FFF2-40B4-BE49-F238E27FC236}">
                        <a16:creationId xmlns:a16="http://schemas.microsoft.com/office/drawing/2014/main" id="{30E7321E-259F-4D64-AEE8-8EE083C98F73}"/>
                      </a:ext>
                    </a:extLst>
                  </p14:cNvPr>
                  <p14:cNvContentPartPr/>
                  <p14:nvPr/>
                </p14:nvContentPartPr>
                <p14:xfrm>
                  <a:off x="7014813" y="4579747"/>
                  <a:ext cx="127800" cy="189000"/>
                </p14:xfrm>
              </p:contentPart>
            </mc:Choice>
            <mc:Fallback>
              <p:pic>
                <p:nvPicPr>
                  <p:cNvPr id="38" name="筆跡 37">
                    <a:extLst>
                      <a:ext uri="{FF2B5EF4-FFF2-40B4-BE49-F238E27FC236}">
                        <a16:creationId xmlns:a16="http://schemas.microsoft.com/office/drawing/2014/main" id="{30E7321E-259F-4D64-AEE8-8EE083C98F73}"/>
                      </a:ext>
                    </a:extLst>
                  </p:cNvPr>
                  <p:cNvPicPr/>
                  <p:nvPr/>
                </p:nvPicPr>
                <p:blipFill>
                  <a:blip r:embed="rId60"/>
                  <a:stretch>
                    <a:fillRect/>
                  </a:stretch>
                </p:blipFill>
                <p:spPr>
                  <a:xfrm>
                    <a:off x="6983943" y="4552900"/>
                    <a:ext cx="188922" cy="242156"/>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9" name="筆跡 38">
                    <a:extLst>
                      <a:ext uri="{FF2B5EF4-FFF2-40B4-BE49-F238E27FC236}">
                        <a16:creationId xmlns:a16="http://schemas.microsoft.com/office/drawing/2014/main" id="{DE46AAB3-31F0-4968-AFC6-6F66D6F94724}"/>
                      </a:ext>
                    </a:extLst>
                  </p14:cNvPr>
                  <p14:cNvContentPartPr/>
                  <p14:nvPr/>
                </p14:nvContentPartPr>
                <p14:xfrm>
                  <a:off x="7229373" y="4675507"/>
                  <a:ext cx="137520" cy="11160"/>
                </p14:xfrm>
              </p:contentPart>
            </mc:Choice>
            <mc:Fallback>
              <p:pic>
                <p:nvPicPr>
                  <p:cNvPr id="39" name="筆跡 38">
                    <a:extLst>
                      <a:ext uri="{FF2B5EF4-FFF2-40B4-BE49-F238E27FC236}">
                        <a16:creationId xmlns:a16="http://schemas.microsoft.com/office/drawing/2014/main" id="{DE46AAB3-31F0-4968-AFC6-6F66D6F94724}"/>
                      </a:ext>
                    </a:extLst>
                  </p:cNvPr>
                  <p:cNvPicPr/>
                  <p:nvPr/>
                </p:nvPicPr>
                <p:blipFill>
                  <a:blip r:embed="rId62"/>
                  <a:stretch>
                    <a:fillRect/>
                  </a:stretch>
                </p:blipFill>
                <p:spPr>
                  <a:xfrm>
                    <a:off x="7198400" y="4648936"/>
                    <a:ext cx="198846" cy="63771"/>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0" name="筆跡 39">
                    <a:extLst>
                      <a:ext uri="{FF2B5EF4-FFF2-40B4-BE49-F238E27FC236}">
                        <a16:creationId xmlns:a16="http://schemas.microsoft.com/office/drawing/2014/main" id="{412FDB77-07CF-4F25-A1F6-10CE3B426495}"/>
                      </a:ext>
                    </a:extLst>
                  </p14:cNvPr>
                  <p14:cNvContentPartPr/>
                  <p14:nvPr/>
                </p14:nvContentPartPr>
                <p14:xfrm>
                  <a:off x="7563453" y="4545547"/>
                  <a:ext cx="97200" cy="226080"/>
                </p14:xfrm>
              </p:contentPart>
            </mc:Choice>
            <mc:Fallback>
              <p:pic>
                <p:nvPicPr>
                  <p:cNvPr id="40" name="筆跡 39">
                    <a:extLst>
                      <a:ext uri="{FF2B5EF4-FFF2-40B4-BE49-F238E27FC236}">
                        <a16:creationId xmlns:a16="http://schemas.microsoft.com/office/drawing/2014/main" id="{412FDB77-07CF-4F25-A1F6-10CE3B426495}"/>
                      </a:ext>
                    </a:extLst>
                  </p:cNvPr>
                  <p:cNvPicPr/>
                  <p:nvPr/>
                </p:nvPicPr>
                <p:blipFill>
                  <a:blip r:embed="rId64"/>
                  <a:stretch>
                    <a:fillRect/>
                  </a:stretch>
                </p:blipFill>
                <p:spPr>
                  <a:xfrm>
                    <a:off x="7532498" y="4518697"/>
                    <a:ext cx="158492" cy="279244"/>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1" name="筆跡 40">
                    <a:extLst>
                      <a:ext uri="{FF2B5EF4-FFF2-40B4-BE49-F238E27FC236}">
                        <a16:creationId xmlns:a16="http://schemas.microsoft.com/office/drawing/2014/main" id="{0AD2BF1C-D655-47E7-ADDE-B71E4957BE9D}"/>
                      </a:ext>
                    </a:extLst>
                  </p14:cNvPr>
                  <p14:cNvContentPartPr/>
                  <p14:nvPr/>
                </p14:nvContentPartPr>
                <p14:xfrm>
                  <a:off x="7419813" y="4562107"/>
                  <a:ext cx="277560" cy="165240"/>
                </p14:xfrm>
              </p:contentPart>
            </mc:Choice>
            <mc:Fallback>
              <p:pic>
                <p:nvPicPr>
                  <p:cNvPr id="41" name="筆跡 40">
                    <a:extLst>
                      <a:ext uri="{FF2B5EF4-FFF2-40B4-BE49-F238E27FC236}">
                        <a16:creationId xmlns:a16="http://schemas.microsoft.com/office/drawing/2014/main" id="{0AD2BF1C-D655-47E7-ADDE-B71E4957BE9D}"/>
                      </a:ext>
                    </a:extLst>
                  </p:cNvPr>
                  <p:cNvPicPr/>
                  <p:nvPr/>
                </p:nvPicPr>
                <p:blipFill>
                  <a:blip r:embed="rId66"/>
                  <a:stretch>
                    <a:fillRect/>
                  </a:stretch>
                </p:blipFill>
                <p:spPr>
                  <a:xfrm>
                    <a:off x="7388904" y="4535282"/>
                    <a:ext cx="338759" cy="218353"/>
                  </a:xfrm>
                  <a:prstGeom prst="rect">
                    <a:avLst/>
                  </a:prstGeom>
                </p:spPr>
              </p:pic>
            </mc:Fallback>
          </mc:AlternateContent>
        </p:grpSp>
        <p:grpSp>
          <p:nvGrpSpPr>
            <p:cNvPr id="54" name="群組 53">
              <a:extLst>
                <a:ext uri="{FF2B5EF4-FFF2-40B4-BE49-F238E27FC236}">
                  <a16:creationId xmlns:a16="http://schemas.microsoft.com/office/drawing/2014/main" id="{C38E08B8-46D6-4939-B3AE-FF4F273AD370}"/>
                </a:ext>
              </a:extLst>
            </p:cNvPr>
            <p:cNvGrpSpPr/>
            <p:nvPr/>
          </p:nvGrpSpPr>
          <p:grpSpPr>
            <a:xfrm>
              <a:off x="582333" y="5818507"/>
              <a:ext cx="348840" cy="616320"/>
              <a:chOff x="582333" y="5818507"/>
              <a:chExt cx="348840" cy="616320"/>
            </a:xfrm>
          </p:grpSpPr>
          <mc:AlternateContent xmlns:mc="http://schemas.openxmlformats.org/markup-compatibility/2006">
            <mc:Choice xmlns:p14="http://schemas.microsoft.com/office/powerpoint/2010/main" Requires="p14">
              <p:contentPart p14:bwMode="auto" r:id="rId67">
                <p14:nvContentPartPr>
                  <p14:cNvPr id="44" name="筆跡 43">
                    <a:extLst>
                      <a:ext uri="{FF2B5EF4-FFF2-40B4-BE49-F238E27FC236}">
                        <a16:creationId xmlns:a16="http://schemas.microsoft.com/office/drawing/2014/main" id="{0DBA348E-71E2-4833-BECC-14F16A3B6F0C}"/>
                      </a:ext>
                    </a:extLst>
                  </p14:cNvPr>
                  <p14:cNvContentPartPr/>
                  <p14:nvPr/>
                </p14:nvContentPartPr>
                <p14:xfrm>
                  <a:off x="582333" y="5818507"/>
                  <a:ext cx="214200" cy="616320"/>
                </p14:xfrm>
              </p:contentPart>
            </mc:Choice>
            <mc:Fallback>
              <p:pic>
                <p:nvPicPr>
                  <p:cNvPr id="44" name="筆跡 43">
                    <a:extLst>
                      <a:ext uri="{FF2B5EF4-FFF2-40B4-BE49-F238E27FC236}">
                        <a16:creationId xmlns:a16="http://schemas.microsoft.com/office/drawing/2014/main" id="{0DBA348E-71E2-4833-BECC-14F16A3B6F0C}"/>
                      </a:ext>
                    </a:extLst>
                  </p:cNvPr>
                  <p:cNvPicPr/>
                  <p:nvPr/>
                </p:nvPicPr>
                <p:blipFill>
                  <a:blip r:embed="rId68"/>
                  <a:stretch>
                    <a:fillRect/>
                  </a:stretch>
                </p:blipFill>
                <p:spPr>
                  <a:xfrm>
                    <a:off x="551379" y="5791640"/>
                    <a:ext cx="275488" cy="669516"/>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5" name="筆跡 44">
                    <a:extLst>
                      <a:ext uri="{FF2B5EF4-FFF2-40B4-BE49-F238E27FC236}">
                        <a16:creationId xmlns:a16="http://schemas.microsoft.com/office/drawing/2014/main" id="{F0A5C63C-11A4-4C87-92B8-D0D0774DBE13}"/>
                      </a:ext>
                    </a:extLst>
                  </p14:cNvPr>
                  <p14:cNvContentPartPr/>
                  <p14:nvPr/>
                </p14:nvContentPartPr>
                <p14:xfrm>
                  <a:off x="695373" y="5891587"/>
                  <a:ext cx="235800" cy="286560"/>
                </p14:xfrm>
              </p:contentPart>
            </mc:Choice>
            <mc:Fallback>
              <p:pic>
                <p:nvPicPr>
                  <p:cNvPr id="45" name="筆跡 44">
                    <a:extLst>
                      <a:ext uri="{FF2B5EF4-FFF2-40B4-BE49-F238E27FC236}">
                        <a16:creationId xmlns:a16="http://schemas.microsoft.com/office/drawing/2014/main" id="{F0A5C63C-11A4-4C87-92B8-D0D0774DBE13}"/>
                      </a:ext>
                    </a:extLst>
                  </p:cNvPr>
                  <p:cNvPicPr/>
                  <p:nvPr/>
                </p:nvPicPr>
                <p:blipFill>
                  <a:blip r:embed="rId70"/>
                  <a:stretch>
                    <a:fillRect/>
                  </a:stretch>
                </p:blipFill>
                <p:spPr>
                  <a:xfrm>
                    <a:off x="664428" y="5864756"/>
                    <a:ext cx="297071" cy="339686"/>
                  </a:xfrm>
                  <a:prstGeom prst="rect">
                    <a:avLst/>
                  </a:prstGeom>
                </p:spPr>
              </p:pic>
            </mc:Fallback>
          </mc:AlternateContent>
        </p:grpSp>
        <p:grpSp>
          <p:nvGrpSpPr>
            <p:cNvPr id="53" name="群組 52">
              <a:extLst>
                <a:ext uri="{FF2B5EF4-FFF2-40B4-BE49-F238E27FC236}">
                  <a16:creationId xmlns:a16="http://schemas.microsoft.com/office/drawing/2014/main" id="{F20DC849-67BA-46B2-A0BA-0D9C259F94CE}"/>
                </a:ext>
              </a:extLst>
            </p:cNvPr>
            <p:cNvGrpSpPr/>
            <p:nvPr/>
          </p:nvGrpSpPr>
          <p:grpSpPr>
            <a:xfrm>
              <a:off x="1150053" y="5859547"/>
              <a:ext cx="735840" cy="411120"/>
              <a:chOff x="1150053" y="5859547"/>
              <a:chExt cx="735840" cy="411120"/>
            </a:xfrm>
          </p:grpSpPr>
          <mc:AlternateContent xmlns:mc="http://schemas.openxmlformats.org/markup-compatibility/2006">
            <mc:Choice xmlns:p14="http://schemas.microsoft.com/office/powerpoint/2010/main" Requires="p14">
              <p:contentPart p14:bwMode="auto" r:id="rId71">
                <p14:nvContentPartPr>
                  <p14:cNvPr id="46" name="筆跡 45">
                    <a:extLst>
                      <a:ext uri="{FF2B5EF4-FFF2-40B4-BE49-F238E27FC236}">
                        <a16:creationId xmlns:a16="http://schemas.microsoft.com/office/drawing/2014/main" id="{5ED206CC-7F64-4308-856C-1FD4B7E975FF}"/>
                      </a:ext>
                    </a:extLst>
                  </p14:cNvPr>
                  <p14:cNvContentPartPr/>
                  <p14:nvPr/>
                </p14:nvContentPartPr>
                <p14:xfrm>
                  <a:off x="1150053" y="5859547"/>
                  <a:ext cx="134280" cy="370080"/>
                </p14:xfrm>
              </p:contentPart>
            </mc:Choice>
            <mc:Fallback>
              <p:pic>
                <p:nvPicPr>
                  <p:cNvPr id="46" name="筆跡 45">
                    <a:extLst>
                      <a:ext uri="{FF2B5EF4-FFF2-40B4-BE49-F238E27FC236}">
                        <a16:creationId xmlns:a16="http://schemas.microsoft.com/office/drawing/2014/main" id="{5ED206CC-7F64-4308-856C-1FD4B7E975FF}"/>
                      </a:ext>
                    </a:extLst>
                  </p:cNvPr>
                  <p:cNvPicPr/>
                  <p:nvPr/>
                </p:nvPicPr>
                <p:blipFill>
                  <a:blip r:embed="rId72"/>
                  <a:stretch>
                    <a:fillRect/>
                  </a:stretch>
                </p:blipFill>
                <p:spPr>
                  <a:xfrm>
                    <a:off x="1119113" y="5832691"/>
                    <a:ext cx="195541" cy="423256"/>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7" name="筆跡 46">
                    <a:extLst>
                      <a:ext uri="{FF2B5EF4-FFF2-40B4-BE49-F238E27FC236}">
                        <a16:creationId xmlns:a16="http://schemas.microsoft.com/office/drawing/2014/main" id="{676113F7-1597-4333-87DA-9C8B67C9E261}"/>
                      </a:ext>
                    </a:extLst>
                  </p14:cNvPr>
                  <p14:cNvContentPartPr/>
                  <p14:nvPr/>
                </p14:nvContentPartPr>
                <p14:xfrm>
                  <a:off x="1447773" y="5989507"/>
                  <a:ext cx="170640" cy="246960"/>
                </p14:xfrm>
              </p:contentPart>
            </mc:Choice>
            <mc:Fallback>
              <p:pic>
                <p:nvPicPr>
                  <p:cNvPr id="47" name="筆跡 46">
                    <a:extLst>
                      <a:ext uri="{FF2B5EF4-FFF2-40B4-BE49-F238E27FC236}">
                        <a16:creationId xmlns:a16="http://schemas.microsoft.com/office/drawing/2014/main" id="{676113F7-1597-4333-87DA-9C8B67C9E261}"/>
                      </a:ext>
                    </a:extLst>
                  </p:cNvPr>
                  <p:cNvPicPr/>
                  <p:nvPr/>
                </p:nvPicPr>
                <p:blipFill>
                  <a:blip r:embed="rId74"/>
                  <a:stretch>
                    <a:fillRect/>
                  </a:stretch>
                </p:blipFill>
                <p:spPr>
                  <a:xfrm>
                    <a:off x="1416860" y="5962664"/>
                    <a:ext cx="231848" cy="30011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8" name="筆跡 47">
                    <a:extLst>
                      <a:ext uri="{FF2B5EF4-FFF2-40B4-BE49-F238E27FC236}">
                        <a16:creationId xmlns:a16="http://schemas.microsoft.com/office/drawing/2014/main" id="{00C308D4-7060-42EC-812B-FFE551A28E06}"/>
                      </a:ext>
                    </a:extLst>
                  </p14:cNvPr>
                  <p14:cNvContentPartPr/>
                  <p14:nvPr/>
                </p14:nvContentPartPr>
                <p14:xfrm>
                  <a:off x="1447773" y="5989507"/>
                  <a:ext cx="360" cy="360"/>
                </p14:xfrm>
              </p:contentPart>
            </mc:Choice>
            <mc:Fallback>
              <p:pic>
                <p:nvPicPr>
                  <p:cNvPr id="48" name="筆跡 47">
                    <a:extLst>
                      <a:ext uri="{FF2B5EF4-FFF2-40B4-BE49-F238E27FC236}">
                        <a16:creationId xmlns:a16="http://schemas.microsoft.com/office/drawing/2014/main" id="{00C308D4-7060-42EC-812B-FFE551A28E06}"/>
                      </a:ext>
                    </a:extLst>
                  </p:cNvPr>
                  <p:cNvPicPr/>
                  <p:nvPr/>
                </p:nvPicPr>
                <p:blipFill>
                  <a:blip r:embed="rId13"/>
                  <a:stretch>
                    <a:fillRect/>
                  </a:stretch>
                </p:blipFill>
                <p:spPr>
                  <a:xfrm>
                    <a:off x="1429773" y="597150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9" name="筆跡 48">
                    <a:extLst>
                      <a:ext uri="{FF2B5EF4-FFF2-40B4-BE49-F238E27FC236}">
                        <a16:creationId xmlns:a16="http://schemas.microsoft.com/office/drawing/2014/main" id="{1D8BFF17-FDD2-4298-8C88-72FD901C8C79}"/>
                      </a:ext>
                    </a:extLst>
                  </p14:cNvPr>
                  <p14:cNvContentPartPr/>
                  <p14:nvPr/>
                </p14:nvContentPartPr>
                <p14:xfrm>
                  <a:off x="1404213" y="5975827"/>
                  <a:ext cx="234360" cy="185040"/>
                </p14:xfrm>
              </p:contentPart>
            </mc:Choice>
            <mc:Fallback>
              <p:pic>
                <p:nvPicPr>
                  <p:cNvPr id="49" name="筆跡 48">
                    <a:extLst>
                      <a:ext uri="{FF2B5EF4-FFF2-40B4-BE49-F238E27FC236}">
                        <a16:creationId xmlns:a16="http://schemas.microsoft.com/office/drawing/2014/main" id="{1D8BFF17-FDD2-4298-8C88-72FD901C8C79}"/>
                      </a:ext>
                    </a:extLst>
                  </p:cNvPr>
                  <p:cNvPicPr/>
                  <p:nvPr/>
                </p:nvPicPr>
                <p:blipFill>
                  <a:blip r:embed="rId77"/>
                  <a:stretch>
                    <a:fillRect/>
                  </a:stretch>
                </p:blipFill>
                <p:spPr>
                  <a:xfrm>
                    <a:off x="1373295" y="5949010"/>
                    <a:ext cx="295578" cy="238138"/>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0" name="筆跡 49">
                    <a:extLst>
                      <a:ext uri="{FF2B5EF4-FFF2-40B4-BE49-F238E27FC236}">
                        <a16:creationId xmlns:a16="http://schemas.microsoft.com/office/drawing/2014/main" id="{18C415DF-DDDB-4935-9B38-427A666EFC1C}"/>
                      </a:ext>
                    </a:extLst>
                  </p14:cNvPr>
                  <p14:cNvContentPartPr/>
                  <p14:nvPr/>
                </p14:nvContentPartPr>
                <p14:xfrm>
                  <a:off x="1845573" y="5993107"/>
                  <a:ext cx="40320" cy="360"/>
                </p14:xfrm>
              </p:contentPart>
            </mc:Choice>
            <mc:Fallback>
              <p:pic>
                <p:nvPicPr>
                  <p:cNvPr id="50" name="筆跡 49">
                    <a:extLst>
                      <a:ext uri="{FF2B5EF4-FFF2-40B4-BE49-F238E27FC236}">
                        <a16:creationId xmlns:a16="http://schemas.microsoft.com/office/drawing/2014/main" id="{18C415DF-DDDB-4935-9B38-427A666EFC1C}"/>
                      </a:ext>
                    </a:extLst>
                  </p:cNvPr>
                  <p:cNvPicPr/>
                  <p:nvPr/>
                </p:nvPicPr>
                <p:blipFill>
                  <a:blip r:embed="rId79"/>
                  <a:stretch>
                    <a:fillRect/>
                  </a:stretch>
                </p:blipFill>
                <p:spPr>
                  <a:xfrm>
                    <a:off x="1815028" y="5975107"/>
                    <a:ext cx="1008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1" name="筆跡 50">
                    <a:extLst>
                      <a:ext uri="{FF2B5EF4-FFF2-40B4-BE49-F238E27FC236}">
                        <a16:creationId xmlns:a16="http://schemas.microsoft.com/office/drawing/2014/main" id="{9CBCDAEA-B46F-49A9-A6F4-A49609EF6C97}"/>
                      </a:ext>
                    </a:extLst>
                  </p14:cNvPr>
                  <p14:cNvContentPartPr/>
                  <p14:nvPr/>
                </p14:nvContentPartPr>
                <p14:xfrm>
                  <a:off x="1845573" y="5993107"/>
                  <a:ext cx="360" cy="360"/>
                </p14:xfrm>
              </p:contentPart>
            </mc:Choice>
            <mc:Fallback>
              <p:pic>
                <p:nvPicPr>
                  <p:cNvPr id="51" name="筆跡 50">
                    <a:extLst>
                      <a:ext uri="{FF2B5EF4-FFF2-40B4-BE49-F238E27FC236}">
                        <a16:creationId xmlns:a16="http://schemas.microsoft.com/office/drawing/2014/main" id="{9CBCDAEA-B46F-49A9-A6F4-A49609EF6C97}"/>
                      </a:ext>
                    </a:extLst>
                  </p:cNvPr>
                  <p:cNvPicPr/>
                  <p:nvPr/>
                </p:nvPicPr>
                <p:blipFill>
                  <a:blip r:embed="rId13"/>
                  <a:stretch>
                    <a:fillRect/>
                  </a:stretch>
                </p:blipFill>
                <p:spPr>
                  <a:xfrm>
                    <a:off x="1827573" y="597510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2" name="筆跡 51">
                    <a:extLst>
                      <a:ext uri="{FF2B5EF4-FFF2-40B4-BE49-F238E27FC236}">
                        <a16:creationId xmlns:a16="http://schemas.microsoft.com/office/drawing/2014/main" id="{3A8DDE9E-4C3D-404B-8EC3-112FC0284782}"/>
                      </a:ext>
                    </a:extLst>
                  </p14:cNvPr>
                  <p14:cNvContentPartPr/>
                  <p14:nvPr/>
                </p14:nvContentPartPr>
                <p14:xfrm>
                  <a:off x="1751973" y="5993107"/>
                  <a:ext cx="114120" cy="277560"/>
                </p14:xfrm>
              </p:contentPart>
            </mc:Choice>
            <mc:Fallback>
              <p:pic>
                <p:nvPicPr>
                  <p:cNvPr id="52" name="筆跡 51">
                    <a:extLst>
                      <a:ext uri="{FF2B5EF4-FFF2-40B4-BE49-F238E27FC236}">
                        <a16:creationId xmlns:a16="http://schemas.microsoft.com/office/drawing/2014/main" id="{3A8DDE9E-4C3D-404B-8EC3-112FC0284782}"/>
                      </a:ext>
                    </a:extLst>
                  </p:cNvPr>
                  <p:cNvPicPr/>
                  <p:nvPr/>
                </p:nvPicPr>
                <p:blipFill>
                  <a:blip r:embed="rId82"/>
                  <a:stretch>
                    <a:fillRect/>
                  </a:stretch>
                </p:blipFill>
                <p:spPr>
                  <a:xfrm>
                    <a:off x="1721130" y="5966264"/>
                    <a:ext cx="175190" cy="330710"/>
                  </a:xfrm>
                  <a:prstGeom prst="rect">
                    <a:avLst/>
                  </a:prstGeom>
                </p:spPr>
              </p:pic>
            </mc:Fallback>
          </mc:AlternateContent>
        </p:grpSp>
        <p:grpSp>
          <p:nvGrpSpPr>
            <p:cNvPr id="60" name="群組 59">
              <a:extLst>
                <a:ext uri="{FF2B5EF4-FFF2-40B4-BE49-F238E27FC236}">
                  <a16:creationId xmlns:a16="http://schemas.microsoft.com/office/drawing/2014/main" id="{35D84469-EA59-4871-A6D6-1D388D982560}"/>
                </a:ext>
              </a:extLst>
            </p:cNvPr>
            <p:cNvGrpSpPr/>
            <p:nvPr/>
          </p:nvGrpSpPr>
          <p:grpSpPr>
            <a:xfrm>
              <a:off x="2096133" y="5999947"/>
              <a:ext cx="632160" cy="414360"/>
              <a:chOff x="2096133" y="5999947"/>
              <a:chExt cx="632160" cy="414360"/>
            </a:xfrm>
          </p:grpSpPr>
          <mc:AlternateContent xmlns:mc="http://schemas.openxmlformats.org/markup-compatibility/2006">
            <mc:Choice xmlns:p14="http://schemas.microsoft.com/office/powerpoint/2010/main" Requires="p14">
              <p:contentPart p14:bwMode="auto" r:id="rId83">
                <p14:nvContentPartPr>
                  <p14:cNvPr id="55" name="筆跡 54">
                    <a:extLst>
                      <a:ext uri="{FF2B5EF4-FFF2-40B4-BE49-F238E27FC236}">
                        <a16:creationId xmlns:a16="http://schemas.microsoft.com/office/drawing/2014/main" id="{82110D48-0AB4-4C8A-BFBB-D60C6F8F7554}"/>
                      </a:ext>
                    </a:extLst>
                  </p14:cNvPr>
                  <p14:cNvContentPartPr/>
                  <p14:nvPr/>
                </p14:nvContentPartPr>
                <p14:xfrm>
                  <a:off x="2096133" y="6027667"/>
                  <a:ext cx="367920" cy="325440"/>
                </p14:xfrm>
              </p:contentPart>
            </mc:Choice>
            <mc:Fallback>
              <p:pic>
                <p:nvPicPr>
                  <p:cNvPr id="55" name="筆跡 54">
                    <a:extLst>
                      <a:ext uri="{FF2B5EF4-FFF2-40B4-BE49-F238E27FC236}">
                        <a16:creationId xmlns:a16="http://schemas.microsoft.com/office/drawing/2014/main" id="{82110D48-0AB4-4C8A-BFBB-D60C6F8F7554}"/>
                      </a:ext>
                    </a:extLst>
                  </p:cNvPr>
                  <p:cNvPicPr/>
                  <p:nvPr/>
                </p:nvPicPr>
                <p:blipFill>
                  <a:blip r:embed="rId84"/>
                  <a:stretch>
                    <a:fillRect/>
                  </a:stretch>
                </p:blipFill>
                <p:spPr>
                  <a:xfrm>
                    <a:off x="2065163" y="6001353"/>
                    <a:ext cx="429240" cy="378606"/>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6" name="筆跡 55">
                    <a:extLst>
                      <a:ext uri="{FF2B5EF4-FFF2-40B4-BE49-F238E27FC236}">
                        <a16:creationId xmlns:a16="http://schemas.microsoft.com/office/drawing/2014/main" id="{83E2EDC6-505A-43BD-9534-09DE12743DA0}"/>
                      </a:ext>
                    </a:extLst>
                  </p14:cNvPr>
                  <p14:cNvContentPartPr/>
                  <p14:nvPr/>
                </p14:nvContentPartPr>
                <p14:xfrm>
                  <a:off x="2590773" y="5999947"/>
                  <a:ext cx="137520" cy="414360"/>
                </p14:xfrm>
              </p:contentPart>
            </mc:Choice>
            <mc:Fallback>
              <p:pic>
                <p:nvPicPr>
                  <p:cNvPr id="56" name="筆跡 55">
                    <a:extLst>
                      <a:ext uri="{FF2B5EF4-FFF2-40B4-BE49-F238E27FC236}">
                        <a16:creationId xmlns:a16="http://schemas.microsoft.com/office/drawing/2014/main" id="{83E2EDC6-505A-43BD-9534-09DE12743DA0}"/>
                      </a:ext>
                    </a:extLst>
                  </p:cNvPr>
                  <p:cNvPicPr/>
                  <p:nvPr/>
                </p:nvPicPr>
                <p:blipFill>
                  <a:blip r:embed="rId86"/>
                  <a:stretch>
                    <a:fillRect/>
                  </a:stretch>
                </p:blipFill>
                <p:spPr>
                  <a:xfrm>
                    <a:off x="2559800" y="5973110"/>
                    <a:ext cx="198846" cy="467497"/>
                  </a:xfrm>
                  <a:prstGeom prst="rect">
                    <a:avLst/>
                  </a:prstGeom>
                </p:spPr>
              </p:pic>
            </mc:Fallback>
          </mc:AlternateContent>
        </p:grpSp>
        <p:grpSp>
          <p:nvGrpSpPr>
            <p:cNvPr id="59" name="群組 58">
              <a:extLst>
                <a:ext uri="{FF2B5EF4-FFF2-40B4-BE49-F238E27FC236}">
                  <a16:creationId xmlns:a16="http://schemas.microsoft.com/office/drawing/2014/main" id="{BD837C95-12BE-4602-BB2D-D568BB874BBC}"/>
                </a:ext>
              </a:extLst>
            </p:cNvPr>
            <p:cNvGrpSpPr/>
            <p:nvPr/>
          </p:nvGrpSpPr>
          <p:grpSpPr>
            <a:xfrm>
              <a:off x="2951493" y="6037387"/>
              <a:ext cx="277560" cy="171360"/>
              <a:chOff x="2951493" y="6037387"/>
              <a:chExt cx="277560" cy="171360"/>
            </a:xfrm>
          </p:grpSpPr>
          <mc:AlternateContent xmlns:mc="http://schemas.openxmlformats.org/markup-compatibility/2006">
            <mc:Choice xmlns:p14="http://schemas.microsoft.com/office/powerpoint/2010/main" Requires="p14">
              <p:contentPart p14:bwMode="auto" r:id="rId87">
                <p14:nvContentPartPr>
                  <p14:cNvPr id="57" name="筆跡 56">
                    <a:extLst>
                      <a:ext uri="{FF2B5EF4-FFF2-40B4-BE49-F238E27FC236}">
                        <a16:creationId xmlns:a16="http://schemas.microsoft.com/office/drawing/2014/main" id="{22286E9B-CF4A-4488-88F2-BF61B0F6B505}"/>
                      </a:ext>
                    </a:extLst>
                  </p14:cNvPr>
                  <p14:cNvContentPartPr/>
                  <p14:nvPr/>
                </p14:nvContentPartPr>
                <p14:xfrm>
                  <a:off x="2968413" y="6037387"/>
                  <a:ext cx="227520" cy="360"/>
                </p14:xfrm>
              </p:contentPart>
            </mc:Choice>
            <mc:Fallback>
              <p:pic>
                <p:nvPicPr>
                  <p:cNvPr id="57" name="筆跡 56">
                    <a:extLst>
                      <a:ext uri="{FF2B5EF4-FFF2-40B4-BE49-F238E27FC236}">
                        <a16:creationId xmlns:a16="http://schemas.microsoft.com/office/drawing/2014/main" id="{22286E9B-CF4A-4488-88F2-BF61B0F6B505}"/>
                      </a:ext>
                    </a:extLst>
                  </p:cNvPr>
                  <p:cNvPicPr/>
                  <p:nvPr/>
                </p:nvPicPr>
                <p:blipFill>
                  <a:blip r:embed="rId88"/>
                  <a:stretch>
                    <a:fillRect/>
                  </a:stretch>
                </p:blipFill>
                <p:spPr>
                  <a:xfrm>
                    <a:off x="2937500" y="6019747"/>
                    <a:ext cx="288728"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58" name="筆跡 57">
                    <a:extLst>
                      <a:ext uri="{FF2B5EF4-FFF2-40B4-BE49-F238E27FC236}">
                        <a16:creationId xmlns:a16="http://schemas.microsoft.com/office/drawing/2014/main" id="{5AEDAFAD-6635-4F9C-9ABA-C32D6CDCC7F5}"/>
                      </a:ext>
                    </a:extLst>
                  </p14:cNvPr>
                  <p14:cNvContentPartPr/>
                  <p14:nvPr/>
                </p14:nvContentPartPr>
                <p14:xfrm>
                  <a:off x="2951493" y="6037387"/>
                  <a:ext cx="277560" cy="171360"/>
                </p14:xfrm>
              </p:contentPart>
            </mc:Choice>
            <mc:Fallback>
              <p:pic>
                <p:nvPicPr>
                  <p:cNvPr id="58" name="筆跡 57">
                    <a:extLst>
                      <a:ext uri="{FF2B5EF4-FFF2-40B4-BE49-F238E27FC236}">
                        <a16:creationId xmlns:a16="http://schemas.microsoft.com/office/drawing/2014/main" id="{5AEDAFAD-6635-4F9C-9ABA-C32D6CDCC7F5}"/>
                      </a:ext>
                    </a:extLst>
                  </p:cNvPr>
                  <p:cNvPicPr/>
                  <p:nvPr/>
                </p:nvPicPr>
                <p:blipFill>
                  <a:blip r:embed="rId90"/>
                  <a:stretch>
                    <a:fillRect/>
                  </a:stretch>
                </p:blipFill>
                <p:spPr>
                  <a:xfrm>
                    <a:off x="2920584" y="6011065"/>
                    <a:ext cx="338759" cy="224541"/>
                  </a:xfrm>
                  <a:prstGeom prst="rect">
                    <a:avLst/>
                  </a:prstGeom>
                </p:spPr>
              </p:pic>
            </mc:Fallback>
          </mc:AlternateContent>
        </p:grpSp>
        <p:grpSp>
          <p:nvGrpSpPr>
            <p:cNvPr id="75" name="群組 74">
              <a:extLst>
                <a:ext uri="{FF2B5EF4-FFF2-40B4-BE49-F238E27FC236}">
                  <a16:creationId xmlns:a16="http://schemas.microsoft.com/office/drawing/2014/main" id="{CBCAE1CE-1656-40C2-AF63-681C6C5438FE}"/>
                </a:ext>
              </a:extLst>
            </p:cNvPr>
            <p:cNvGrpSpPr/>
            <p:nvPr/>
          </p:nvGrpSpPr>
          <p:grpSpPr>
            <a:xfrm>
              <a:off x="3723693" y="5746507"/>
              <a:ext cx="1226880" cy="1044000"/>
              <a:chOff x="3723693" y="5746507"/>
              <a:chExt cx="1226880" cy="1044000"/>
            </a:xfrm>
          </p:grpSpPr>
          <mc:AlternateContent xmlns:mc="http://schemas.openxmlformats.org/markup-compatibility/2006">
            <mc:Choice xmlns:p14="http://schemas.microsoft.com/office/powerpoint/2010/main" Requires="p14">
              <p:contentPart p14:bwMode="auto" r:id="rId91">
                <p14:nvContentPartPr>
                  <p14:cNvPr id="61" name="筆跡 60">
                    <a:extLst>
                      <a:ext uri="{FF2B5EF4-FFF2-40B4-BE49-F238E27FC236}">
                        <a16:creationId xmlns:a16="http://schemas.microsoft.com/office/drawing/2014/main" id="{668414E8-4F1E-42AF-8C7C-A67517765EF6}"/>
                      </a:ext>
                    </a:extLst>
                  </p14:cNvPr>
                  <p14:cNvContentPartPr/>
                  <p14:nvPr/>
                </p14:nvContentPartPr>
                <p14:xfrm>
                  <a:off x="4007733" y="5859547"/>
                  <a:ext cx="481680" cy="371160"/>
                </p14:xfrm>
              </p:contentPart>
            </mc:Choice>
            <mc:Fallback>
              <p:pic>
                <p:nvPicPr>
                  <p:cNvPr id="61" name="筆跡 60">
                    <a:extLst>
                      <a:ext uri="{FF2B5EF4-FFF2-40B4-BE49-F238E27FC236}">
                        <a16:creationId xmlns:a16="http://schemas.microsoft.com/office/drawing/2014/main" id="{668414E8-4F1E-42AF-8C7C-A67517765EF6}"/>
                      </a:ext>
                    </a:extLst>
                  </p:cNvPr>
                  <p:cNvPicPr/>
                  <p:nvPr/>
                </p:nvPicPr>
                <p:blipFill>
                  <a:blip r:embed="rId92"/>
                  <a:stretch>
                    <a:fillRect/>
                  </a:stretch>
                </p:blipFill>
                <p:spPr>
                  <a:xfrm>
                    <a:off x="3976777" y="5832690"/>
                    <a:ext cx="542973" cy="424336"/>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62" name="筆跡 61">
                    <a:extLst>
                      <a:ext uri="{FF2B5EF4-FFF2-40B4-BE49-F238E27FC236}">
                        <a16:creationId xmlns:a16="http://schemas.microsoft.com/office/drawing/2014/main" id="{78BA9E7A-BD57-4813-A0F2-1E994A2D3D0F}"/>
                      </a:ext>
                    </a:extLst>
                  </p14:cNvPr>
                  <p14:cNvContentPartPr/>
                  <p14:nvPr/>
                </p14:nvContentPartPr>
                <p14:xfrm>
                  <a:off x="4625853" y="5750107"/>
                  <a:ext cx="137520" cy="171360"/>
                </p14:xfrm>
              </p:contentPart>
            </mc:Choice>
            <mc:Fallback>
              <p:pic>
                <p:nvPicPr>
                  <p:cNvPr id="62" name="筆跡 61">
                    <a:extLst>
                      <a:ext uri="{FF2B5EF4-FFF2-40B4-BE49-F238E27FC236}">
                        <a16:creationId xmlns:a16="http://schemas.microsoft.com/office/drawing/2014/main" id="{78BA9E7A-BD57-4813-A0F2-1E994A2D3D0F}"/>
                      </a:ext>
                    </a:extLst>
                  </p:cNvPr>
                  <p:cNvPicPr/>
                  <p:nvPr/>
                </p:nvPicPr>
                <p:blipFill>
                  <a:blip r:embed="rId94"/>
                  <a:stretch>
                    <a:fillRect/>
                  </a:stretch>
                </p:blipFill>
                <p:spPr>
                  <a:xfrm>
                    <a:off x="4594880" y="5723248"/>
                    <a:ext cx="198846" cy="224541"/>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63" name="筆跡 62">
                    <a:extLst>
                      <a:ext uri="{FF2B5EF4-FFF2-40B4-BE49-F238E27FC236}">
                        <a16:creationId xmlns:a16="http://schemas.microsoft.com/office/drawing/2014/main" id="{E4DC7A31-8FE9-4E81-BD73-458CF8CCCBD1}"/>
                      </a:ext>
                    </a:extLst>
                  </p14:cNvPr>
                  <p14:cNvContentPartPr/>
                  <p14:nvPr/>
                </p14:nvContentPartPr>
                <p14:xfrm>
                  <a:off x="4619013" y="5746507"/>
                  <a:ext cx="154080" cy="127080"/>
                </p14:xfrm>
              </p:contentPart>
            </mc:Choice>
            <mc:Fallback>
              <p:pic>
                <p:nvPicPr>
                  <p:cNvPr id="63" name="筆跡 62">
                    <a:extLst>
                      <a:ext uri="{FF2B5EF4-FFF2-40B4-BE49-F238E27FC236}">
                        <a16:creationId xmlns:a16="http://schemas.microsoft.com/office/drawing/2014/main" id="{E4DC7A31-8FE9-4E81-BD73-458CF8CCCBD1}"/>
                      </a:ext>
                    </a:extLst>
                  </p:cNvPr>
                  <p:cNvPicPr/>
                  <p:nvPr/>
                </p:nvPicPr>
                <p:blipFill>
                  <a:blip r:embed="rId96"/>
                  <a:stretch>
                    <a:fillRect/>
                  </a:stretch>
                </p:blipFill>
                <p:spPr>
                  <a:xfrm>
                    <a:off x="4588692" y="5720233"/>
                    <a:ext cx="215341" cy="180164"/>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64" name="筆跡 63">
                    <a:extLst>
                      <a:ext uri="{FF2B5EF4-FFF2-40B4-BE49-F238E27FC236}">
                        <a16:creationId xmlns:a16="http://schemas.microsoft.com/office/drawing/2014/main" id="{1951832E-5689-4D55-9291-A64B168971A1}"/>
                      </a:ext>
                    </a:extLst>
                  </p14:cNvPr>
                  <p14:cNvContentPartPr/>
                  <p14:nvPr/>
                </p14:nvContentPartPr>
                <p14:xfrm>
                  <a:off x="3723693" y="6304507"/>
                  <a:ext cx="1226880" cy="103320"/>
                </p14:xfrm>
              </p:contentPart>
            </mc:Choice>
            <mc:Fallback>
              <p:pic>
                <p:nvPicPr>
                  <p:cNvPr id="64" name="筆跡 63">
                    <a:extLst>
                      <a:ext uri="{FF2B5EF4-FFF2-40B4-BE49-F238E27FC236}">
                        <a16:creationId xmlns:a16="http://schemas.microsoft.com/office/drawing/2014/main" id="{1951832E-5689-4D55-9291-A64B168971A1}"/>
                      </a:ext>
                    </a:extLst>
                  </p:cNvPr>
                  <p:cNvPicPr/>
                  <p:nvPr/>
                </p:nvPicPr>
                <p:blipFill>
                  <a:blip r:embed="rId98"/>
                  <a:stretch>
                    <a:fillRect/>
                  </a:stretch>
                </p:blipFill>
                <p:spPr>
                  <a:xfrm>
                    <a:off x="3692711" y="6277601"/>
                    <a:ext cx="1288224" cy="156594"/>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65" name="筆跡 64">
                    <a:extLst>
                      <a:ext uri="{FF2B5EF4-FFF2-40B4-BE49-F238E27FC236}">
                        <a16:creationId xmlns:a16="http://schemas.microsoft.com/office/drawing/2014/main" id="{CBCE8B81-EDCD-4ADE-B1A4-5605AC2E6980}"/>
                      </a:ext>
                    </a:extLst>
                  </p14:cNvPr>
                  <p14:cNvContentPartPr/>
                  <p14:nvPr/>
                </p14:nvContentPartPr>
                <p14:xfrm>
                  <a:off x="4131213" y="6506467"/>
                  <a:ext cx="170640" cy="226080"/>
                </p14:xfrm>
              </p:contentPart>
            </mc:Choice>
            <mc:Fallback>
              <p:pic>
                <p:nvPicPr>
                  <p:cNvPr id="65" name="筆跡 64">
                    <a:extLst>
                      <a:ext uri="{FF2B5EF4-FFF2-40B4-BE49-F238E27FC236}">
                        <a16:creationId xmlns:a16="http://schemas.microsoft.com/office/drawing/2014/main" id="{CBCE8B81-EDCD-4ADE-B1A4-5605AC2E6980}"/>
                      </a:ext>
                    </a:extLst>
                  </p:cNvPr>
                  <p:cNvPicPr/>
                  <p:nvPr/>
                </p:nvPicPr>
                <p:blipFill>
                  <a:blip r:embed="rId100"/>
                  <a:stretch>
                    <a:fillRect/>
                  </a:stretch>
                </p:blipFill>
                <p:spPr>
                  <a:xfrm>
                    <a:off x="4100300" y="6479617"/>
                    <a:ext cx="231848" cy="279244"/>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66" name="筆跡 65">
                    <a:extLst>
                      <a:ext uri="{FF2B5EF4-FFF2-40B4-BE49-F238E27FC236}">
                        <a16:creationId xmlns:a16="http://schemas.microsoft.com/office/drawing/2014/main" id="{1CBD217C-1BE0-4129-AF40-929AB9AE1B9A}"/>
                      </a:ext>
                    </a:extLst>
                  </p14:cNvPr>
                  <p14:cNvContentPartPr/>
                  <p14:nvPr/>
                </p14:nvContentPartPr>
                <p14:xfrm>
                  <a:off x="4131213" y="6506467"/>
                  <a:ext cx="360" cy="360"/>
                </p14:xfrm>
              </p:contentPart>
            </mc:Choice>
            <mc:Fallback>
              <p:pic>
                <p:nvPicPr>
                  <p:cNvPr id="66" name="筆跡 65">
                    <a:extLst>
                      <a:ext uri="{FF2B5EF4-FFF2-40B4-BE49-F238E27FC236}">
                        <a16:creationId xmlns:a16="http://schemas.microsoft.com/office/drawing/2014/main" id="{1CBD217C-1BE0-4129-AF40-929AB9AE1B9A}"/>
                      </a:ext>
                    </a:extLst>
                  </p:cNvPr>
                  <p:cNvPicPr/>
                  <p:nvPr/>
                </p:nvPicPr>
                <p:blipFill>
                  <a:blip r:embed="rId13"/>
                  <a:stretch>
                    <a:fillRect/>
                  </a:stretch>
                </p:blipFill>
                <p:spPr>
                  <a:xfrm>
                    <a:off x="4113213" y="648846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7" name="筆跡 66">
                    <a:extLst>
                      <a:ext uri="{FF2B5EF4-FFF2-40B4-BE49-F238E27FC236}">
                        <a16:creationId xmlns:a16="http://schemas.microsoft.com/office/drawing/2014/main" id="{B9701943-28FE-4C19-9CBB-765D0F85413E}"/>
                      </a:ext>
                    </a:extLst>
                  </p14:cNvPr>
                  <p14:cNvContentPartPr/>
                  <p14:nvPr/>
                </p14:nvContentPartPr>
                <p14:xfrm>
                  <a:off x="4054533" y="6506467"/>
                  <a:ext cx="221040" cy="168120"/>
                </p14:xfrm>
              </p:contentPart>
            </mc:Choice>
            <mc:Fallback>
              <p:pic>
                <p:nvPicPr>
                  <p:cNvPr id="67" name="筆跡 66">
                    <a:extLst>
                      <a:ext uri="{FF2B5EF4-FFF2-40B4-BE49-F238E27FC236}">
                        <a16:creationId xmlns:a16="http://schemas.microsoft.com/office/drawing/2014/main" id="{B9701943-28FE-4C19-9CBB-765D0F85413E}"/>
                      </a:ext>
                    </a:extLst>
                  </p:cNvPr>
                  <p:cNvPicPr/>
                  <p:nvPr/>
                </p:nvPicPr>
                <p:blipFill>
                  <a:blip r:embed="rId103"/>
                  <a:stretch>
                    <a:fillRect/>
                  </a:stretch>
                </p:blipFill>
                <p:spPr>
                  <a:xfrm>
                    <a:off x="4023575" y="6479611"/>
                    <a:ext cx="282337" cy="221295"/>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8" name="筆跡 67">
                    <a:extLst>
                      <a:ext uri="{FF2B5EF4-FFF2-40B4-BE49-F238E27FC236}">
                        <a16:creationId xmlns:a16="http://schemas.microsoft.com/office/drawing/2014/main" id="{02CB6F78-032A-4692-9736-5CBB3D0F5B69}"/>
                      </a:ext>
                    </a:extLst>
                  </p14:cNvPr>
                  <p14:cNvContentPartPr/>
                  <p14:nvPr/>
                </p14:nvContentPartPr>
                <p14:xfrm>
                  <a:off x="4542333" y="6413947"/>
                  <a:ext cx="37080" cy="246600"/>
                </p14:xfrm>
              </p:contentPart>
            </mc:Choice>
            <mc:Fallback>
              <p:pic>
                <p:nvPicPr>
                  <p:cNvPr id="68" name="筆跡 67">
                    <a:extLst>
                      <a:ext uri="{FF2B5EF4-FFF2-40B4-BE49-F238E27FC236}">
                        <a16:creationId xmlns:a16="http://schemas.microsoft.com/office/drawing/2014/main" id="{02CB6F78-032A-4692-9736-5CBB3D0F5B69}"/>
                      </a:ext>
                    </a:extLst>
                  </p:cNvPr>
                  <p:cNvPicPr/>
                  <p:nvPr/>
                </p:nvPicPr>
                <p:blipFill>
                  <a:blip r:embed="rId105"/>
                  <a:stretch>
                    <a:fillRect/>
                  </a:stretch>
                </p:blipFill>
                <p:spPr>
                  <a:xfrm>
                    <a:off x="4511433" y="6387143"/>
                    <a:ext cx="98262" cy="299673"/>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9" name="筆跡 68">
                    <a:extLst>
                      <a:ext uri="{FF2B5EF4-FFF2-40B4-BE49-F238E27FC236}">
                        <a16:creationId xmlns:a16="http://schemas.microsoft.com/office/drawing/2014/main" id="{2010E31C-DEAA-4FFA-B585-D231FAF14671}"/>
                      </a:ext>
                    </a:extLst>
                  </p14:cNvPr>
                  <p14:cNvContentPartPr/>
                  <p14:nvPr/>
                </p14:nvContentPartPr>
                <p14:xfrm>
                  <a:off x="4515693" y="6762787"/>
                  <a:ext cx="57240" cy="27720"/>
                </p14:xfrm>
              </p:contentPart>
            </mc:Choice>
            <mc:Fallback>
              <p:pic>
                <p:nvPicPr>
                  <p:cNvPr id="69" name="筆跡 68">
                    <a:extLst>
                      <a:ext uri="{FF2B5EF4-FFF2-40B4-BE49-F238E27FC236}">
                        <a16:creationId xmlns:a16="http://schemas.microsoft.com/office/drawing/2014/main" id="{2010E31C-DEAA-4FFA-B585-D231FAF14671}"/>
                      </a:ext>
                    </a:extLst>
                  </p:cNvPr>
                  <p:cNvPicPr/>
                  <p:nvPr/>
                </p:nvPicPr>
                <p:blipFill>
                  <a:blip r:embed="rId107"/>
                  <a:stretch>
                    <a:fillRect/>
                  </a:stretch>
                </p:blipFill>
                <p:spPr>
                  <a:xfrm>
                    <a:off x="4484919" y="6736666"/>
                    <a:ext cx="118173" cy="80495"/>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8">
              <p14:nvContentPartPr>
                <p14:cNvPr id="70" name="筆跡 69">
                  <a:extLst>
                    <a:ext uri="{FF2B5EF4-FFF2-40B4-BE49-F238E27FC236}">
                      <a16:creationId xmlns:a16="http://schemas.microsoft.com/office/drawing/2014/main" id="{1BF0835B-40F3-435C-8884-79219876FFF3}"/>
                    </a:ext>
                  </a:extLst>
                </p14:cNvPr>
                <p14:cNvContentPartPr/>
                <p14:nvPr/>
              </p14:nvContentPartPr>
              <p14:xfrm>
                <a:off x="5210853" y="6376147"/>
                <a:ext cx="37080" cy="7200"/>
              </p14:xfrm>
            </p:contentPart>
          </mc:Choice>
          <mc:Fallback>
            <p:pic>
              <p:nvPicPr>
                <p:cNvPr id="70" name="筆跡 69">
                  <a:extLst>
                    <a:ext uri="{FF2B5EF4-FFF2-40B4-BE49-F238E27FC236}">
                      <a16:creationId xmlns:a16="http://schemas.microsoft.com/office/drawing/2014/main" id="{1BF0835B-40F3-435C-8884-79219876FFF3}"/>
                    </a:ext>
                  </a:extLst>
                </p:cNvPr>
                <p:cNvPicPr/>
                <p:nvPr/>
              </p:nvPicPr>
              <p:blipFill>
                <a:blip r:embed="rId109"/>
                <a:stretch>
                  <a:fillRect/>
                </a:stretch>
              </p:blipFill>
              <p:spPr>
                <a:xfrm>
                  <a:off x="5179953" y="6350947"/>
                  <a:ext cx="98262" cy="58114"/>
                </a:xfrm>
                <a:prstGeom prst="rect">
                  <a:avLst/>
                </a:prstGeom>
              </p:spPr>
            </p:pic>
          </mc:Fallback>
        </mc:AlternateContent>
        <p:grpSp>
          <p:nvGrpSpPr>
            <p:cNvPr id="74" name="群組 73">
              <a:extLst>
                <a:ext uri="{FF2B5EF4-FFF2-40B4-BE49-F238E27FC236}">
                  <a16:creationId xmlns:a16="http://schemas.microsoft.com/office/drawing/2014/main" id="{BB155616-D73D-4813-AFCC-2BF7B682E7DE}"/>
                </a:ext>
              </a:extLst>
            </p:cNvPr>
            <p:cNvGrpSpPr/>
            <p:nvPr/>
          </p:nvGrpSpPr>
          <p:grpSpPr>
            <a:xfrm>
              <a:off x="5551053" y="5828587"/>
              <a:ext cx="1043280" cy="716400"/>
              <a:chOff x="5551053" y="5828587"/>
              <a:chExt cx="1043280" cy="716400"/>
            </a:xfrm>
          </p:grpSpPr>
          <mc:AlternateContent xmlns:mc="http://schemas.openxmlformats.org/markup-compatibility/2006">
            <mc:Choice xmlns:p14="http://schemas.microsoft.com/office/powerpoint/2010/main" Requires="p14">
              <p:contentPart p14:bwMode="auto" r:id="rId110">
                <p14:nvContentPartPr>
                  <p14:cNvPr id="71" name="筆跡 70">
                    <a:extLst>
                      <a:ext uri="{FF2B5EF4-FFF2-40B4-BE49-F238E27FC236}">
                        <a16:creationId xmlns:a16="http://schemas.microsoft.com/office/drawing/2014/main" id="{E94EE8A9-68A8-4D00-AD96-70C629A14455}"/>
                      </a:ext>
                    </a:extLst>
                  </p14:cNvPr>
                  <p14:cNvContentPartPr/>
                  <p14:nvPr/>
                </p14:nvContentPartPr>
                <p14:xfrm>
                  <a:off x="5551053" y="6241147"/>
                  <a:ext cx="409320" cy="303840"/>
                </p14:xfrm>
              </p:contentPart>
            </mc:Choice>
            <mc:Fallback>
              <p:pic>
                <p:nvPicPr>
                  <p:cNvPr id="71" name="筆跡 70">
                    <a:extLst>
                      <a:ext uri="{FF2B5EF4-FFF2-40B4-BE49-F238E27FC236}">
                        <a16:creationId xmlns:a16="http://schemas.microsoft.com/office/drawing/2014/main" id="{E94EE8A9-68A8-4D00-AD96-70C629A14455}"/>
                      </a:ext>
                    </a:extLst>
                  </p:cNvPr>
                  <p:cNvPicPr/>
                  <p:nvPr/>
                </p:nvPicPr>
                <p:blipFill>
                  <a:blip r:embed="rId111"/>
                  <a:stretch>
                    <a:fillRect/>
                  </a:stretch>
                </p:blipFill>
                <p:spPr>
                  <a:xfrm>
                    <a:off x="5520091" y="6214306"/>
                    <a:ext cx="470625" cy="356985"/>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2" name="筆跡 71">
                    <a:extLst>
                      <a:ext uri="{FF2B5EF4-FFF2-40B4-BE49-F238E27FC236}">
                        <a16:creationId xmlns:a16="http://schemas.microsoft.com/office/drawing/2014/main" id="{34034BED-4DB3-4C57-99C1-F0B3D3C72FB5}"/>
                      </a:ext>
                    </a:extLst>
                  </p14:cNvPr>
                  <p14:cNvContentPartPr/>
                  <p14:nvPr/>
                </p14:nvContentPartPr>
                <p14:xfrm>
                  <a:off x="5889093" y="6003187"/>
                  <a:ext cx="277560" cy="7200"/>
                </p14:xfrm>
              </p:contentPart>
            </mc:Choice>
            <mc:Fallback>
              <p:pic>
                <p:nvPicPr>
                  <p:cNvPr id="72" name="筆跡 71">
                    <a:extLst>
                      <a:ext uri="{FF2B5EF4-FFF2-40B4-BE49-F238E27FC236}">
                        <a16:creationId xmlns:a16="http://schemas.microsoft.com/office/drawing/2014/main" id="{34034BED-4DB3-4C57-99C1-F0B3D3C72FB5}"/>
                      </a:ext>
                    </a:extLst>
                  </p:cNvPr>
                  <p:cNvPicPr/>
                  <p:nvPr/>
                </p:nvPicPr>
                <p:blipFill>
                  <a:blip r:embed="rId113"/>
                  <a:stretch>
                    <a:fillRect/>
                  </a:stretch>
                </p:blipFill>
                <p:spPr>
                  <a:xfrm>
                    <a:off x="5858184" y="5977987"/>
                    <a:ext cx="338759" cy="58114"/>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3" name="筆跡 72">
                    <a:extLst>
                      <a:ext uri="{FF2B5EF4-FFF2-40B4-BE49-F238E27FC236}">
                        <a16:creationId xmlns:a16="http://schemas.microsoft.com/office/drawing/2014/main" id="{88D17A6E-DACB-4397-8813-4595534516C4}"/>
                      </a:ext>
                    </a:extLst>
                  </p14:cNvPr>
                  <p14:cNvContentPartPr/>
                  <p14:nvPr/>
                </p14:nvContentPartPr>
                <p14:xfrm>
                  <a:off x="6283293" y="5828587"/>
                  <a:ext cx="311040" cy="298440"/>
                </p14:xfrm>
              </p:contentPart>
            </mc:Choice>
            <mc:Fallback>
              <p:pic>
                <p:nvPicPr>
                  <p:cNvPr id="73" name="筆跡 72">
                    <a:extLst>
                      <a:ext uri="{FF2B5EF4-FFF2-40B4-BE49-F238E27FC236}">
                        <a16:creationId xmlns:a16="http://schemas.microsoft.com/office/drawing/2014/main" id="{88D17A6E-DACB-4397-8813-4595534516C4}"/>
                      </a:ext>
                    </a:extLst>
                  </p:cNvPr>
                  <p:cNvPicPr/>
                  <p:nvPr/>
                </p:nvPicPr>
                <p:blipFill>
                  <a:blip r:embed="rId115"/>
                  <a:stretch>
                    <a:fillRect/>
                  </a:stretch>
                </p:blipFill>
                <p:spPr>
                  <a:xfrm>
                    <a:off x="6252993" y="5802238"/>
                    <a:ext cx="372259" cy="351675"/>
                  </a:xfrm>
                  <a:prstGeom prst="rect">
                    <a:avLst/>
                  </a:prstGeom>
                </p:spPr>
              </p:pic>
            </mc:Fallback>
          </mc:AlternateContent>
        </p:grpSp>
      </p:grpSp>
      <p:grpSp>
        <p:nvGrpSpPr>
          <p:cNvPr id="84" name="群組 83">
            <a:extLst>
              <a:ext uri="{FF2B5EF4-FFF2-40B4-BE49-F238E27FC236}">
                <a16:creationId xmlns:a16="http://schemas.microsoft.com/office/drawing/2014/main" id="{3B99279B-721B-443A-A360-0C25711474F5}"/>
              </a:ext>
            </a:extLst>
          </p:cNvPr>
          <p:cNvGrpSpPr/>
          <p:nvPr/>
        </p:nvGrpSpPr>
        <p:grpSpPr>
          <a:xfrm>
            <a:off x="4489773" y="4939027"/>
            <a:ext cx="2362320" cy="975600"/>
            <a:chOff x="4489773" y="4939027"/>
            <a:chExt cx="2362320" cy="975600"/>
          </a:xfrm>
        </p:grpSpPr>
        <mc:AlternateContent xmlns:mc="http://schemas.openxmlformats.org/markup-compatibility/2006">
          <mc:Choice xmlns:p14="http://schemas.microsoft.com/office/powerpoint/2010/main" Requires="p14">
            <p:contentPart p14:bwMode="auto" r:id="rId116">
              <p14:nvContentPartPr>
                <p14:cNvPr id="77" name="筆跡 76">
                  <a:extLst>
                    <a:ext uri="{FF2B5EF4-FFF2-40B4-BE49-F238E27FC236}">
                      <a16:creationId xmlns:a16="http://schemas.microsoft.com/office/drawing/2014/main" id="{1345F0C2-4AF7-4E0A-997B-8A7E6318BEB8}"/>
                    </a:ext>
                  </a:extLst>
                </p14:cNvPr>
                <p14:cNvContentPartPr/>
                <p14:nvPr/>
              </p14:nvContentPartPr>
              <p14:xfrm>
                <a:off x="4508853" y="4939027"/>
                <a:ext cx="1032840" cy="931680"/>
              </p14:xfrm>
            </p:contentPart>
          </mc:Choice>
          <mc:Fallback>
            <p:pic>
              <p:nvPicPr>
                <p:cNvPr id="77" name="筆跡 76">
                  <a:extLst>
                    <a:ext uri="{FF2B5EF4-FFF2-40B4-BE49-F238E27FC236}">
                      <a16:creationId xmlns:a16="http://schemas.microsoft.com/office/drawing/2014/main" id="{1345F0C2-4AF7-4E0A-997B-8A7E6318BEB8}"/>
                    </a:ext>
                  </a:extLst>
                </p:cNvPr>
                <p:cNvPicPr/>
                <p:nvPr/>
              </p:nvPicPr>
              <p:blipFill>
                <a:blip r:embed="rId117"/>
                <a:stretch>
                  <a:fillRect/>
                </a:stretch>
              </p:blipFill>
              <p:spPr>
                <a:xfrm>
                  <a:off x="4500213" y="4930387"/>
                  <a:ext cx="1050480" cy="9493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8" name="筆跡 77">
                  <a:extLst>
                    <a:ext uri="{FF2B5EF4-FFF2-40B4-BE49-F238E27FC236}">
                      <a16:creationId xmlns:a16="http://schemas.microsoft.com/office/drawing/2014/main" id="{80277505-B0CE-4E6A-A855-25C486F65831}"/>
                    </a:ext>
                  </a:extLst>
                </p14:cNvPr>
                <p14:cNvContentPartPr/>
                <p14:nvPr/>
              </p14:nvContentPartPr>
              <p14:xfrm>
                <a:off x="4489773" y="5695387"/>
                <a:ext cx="206640" cy="219240"/>
              </p14:xfrm>
            </p:contentPart>
          </mc:Choice>
          <mc:Fallback>
            <p:pic>
              <p:nvPicPr>
                <p:cNvPr id="78" name="筆跡 77">
                  <a:extLst>
                    <a:ext uri="{FF2B5EF4-FFF2-40B4-BE49-F238E27FC236}">
                      <a16:creationId xmlns:a16="http://schemas.microsoft.com/office/drawing/2014/main" id="{80277505-B0CE-4E6A-A855-25C486F65831}"/>
                    </a:ext>
                  </a:extLst>
                </p:cNvPr>
                <p:cNvPicPr/>
                <p:nvPr/>
              </p:nvPicPr>
              <p:blipFill>
                <a:blip r:embed="rId119"/>
                <a:stretch>
                  <a:fillRect/>
                </a:stretch>
              </p:blipFill>
              <p:spPr>
                <a:xfrm>
                  <a:off x="4481133" y="5686387"/>
                  <a:ext cx="22428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80" name="筆跡 79">
                  <a:extLst>
                    <a:ext uri="{FF2B5EF4-FFF2-40B4-BE49-F238E27FC236}">
                      <a16:creationId xmlns:a16="http://schemas.microsoft.com/office/drawing/2014/main" id="{CBDE8280-CFF4-4BCE-B977-0DED6688A651}"/>
                    </a:ext>
                  </a:extLst>
                </p14:cNvPr>
                <p14:cNvContentPartPr/>
                <p14:nvPr/>
              </p14:nvContentPartPr>
              <p14:xfrm>
                <a:off x="5678493" y="5205787"/>
                <a:ext cx="144000" cy="284400"/>
              </p14:xfrm>
            </p:contentPart>
          </mc:Choice>
          <mc:Fallback>
            <p:pic>
              <p:nvPicPr>
                <p:cNvPr id="80" name="筆跡 79">
                  <a:extLst>
                    <a:ext uri="{FF2B5EF4-FFF2-40B4-BE49-F238E27FC236}">
                      <a16:creationId xmlns:a16="http://schemas.microsoft.com/office/drawing/2014/main" id="{CBDE8280-CFF4-4BCE-B977-0DED6688A651}"/>
                    </a:ext>
                  </a:extLst>
                </p:cNvPr>
                <p:cNvPicPr/>
                <p:nvPr/>
              </p:nvPicPr>
              <p:blipFill>
                <a:blip r:embed="rId121"/>
                <a:stretch>
                  <a:fillRect/>
                </a:stretch>
              </p:blipFill>
              <p:spPr>
                <a:xfrm>
                  <a:off x="5669493" y="5197147"/>
                  <a:ext cx="161640" cy="3020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81" name="筆跡 80">
                  <a:extLst>
                    <a:ext uri="{FF2B5EF4-FFF2-40B4-BE49-F238E27FC236}">
                      <a16:creationId xmlns:a16="http://schemas.microsoft.com/office/drawing/2014/main" id="{C4F7A3D2-E6EA-4784-A34A-D669F060F9B2}"/>
                    </a:ext>
                  </a:extLst>
                </p14:cNvPr>
                <p14:cNvContentPartPr/>
                <p14:nvPr/>
              </p14:nvContentPartPr>
              <p14:xfrm>
                <a:off x="5945973" y="5355907"/>
                <a:ext cx="384840" cy="28440"/>
              </p14:xfrm>
            </p:contentPart>
          </mc:Choice>
          <mc:Fallback>
            <p:pic>
              <p:nvPicPr>
                <p:cNvPr id="81" name="筆跡 80">
                  <a:extLst>
                    <a:ext uri="{FF2B5EF4-FFF2-40B4-BE49-F238E27FC236}">
                      <a16:creationId xmlns:a16="http://schemas.microsoft.com/office/drawing/2014/main" id="{C4F7A3D2-E6EA-4784-A34A-D669F060F9B2}"/>
                    </a:ext>
                  </a:extLst>
                </p:cNvPr>
                <p:cNvPicPr/>
                <p:nvPr/>
              </p:nvPicPr>
              <p:blipFill>
                <a:blip r:embed="rId123"/>
                <a:stretch>
                  <a:fillRect/>
                </a:stretch>
              </p:blipFill>
              <p:spPr>
                <a:xfrm>
                  <a:off x="5936973" y="5346907"/>
                  <a:ext cx="40248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82" name="筆跡 81">
                  <a:extLst>
                    <a:ext uri="{FF2B5EF4-FFF2-40B4-BE49-F238E27FC236}">
                      <a16:creationId xmlns:a16="http://schemas.microsoft.com/office/drawing/2014/main" id="{C6069856-E571-47AD-BA68-BD85556A5EF7}"/>
                    </a:ext>
                  </a:extLst>
                </p14:cNvPr>
                <p14:cNvContentPartPr/>
                <p14:nvPr/>
              </p14:nvContentPartPr>
              <p14:xfrm>
                <a:off x="6206613" y="5295067"/>
                <a:ext cx="134640" cy="154440"/>
              </p14:xfrm>
            </p:contentPart>
          </mc:Choice>
          <mc:Fallback>
            <p:pic>
              <p:nvPicPr>
                <p:cNvPr id="82" name="筆跡 81">
                  <a:extLst>
                    <a:ext uri="{FF2B5EF4-FFF2-40B4-BE49-F238E27FC236}">
                      <a16:creationId xmlns:a16="http://schemas.microsoft.com/office/drawing/2014/main" id="{C6069856-E571-47AD-BA68-BD85556A5EF7}"/>
                    </a:ext>
                  </a:extLst>
                </p:cNvPr>
                <p:cNvPicPr/>
                <p:nvPr/>
              </p:nvPicPr>
              <p:blipFill>
                <a:blip r:embed="rId125"/>
                <a:stretch>
                  <a:fillRect/>
                </a:stretch>
              </p:blipFill>
              <p:spPr>
                <a:xfrm>
                  <a:off x="6197613" y="5286067"/>
                  <a:ext cx="15228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83" name="筆跡 82">
                  <a:extLst>
                    <a:ext uri="{FF2B5EF4-FFF2-40B4-BE49-F238E27FC236}">
                      <a16:creationId xmlns:a16="http://schemas.microsoft.com/office/drawing/2014/main" id="{1FA24A51-A416-45AE-A72B-1FB70DEAE799}"/>
                    </a:ext>
                  </a:extLst>
                </p14:cNvPr>
                <p14:cNvContentPartPr/>
                <p14:nvPr/>
              </p14:nvContentPartPr>
              <p14:xfrm>
                <a:off x="6520893" y="5283907"/>
                <a:ext cx="331200" cy="162720"/>
              </p14:xfrm>
            </p:contentPart>
          </mc:Choice>
          <mc:Fallback>
            <p:pic>
              <p:nvPicPr>
                <p:cNvPr id="83" name="筆跡 82">
                  <a:extLst>
                    <a:ext uri="{FF2B5EF4-FFF2-40B4-BE49-F238E27FC236}">
                      <a16:creationId xmlns:a16="http://schemas.microsoft.com/office/drawing/2014/main" id="{1FA24A51-A416-45AE-A72B-1FB70DEAE799}"/>
                    </a:ext>
                  </a:extLst>
                </p:cNvPr>
                <p:cNvPicPr/>
                <p:nvPr/>
              </p:nvPicPr>
              <p:blipFill>
                <a:blip r:embed="rId127"/>
                <a:stretch>
                  <a:fillRect/>
                </a:stretch>
              </p:blipFill>
              <p:spPr>
                <a:xfrm>
                  <a:off x="6511893" y="5274907"/>
                  <a:ext cx="348840" cy="180360"/>
                </a:xfrm>
                <a:prstGeom prst="rect">
                  <a:avLst/>
                </a:prstGeom>
              </p:spPr>
            </p:pic>
          </mc:Fallback>
        </mc:AlternateContent>
      </p:grpSp>
      <p:grpSp>
        <p:nvGrpSpPr>
          <p:cNvPr id="90" name="群組 89">
            <a:extLst>
              <a:ext uri="{FF2B5EF4-FFF2-40B4-BE49-F238E27FC236}">
                <a16:creationId xmlns:a16="http://schemas.microsoft.com/office/drawing/2014/main" id="{7DFA25ED-1BA1-430C-BAAD-AE03B1F1BD88}"/>
              </a:ext>
            </a:extLst>
          </p:cNvPr>
          <p:cNvGrpSpPr/>
          <p:nvPr/>
        </p:nvGrpSpPr>
        <p:grpSpPr>
          <a:xfrm>
            <a:off x="5568333" y="5695747"/>
            <a:ext cx="1317240" cy="501480"/>
            <a:chOff x="5568333" y="5695747"/>
            <a:chExt cx="1317240" cy="501480"/>
          </a:xfrm>
        </p:grpSpPr>
        <mc:AlternateContent xmlns:mc="http://schemas.openxmlformats.org/markup-compatibility/2006">
          <mc:Choice xmlns:p14="http://schemas.microsoft.com/office/powerpoint/2010/main" Requires="p14">
            <p:contentPart p14:bwMode="auto" r:id="rId128">
              <p14:nvContentPartPr>
                <p14:cNvPr id="85" name="筆跡 84">
                  <a:extLst>
                    <a:ext uri="{FF2B5EF4-FFF2-40B4-BE49-F238E27FC236}">
                      <a16:creationId xmlns:a16="http://schemas.microsoft.com/office/drawing/2014/main" id="{FDD866C9-9370-44B6-B40D-CD9BE2B78DC6}"/>
                    </a:ext>
                  </a:extLst>
                </p14:cNvPr>
                <p14:cNvContentPartPr/>
                <p14:nvPr/>
              </p14:nvContentPartPr>
              <p14:xfrm>
                <a:off x="5568333" y="5695747"/>
                <a:ext cx="191520" cy="501480"/>
              </p14:xfrm>
            </p:contentPart>
          </mc:Choice>
          <mc:Fallback>
            <p:pic>
              <p:nvPicPr>
                <p:cNvPr id="85" name="筆跡 84">
                  <a:extLst>
                    <a:ext uri="{FF2B5EF4-FFF2-40B4-BE49-F238E27FC236}">
                      <a16:creationId xmlns:a16="http://schemas.microsoft.com/office/drawing/2014/main" id="{FDD866C9-9370-44B6-B40D-CD9BE2B78DC6}"/>
                    </a:ext>
                  </a:extLst>
                </p:cNvPr>
                <p:cNvPicPr/>
                <p:nvPr/>
              </p:nvPicPr>
              <p:blipFill>
                <a:blip r:embed="rId129"/>
                <a:stretch>
                  <a:fillRect/>
                </a:stretch>
              </p:blipFill>
              <p:spPr>
                <a:xfrm>
                  <a:off x="5559333" y="5686747"/>
                  <a:ext cx="209160" cy="5191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6" name="筆跡 85">
                  <a:extLst>
                    <a:ext uri="{FF2B5EF4-FFF2-40B4-BE49-F238E27FC236}">
                      <a16:creationId xmlns:a16="http://schemas.microsoft.com/office/drawing/2014/main" id="{47DB664D-29C8-4337-AE7C-AF2BF822C9AD}"/>
                    </a:ext>
                  </a:extLst>
                </p14:cNvPr>
                <p14:cNvContentPartPr/>
                <p14:nvPr/>
              </p14:nvContentPartPr>
              <p14:xfrm>
                <a:off x="5675253" y="5840827"/>
                <a:ext cx="178200" cy="126000"/>
              </p14:xfrm>
            </p:contentPart>
          </mc:Choice>
          <mc:Fallback>
            <p:pic>
              <p:nvPicPr>
                <p:cNvPr id="86" name="筆跡 85">
                  <a:extLst>
                    <a:ext uri="{FF2B5EF4-FFF2-40B4-BE49-F238E27FC236}">
                      <a16:creationId xmlns:a16="http://schemas.microsoft.com/office/drawing/2014/main" id="{47DB664D-29C8-4337-AE7C-AF2BF822C9AD}"/>
                    </a:ext>
                  </a:extLst>
                </p:cNvPr>
                <p:cNvPicPr/>
                <p:nvPr/>
              </p:nvPicPr>
              <p:blipFill>
                <a:blip r:embed="rId131"/>
                <a:stretch>
                  <a:fillRect/>
                </a:stretch>
              </p:blipFill>
              <p:spPr>
                <a:xfrm>
                  <a:off x="5666253" y="5831827"/>
                  <a:ext cx="19584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7" name="筆跡 86">
                  <a:extLst>
                    <a:ext uri="{FF2B5EF4-FFF2-40B4-BE49-F238E27FC236}">
                      <a16:creationId xmlns:a16="http://schemas.microsoft.com/office/drawing/2014/main" id="{96F1975A-6A9F-4384-BDA8-83C75F94F99F}"/>
                    </a:ext>
                  </a:extLst>
                </p14:cNvPr>
                <p14:cNvContentPartPr/>
                <p14:nvPr/>
              </p14:nvContentPartPr>
              <p14:xfrm>
                <a:off x="5959293" y="5879707"/>
                <a:ext cx="384840" cy="55800"/>
              </p14:xfrm>
            </p:contentPart>
          </mc:Choice>
          <mc:Fallback>
            <p:pic>
              <p:nvPicPr>
                <p:cNvPr id="87" name="筆跡 86">
                  <a:extLst>
                    <a:ext uri="{FF2B5EF4-FFF2-40B4-BE49-F238E27FC236}">
                      <a16:creationId xmlns:a16="http://schemas.microsoft.com/office/drawing/2014/main" id="{96F1975A-6A9F-4384-BDA8-83C75F94F99F}"/>
                    </a:ext>
                  </a:extLst>
                </p:cNvPr>
                <p:cNvPicPr/>
                <p:nvPr/>
              </p:nvPicPr>
              <p:blipFill>
                <a:blip r:embed="rId133"/>
                <a:stretch>
                  <a:fillRect/>
                </a:stretch>
              </p:blipFill>
              <p:spPr>
                <a:xfrm>
                  <a:off x="5950293" y="5870707"/>
                  <a:ext cx="40248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8" name="筆跡 87">
                  <a:extLst>
                    <a:ext uri="{FF2B5EF4-FFF2-40B4-BE49-F238E27FC236}">
                      <a16:creationId xmlns:a16="http://schemas.microsoft.com/office/drawing/2014/main" id="{F3DA079F-D9C4-47A5-A50C-70544089755D}"/>
                    </a:ext>
                  </a:extLst>
                </p14:cNvPr>
                <p14:cNvContentPartPr/>
                <p14:nvPr/>
              </p14:nvContentPartPr>
              <p14:xfrm>
                <a:off x="6266733" y="5821747"/>
                <a:ext cx="120960" cy="168120"/>
              </p14:xfrm>
            </p:contentPart>
          </mc:Choice>
          <mc:Fallback>
            <p:pic>
              <p:nvPicPr>
                <p:cNvPr id="88" name="筆跡 87">
                  <a:extLst>
                    <a:ext uri="{FF2B5EF4-FFF2-40B4-BE49-F238E27FC236}">
                      <a16:creationId xmlns:a16="http://schemas.microsoft.com/office/drawing/2014/main" id="{F3DA079F-D9C4-47A5-A50C-70544089755D}"/>
                    </a:ext>
                  </a:extLst>
                </p:cNvPr>
                <p:cNvPicPr/>
                <p:nvPr/>
              </p:nvPicPr>
              <p:blipFill>
                <a:blip r:embed="rId135"/>
                <a:stretch>
                  <a:fillRect/>
                </a:stretch>
              </p:blipFill>
              <p:spPr>
                <a:xfrm>
                  <a:off x="6258093" y="5813107"/>
                  <a:ext cx="13860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9" name="筆跡 88">
                  <a:extLst>
                    <a:ext uri="{FF2B5EF4-FFF2-40B4-BE49-F238E27FC236}">
                      <a16:creationId xmlns:a16="http://schemas.microsoft.com/office/drawing/2014/main" id="{C2E19C78-E702-4DF7-8BB5-DDA23A8AB7F3}"/>
                    </a:ext>
                  </a:extLst>
                </p14:cNvPr>
                <p14:cNvContentPartPr/>
                <p14:nvPr/>
              </p14:nvContentPartPr>
              <p14:xfrm>
                <a:off x="6671013" y="5849467"/>
                <a:ext cx="214560" cy="169920"/>
              </p14:xfrm>
            </p:contentPart>
          </mc:Choice>
          <mc:Fallback>
            <p:pic>
              <p:nvPicPr>
                <p:cNvPr id="89" name="筆跡 88">
                  <a:extLst>
                    <a:ext uri="{FF2B5EF4-FFF2-40B4-BE49-F238E27FC236}">
                      <a16:creationId xmlns:a16="http://schemas.microsoft.com/office/drawing/2014/main" id="{C2E19C78-E702-4DF7-8BB5-DDA23A8AB7F3}"/>
                    </a:ext>
                  </a:extLst>
                </p:cNvPr>
                <p:cNvPicPr/>
                <p:nvPr/>
              </p:nvPicPr>
              <p:blipFill>
                <a:blip r:embed="rId137"/>
                <a:stretch>
                  <a:fillRect/>
                </a:stretch>
              </p:blipFill>
              <p:spPr>
                <a:xfrm>
                  <a:off x="6662013" y="5840467"/>
                  <a:ext cx="232200" cy="187560"/>
                </a:xfrm>
                <a:prstGeom prst="rect">
                  <a:avLst/>
                </a:prstGeom>
              </p:spPr>
            </p:pic>
          </mc:Fallback>
        </mc:AlternateContent>
      </p:grpSp>
      <p:grpSp>
        <p:nvGrpSpPr>
          <p:cNvPr id="98" name="群組 97">
            <a:extLst>
              <a:ext uri="{FF2B5EF4-FFF2-40B4-BE49-F238E27FC236}">
                <a16:creationId xmlns:a16="http://schemas.microsoft.com/office/drawing/2014/main" id="{A9FB8AB2-1BC4-40FB-851B-0871ACC9E9BD}"/>
              </a:ext>
            </a:extLst>
          </p:cNvPr>
          <p:cNvGrpSpPr/>
          <p:nvPr/>
        </p:nvGrpSpPr>
        <p:grpSpPr>
          <a:xfrm>
            <a:off x="5548173" y="6386227"/>
            <a:ext cx="1584720" cy="305640"/>
            <a:chOff x="5548173" y="6386227"/>
            <a:chExt cx="1584720" cy="305640"/>
          </a:xfrm>
        </p:grpSpPr>
        <mc:AlternateContent xmlns:mc="http://schemas.openxmlformats.org/markup-compatibility/2006">
          <mc:Choice xmlns:p14="http://schemas.microsoft.com/office/powerpoint/2010/main" Requires="p14">
            <p:contentPart p14:bwMode="auto" r:id="rId138">
              <p14:nvContentPartPr>
                <p14:cNvPr id="91" name="筆跡 90">
                  <a:extLst>
                    <a:ext uri="{FF2B5EF4-FFF2-40B4-BE49-F238E27FC236}">
                      <a16:creationId xmlns:a16="http://schemas.microsoft.com/office/drawing/2014/main" id="{269C6EB8-3DE7-42CE-BD18-AC9A9D79A117}"/>
                    </a:ext>
                  </a:extLst>
                </p14:cNvPr>
                <p14:cNvContentPartPr/>
                <p14:nvPr/>
              </p14:nvContentPartPr>
              <p14:xfrm>
                <a:off x="5548173" y="6386227"/>
                <a:ext cx="160920" cy="195840"/>
              </p14:xfrm>
            </p:contentPart>
          </mc:Choice>
          <mc:Fallback>
            <p:pic>
              <p:nvPicPr>
                <p:cNvPr id="91" name="筆跡 90">
                  <a:extLst>
                    <a:ext uri="{FF2B5EF4-FFF2-40B4-BE49-F238E27FC236}">
                      <a16:creationId xmlns:a16="http://schemas.microsoft.com/office/drawing/2014/main" id="{269C6EB8-3DE7-42CE-BD18-AC9A9D79A117}"/>
                    </a:ext>
                  </a:extLst>
                </p:cNvPr>
                <p:cNvPicPr/>
                <p:nvPr/>
              </p:nvPicPr>
              <p:blipFill>
                <a:blip r:embed="rId139"/>
                <a:stretch>
                  <a:fillRect/>
                </a:stretch>
              </p:blipFill>
              <p:spPr>
                <a:xfrm>
                  <a:off x="5539533" y="6377227"/>
                  <a:ext cx="17856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92" name="筆跡 91">
                  <a:extLst>
                    <a:ext uri="{FF2B5EF4-FFF2-40B4-BE49-F238E27FC236}">
                      <a16:creationId xmlns:a16="http://schemas.microsoft.com/office/drawing/2014/main" id="{29318AB1-9C03-42EE-9694-F8AC652CA848}"/>
                    </a:ext>
                  </a:extLst>
                </p14:cNvPr>
                <p14:cNvContentPartPr/>
                <p14:nvPr/>
              </p14:nvContentPartPr>
              <p14:xfrm>
                <a:off x="5815653" y="6513307"/>
                <a:ext cx="360" cy="360"/>
              </p14:xfrm>
            </p:contentPart>
          </mc:Choice>
          <mc:Fallback>
            <p:pic>
              <p:nvPicPr>
                <p:cNvPr id="92" name="筆跡 91">
                  <a:extLst>
                    <a:ext uri="{FF2B5EF4-FFF2-40B4-BE49-F238E27FC236}">
                      <a16:creationId xmlns:a16="http://schemas.microsoft.com/office/drawing/2014/main" id="{29318AB1-9C03-42EE-9694-F8AC652CA848}"/>
                    </a:ext>
                  </a:extLst>
                </p:cNvPr>
                <p:cNvPicPr/>
                <p:nvPr/>
              </p:nvPicPr>
              <p:blipFill>
                <a:blip r:embed="rId141"/>
                <a:stretch>
                  <a:fillRect/>
                </a:stretch>
              </p:blipFill>
              <p:spPr>
                <a:xfrm>
                  <a:off x="5806653" y="6504307"/>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93" name="筆跡 92">
                  <a:extLst>
                    <a:ext uri="{FF2B5EF4-FFF2-40B4-BE49-F238E27FC236}">
                      <a16:creationId xmlns:a16="http://schemas.microsoft.com/office/drawing/2014/main" id="{941706FD-2DEA-4805-B71D-BCEED2CE955D}"/>
                    </a:ext>
                  </a:extLst>
                </p14:cNvPr>
                <p14:cNvContentPartPr/>
                <p14:nvPr/>
              </p14:nvContentPartPr>
              <p14:xfrm>
                <a:off x="5912493" y="6393427"/>
                <a:ext cx="154080" cy="298440"/>
              </p14:xfrm>
            </p:contentPart>
          </mc:Choice>
          <mc:Fallback>
            <p:pic>
              <p:nvPicPr>
                <p:cNvPr id="93" name="筆跡 92">
                  <a:extLst>
                    <a:ext uri="{FF2B5EF4-FFF2-40B4-BE49-F238E27FC236}">
                      <a16:creationId xmlns:a16="http://schemas.microsoft.com/office/drawing/2014/main" id="{941706FD-2DEA-4805-B71D-BCEED2CE955D}"/>
                    </a:ext>
                  </a:extLst>
                </p:cNvPr>
                <p:cNvPicPr/>
                <p:nvPr/>
              </p:nvPicPr>
              <p:blipFill>
                <a:blip r:embed="rId143"/>
                <a:stretch>
                  <a:fillRect/>
                </a:stretch>
              </p:blipFill>
              <p:spPr>
                <a:xfrm>
                  <a:off x="5903853" y="6384427"/>
                  <a:ext cx="171720" cy="31608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94" name="筆跡 93">
                  <a:extLst>
                    <a:ext uri="{FF2B5EF4-FFF2-40B4-BE49-F238E27FC236}">
                      <a16:creationId xmlns:a16="http://schemas.microsoft.com/office/drawing/2014/main" id="{47CFA5B5-5F4C-41DC-8F0C-BD6CAFD964F8}"/>
                    </a:ext>
                  </a:extLst>
                </p14:cNvPr>
                <p14:cNvContentPartPr/>
                <p14:nvPr/>
              </p14:nvContentPartPr>
              <p14:xfrm>
                <a:off x="6042813" y="6389107"/>
                <a:ext cx="130680" cy="127800"/>
              </p14:xfrm>
            </p:contentPart>
          </mc:Choice>
          <mc:Fallback>
            <p:pic>
              <p:nvPicPr>
                <p:cNvPr id="94" name="筆跡 93">
                  <a:extLst>
                    <a:ext uri="{FF2B5EF4-FFF2-40B4-BE49-F238E27FC236}">
                      <a16:creationId xmlns:a16="http://schemas.microsoft.com/office/drawing/2014/main" id="{47CFA5B5-5F4C-41DC-8F0C-BD6CAFD964F8}"/>
                    </a:ext>
                  </a:extLst>
                </p:cNvPr>
                <p:cNvPicPr/>
                <p:nvPr/>
              </p:nvPicPr>
              <p:blipFill>
                <a:blip r:embed="rId145"/>
                <a:stretch>
                  <a:fillRect/>
                </a:stretch>
              </p:blipFill>
              <p:spPr>
                <a:xfrm>
                  <a:off x="6034173" y="6380467"/>
                  <a:ext cx="14832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95" name="筆跡 94">
                  <a:extLst>
                    <a:ext uri="{FF2B5EF4-FFF2-40B4-BE49-F238E27FC236}">
                      <a16:creationId xmlns:a16="http://schemas.microsoft.com/office/drawing/2014/main" id="{643221DB-077A-4586-A02C-E9C68C4A4AEF}"/>
                    </a:ext>
                  </a:extLst>
                </p14:cNvPr>
                <p14:cNvContentPartPr/>
                <p14:nvPr/>
              </p14:nvContentPartPr>
              <p14:xfrm>
                <a:off x="6313533" y="6400267"/>
                <a:ext cx="214200" cy="17640"/>
              </p14:xfrm>
            </p:contentPart>
          </mc:Choice>
          <mc:Fallback>
            <p:pic>
              <p:nvPicPr>
                <p:cNvPr id="95" name="筆跡 94">
                  <a:extLst>
                    <a:ext uri="{FF2B5EF4-FFF2-40B4-BE49-F238E27FC236}">
                      <a16:creationId xmlns:a16="http://schemas.microsoft.com/office/drawing/2014/main" id="{643221DB-077A-4586-A02C-E9C68C4A4AEF}"/>
                    </a:ext>
                  </a:extLst>
                </p:cNvPr>
                <p:cNvPicPr/>
                <p:nvPr/>
              </p:nvPicPr>
              <p:blipFill>
                <a:blip r:embed="rId147"/>
                <a:stretch>
                  <a:fillRect/>
                </a:stretch>
              </p:blipFill>
              <p:spPr>
                <a:xfrm>
                  <a:off x="6304533" y="6391267"/>
                  <a:ext cx="23184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6" name="筆跡 95">
                  <a:extLst>
                    <a:ext uri="{FF2B5EF4-FFF2-40B4-BE49-F238E27FC236}">
                      <a16:creationId xmlns:a16="http://schemas.microsoft.com/office/drawing/2014/main" id="{2DF393E2-7584-4CFF-8DCB-94C8361D65D6}"/>
                    </a:ext>
                  </a:extLst>
                </p14:cNvPr>
                <p14:cNvContentPartPr/>
                <p14:nvPr/>
              </p14:nvContentPartPr>
              <p14:xfrm>
                <a:off x="6340173" y="6499627"/>
                <a:ext cx="167400" cy="17640"/>
              </p14:xfrm>
            </p:contentPart>
          </mc:Choice>
          <mc:Fallback>
            <p:pic>
              <p:nvPicPr>
                <p:cNvPr id="96" name="筆跡 95">
                  <a:extLst>
                    <a:ext uri="{FF2B5EF4-FFF2-40B4-BE49-F238E27FC236}">
                      <a16:creationId xmlns:a16="http://schemas.microsoft.com/office/drawing/2014/main" id="{2DF393E2-7584-4CFF-8DCB-94C8361D65D6}"/>
                    </a:ext>
                  </a:extLst>
                </p:cNvPr>
                <p:cNvPicPr/>
                <p:nvPr/>
              </p:nvPicPr>
              <p:blipFill>
                <a:blip r:embed="rId149"/>
                <a:stretch>
                  <a:fillRect/>
                </a:stretch>
              </p:blipFill>
              <p:spPr>
                <a:xfrm>
                  <a:off x="6331533" y="6490627"/>
                  <a:ext cx="18504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7" name="筆跡 96">
                  <a:extLst>
                    <a:ext uri="{FF2B5EF4-FFF2-40B4-BE49-F238E27FC236}">
                      <a16:creationId xmlns:a16="http://schemas.microsoft.com/office/drawing/2014/main" id="{1DDFD306-1853-43F8-933C-435D11E9F4ED}"/>
                    </a:ext>
                  </a:extLst>
                </p14:cNvPr>
                <p14:cNvContentPartPr/>
                <p14:nvPr/>
              </p14:nvContentPartPr>
              <p14:xfrm>
                <a:off x="6684333" y="6393427"/>
                <a:ext cx="448560" cy="291960"/>
              </p14:xfrm>
            </p:contentPart>
          </mc:Choice>
          <mc:Fallback>
            <p:pic>
              <p:nvPicPr>
                <p:cNvPr id="97" name="筆跡 96">
                  <a:extLst>
                    <a:ext uri="{FF2B5EF4-FFF2-40B4-BE49-F238E27FC236}">
                      <a16:creationId xmlns:a16="http://schemas.microsoft.com/office/drawing/2014/main" id="{1DDFD306-1853-43F8-933C-435D11E9F4ED}"/>
                    </a:ext>
                  </a:extLst>
                </p:cNvPr>
                <p:cNvPicPr/>
                <p:nvPr/>
              </p:nvPicPr>
              <p:blipFill>
                <a:blip r:embed="rId151"/>
                <a:stretch>
                  <a:fillRect/>
                </a:stretch>
              </p:blipFill>
              <p:spPr>
                <a:xfrm>
                  <a:off x="6675693" y="6384427"/>
                  <a:ext cx="466200" cy="309600"/>
                </a:xfrm>
                <a:prstGeom prst="rect">
                  <a:avLst/>
                </a:prstGeom>
              </p:spPr>
            </p:pic>
          </mc:Fallback>
        </mc:AlternateContent>
      </p:grpSp>
      <p:grpSp>
        <p:nvGrpSpPr>
          <p:cNvPr id="160" name="群組 159">
            <a:extLst>
              <a:ext uri="{FF2B5EF4-FFF2-40B4-BE49-F238E27FC236}">
                <a16:creationId xmlns:a16="http://schemas.microsoft.com/office/drawing/2014/main" id="{F9D82B78-DE2E-4303-88E8-3B748EA63F63}"/>
              </a:ext>
            </a:extLst>
          </p:cNvPr>
          <p:cNvGrpSpPr/>
          <p:nvPr/>
        </p:nvGrpSpPr>
        <p:grpSpPr>
          <a:xfrm>
            <a:off x="6712773" y="3568867"/>
            <a:ext cx="2196000" cy="3304080"/>
            <a:chOff x="6712773" y="3568867"/>
            <a:chExt cx="2196000" cy="3304080"/>
          </a:xfrm>
        </p:grpSpPr>
        <mc:AlternateContent xmlns:mc="http://schemas.openxmlformats.org/markup-compatibility/2006">
          <mc:Choice xmlns:p14="http://schemas.microsoft.com/office/powerpoint/2010/main" Requires="p14">
            <p:contentPart p14:bwMode="auto" r:id="rId152">
              <p14:nvContentPartPr>
                <p14:cNvPr id="157" name="筆跡 156">
                  <a:extLst>
                    <a:ext uri="{FF2B5EF4-FFF2-40B4-BE49-F238E27FC236}">
                      <a16:creationId xmlns:a16="http://schemas.microsoft.com/office/drawing/2014/main" id="{EA2BD204-35F8-47E1-89C5-DD707CF2E374}"/>
                    </a:ext>
                  </a:extLst>
                </p14:cNvPr>
                <p14:cNvContentPartPr/>
                <p14:nvPr/>
              </p14:nvContentPartPr>
              <p14:xfrm>
                <a:off x="6712773" y="3568867"/>
                <a:ext cx="1121760" cy="3304080"/>
              </p14:xfrm>
            </p:contentPart>
          </mc:Choice>
          <mc:Fallback>
            <p:pic>
              <p:nvPicPr>
                <p:cNvPr id="157" name="筆跡 156">
                  <a:extLst>
                    <a:ext uri="{FF2B5EF4-FFF2-40B4-BE49-F238E27FC236}">
                      <a16:creationId xmlns:a16="http://schemas.microsoft.com/office/drawing/2014/main" id="{EA2BD204-35F8-47E1-89C5-DD707CF2E374}"/>
                    </a:ext>
                  </a:extLst>
                </p:cNvPr>
                <p:cNvPicPr/>
                <p:nvPr/>
              </p:nvPicPr>
              <p:blipFill>
                <a:blip r:embed="rId153"/>
                <a:stretch>
                  <a:fillRect/>
                </a:stretch>
              </p:blipFill>
              <p:spPr>
                <a:xfrm>
                  <a:off x="6703773" y="3560227"/>
                  <a:ext cx="1139400" cy="33217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9" name="筆跡 98">
                  <a:extLst>
                    <a:ext uri="{FF2B5EF4-FFF2-40B4-BE49-F238E27FC236}">
                      <a16:creationId xmlns:a16="http://schemas.microsoft.com/office/drawing/2014/main" id="{E5FD8D43-0922-4F3E-BC4A-3CB57AB10A93}"/>
                    </a:ext>
                  </a:extLst>
                </p14:cNvPr>
                <p14:cNvContentPartPr/>
                <p14:nvPr/>
              </p14:nvContentPartPr>
              <p14:xfrm>
                <a:off x="7225773" y="4028947"/>
                <a:ext cx="23760" cy="472680"/>
              </p14:xfrm>
            </p:contentPart>
          </mc:Choice>
          <mc:Fallback>
            <p:pic>
              <p:nvPicPr>
                <p:cNvPr id="99" name="筆跡 98">
                  <a:extLst>
                    <a:ext uri="{FF2B5EF4-FFF2-40B4-BE49-F238E27FC236}">
                      <a16:creationId xmlns:a16="http://schemas.microsoft.com/office/drawing/2014/main" id="{E5FD8D43-0922-4F3E-BC4A-3CB57AB10A93}"/>
                    </a:ext>
                  </a:extLst>
                </p:cNvPr>
                <p:cNvPicPr/>
                <p:nvPr/>
              </p:nvPicPr>
              <p:blipFill>
                <a:blip r:embed="rId155"/>
                <a:stretch>
                  <a:fillRect/>
                </a:stretch>
              </p:blipFill>
              <p:spPr>
                <a:xfrm>
                  <a:off x="7217133" y="4019947"/>
                  <a:ext cx="41400" cy="49032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00" name="筆跡 99">
                  <a:extLst>
                    <a:ext uri="{FF2B5EF4-FFF2-40B4-BE49-F238E27FC236}">
                      <a16:creationId xmlns:a16="http://schemas.microsoft.com/office/drawing/2014/main" id="{75F11FDE-B3DD-4921-A887-EBE448DACE4A}"/>
                    </a:ext>
                  </a:extLst>
                </p14:cNvPr>
                <p14:cNvContentPartPr/>
                <p14:nvPr/>
              </p14:nvContentPartPr>
              <p14:xfrm>
                <a:off x="7052253" y="4182667"/>
                <a:ext cx="177480" cy="7200"/>
              </p14:xfrm>
            </p:contentPart>
          </mc:Choice>
          <mc:Fallback>
            <p:pic>
              <p:nvPicPr>
                <p:cNvPr id="100" name="筆跡 99">
                  <a:extLst>
                    <a:ext uri="{FF2B5EF4-FFF2-40B4-BE49-F238E27FC236}">
                      <a16:creationId xmlns:a16="http://schemas.microsoft.com/office/drawing/2014/main" id="{75F11FDE-B3DD-4921-A887-EBE448DACE4A}"/>
                    </a:ext>
                  </a:extLst>
                </p:cNvPr>
                <p:cNvPicPr/>
                <p:nvPr/>
              </p:nvPicPr>
              <p:blipFill>
                <a:blip r:embed="rId157"/>
                <a:stretch>
                  <a:fillRect/>
                </a:stretch>
              </p:blipFill>
              <p:spPr>
                <a:xfrm>
                  <a:off x="7043253" y="4174027"/>
                  <a:ext cx="19512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01" name="筆跡 100">
                  <a:extLst>
                    <a:ext uri="{FF2B5EF4-FFF2-40B4-BE49-F238E27FC236}">
                      <a16:creationId xmlns:a16="http://schemas.microsoft.com/office/drawing/2014/main" id="{9CE996A6-DB5C-495F-8FE6-403BA1E774DE}"/>
                    </a:ext>
                  </a:extLst>
                </p14:cNvPr>
                <p14:cNvContentPartPr/>
                <p14:nvPr/>
              </p14:nvContentPartPr>
              <p14:xfrm>
                <a:off x="7042173" y="4189507"/>
                <a:ext cx="140760" cy="82440"/>
              </p14:xfrm>
            </p:contentPart>
          </mc:Choice>
          <mc:Fallback>
            <p:pic>
              <p:nvPicPr>
                <p:cNvPr id="101" name="筆跡 100">
                  <a:extLst>
                    <a:ext uri="{FF2B5EF4-FFF2-40B4-BE49-F238E27FC236}">
                      <a16:creationId xmlns:a16="http://schemas.microsoft.com/office/drawing/2014/main" id="{9CE996A6-DB5C-495F-8FE6-403BA1E774DE}"/>
                    </a:ext>
                  </a:extLst>
                </p:cNvPr>
                <p:cNvPicPr/>
                <p:nvPr/>
              </p:nvPicPr>
              <p:blipFill>
                <a:blip r:embed="rId159"/>
                <a:stretch>
                  <a:fillRect/>
                </a:stretch>
              </p:blipFill>
              <p:spPr>
                <a:xfrm>
                  <a:off x="7033173" y="4180867"/>
                  <a:ext cx="15840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02" name="筆跡 101">
                  <a:extLst>
                    <a:ext uri="{FF2B5EF4-FFF2-40B4-BE49-F238E27FC236}">
                      <a16:creationId xmlns:a16="http://schemas.microsoft.com/office/drawing/2014/main" id="{56439B9D-52A1-4B75-ADFB-E6129B6728B9}"/>
                    </a:ext>
                  </a:extLst>
                </p14:cNvPr>
                <p14:cNvContentPartPr/>
                <p14:nvPr/>
              </p14:nvContentPartPr>
              <p14:xfrm>
                <a:off x="6941733" y="4312987"/>
                <a:ext cx="338040" cy="144000"/>
              </p14:xfrm>
            </p:contentPart>
          </mc:Choice>
          <mc:Fallback>
            <p:pic>
              <p:nvPicPr>
                <p:cNvPr id="102" name="筆跡 101">
                  <a:extLst>
                    <a:ext uri="{FF2B5EF4-FFF2-40B4-BE49-F238E27FC236}">
                      <a16:creationId xmlns:a16="http://schemas.microsoft.com/office/drawing/2014/main" id="{56439B9D-52A1-4B75-ADFB-E6129B6728B9}"/>
                    </a:ext>
                  </a:extLst>
                </p:cNvPr>
                <p:cNvPicPr/>
                <p:nvPr/>
              </p:nvPicPr>
              <p:blipFill>
                <a:blip r:embed="rId161"/>
                <a:stretch>
                  <a:fillRect/>
                </a:stretch>
              </p:blipFill>
              <p:spPr>
                <a:xfrm>
                  <a:off x="6933093" y="4303987"/>
                  <a:ext cx="35568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03" name="筆跡 102">
                  <a:extLst>
                    <a:ext uri="{FF2B5EF4-FFF2-40B4-BE49-F238E27FC236}">
                      <a16:creationId xmlns:a16="http://schemas.microsoft.com/office/drawing/2014/main" id="{0FB1A431-FB0A-4901-8498-2406C35E1966}"/>
                    </a:ext>
                  </a:extLst>
                </p14:cNvPr>
                <p14:cNvContentPartPr/>
                <p14:nvPr/>
              </p14:nvContentPartPr>
              <p14:xfrm>
                <a:off x="7319373" y="3979987"/>
                <a:ext cx="114120" cy="637560"/>
              </p14:xfrm>
            </p:contentPart>
          </mc:Choice>
          <mc:Fallback>
            <p:pic>
              <p:nvPicPr>
                <p:cNvPr id="103" name="筆跡 102">
                  <a:extLst>
                    <a:ext uri="{FF2B5EF4-FFF2-40B4-BE49-F238E27FC236}">
                      <a16:creationId xmlns:a16="http://schemas.microsoft.com/office/drawing/2014/main" id="{0FB1A431-FB0A-4901-8498-2406C35E1966}"/>
                    </a:ext>
                  </a:extLst>
                </p:cNvPr>
                <p:cNvPicPr/>
                <p:nvPr/>
              </p:nvPicPr>
              <p:blipFill>
                <a:blip r:embed="rId163"/>
                <a:stretch>
                  <a:fillRect/>
                </a:stretch>
              </p:blipFill>
              <p:spPr>
                <a:xfrm>
                  <a:off x="7310733" y="3971347"/>
                  <a:ext cx="131760" cy="65520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4" name="筆跡 103">
                  <a:extLst>
                    <a:ext uri="{FF2B5EF4-FFF2-40B4-BE49-F238E27FC236}">
                      <a16:creationId xmlns:a16="http://schemas.microsoft.com/office/drawing/2014/main" id="{AC7045C8-913F-4E74-A9BA-3EFFD6F2F849}"/>
                    </a:ext>
                  </a:extLst>
                </p14:cNvPr>
                <p14:cNvContentPartPr/>
                <p14:nvPr/>
              </p14:nvContentPartPr>
              <p14:xfrm>
                <a:off x="7352853" y="4165747"/>
                <a:ext cx="160920" cy="360"/>
              </p14:xfrm>
            </p:contentPart>
          </mc:Choice>
          <mc:Fallback>
            <p:pic>
              <p:nvPicPr>
                <p:cNvPr id="104" name="筆跡 103">
                  <a:extLst>
                    <a:ext uri="{FF2B5EF4-FFF2-40B4-BE49-F238E27FC236}">
                      <a16:creationId xmlns:a16="http://schemas.microsoft.com/office/drawing/2014/main" id="{AC7045C8-913F-4E74-A9BA-3EFFD6F2F849}"/>
                    </a:ext>
                  </a:extLst>
                </p:cNvPr>
                <p:cNvPicPr/>
                <p:nvPr/>
              </p:nvPicPr>
              <p:blipFill>
                <a:blip r:embed="rId165"/>
                <a:stretch>
                  <a:fillRect/>
                </a:stretch>
              </p:blipFill>
              <p:spPr>
                <a:xfrm>
                  <a:off x="7344213" y="4156747"/>
                  <a:ext cx="1785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5" name="筆跡 104">
                  <a:extLst>
                    <a:ext uri="{FF2B5EF4-FFF2-40B4-BE49-F238E27FC236}">
                      <a16:creationId xmlns:a16="http://schemas.microsoft.com/office/drawing/2014/main" id="{C74B7307-CD1C-439C-9B02-A46876B07555}"/>
                    </a:ext>
                  </a:extLst>
                </p14:cNvPr>
                <p14:cNvContentPartPr/>
                <p14:nvPr/>
              </p14:nvContentPartPr>
              <p14:xfrm>
                <a:off x="7339533" y="4165747"/>
                <a:ext cx="177480" cy="89280"/>
              </p14:xfrm>
            </p:contentPart>
          </mc:Choice>
          <mc:Fallback>
            <p:pic>
              <p:nvPicPr>
                <p:cNvPr id="105" name="筆跡 104">
                  <a:extLst>
                    <a:ext uri="{FF2B5EF4-FFF2-40B4-BE49-F238E27FC236}">
                      <a16:creationId xmlns:a16="http://schemas.microsoft.com/office/drawing/2014/main" id="{C74B7307-CD1C-439C-9B02-A46876B07555}"/>
                    </a:ext>
                  </a:extLst>
                </p:cNvPr>
                <p:cNvPicPr/>
                <p:nvPr/>
              </p:nvPicPr>
              <p:blipFill>
                <a:blip r:embed="rId167"/>
                <a:stretch>
                  <a:fillRect/>
                </a:stretch>
              </p:blipFill>
              <p:spPr>
                <a:xfrm>
                  <a:off x="7330533" y="4156747"/>
                  <a:ext cx="19512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6" name="筆跡 105">
                  <a:extLst>
                    <a:ext uri="{FF2B5EF4-FFF2-40B4-BE49-F238E27FC236}">
                      <a16:creationId xmlns:a16="http://schemas.microsoft.com/office/drawing/2014/main" id="{C519BA59-A0A9-4621-A8BA-353F6BD6F4DB}"/>
                    </a:ext>
                  </a:extLst>
                </p14:cNvPr>
                <p14:cNvContentPartPr/>
                <p14:nvPr/>
              </p14:nvContentPartPr>
              <p14:xfrm>
                <a:off x="7292733" y="4370947"/>
                <a:ext cx="240840" cy="360"/>
              </p14:xfrm>
            </p:contentPart>
          </mc:Choice>
          <mc:Fallback>
            <p:pic>
              <p:nvPicPr>
                <p:cNvPr id="106" name="筆跡 105">
                  <a:extLst>
                    <a:ext uri="{FF2B5EF4-FFF2-40B4-BE49-F238E27FC236}">
                      <a16:creationId xmlns:a16="http://schemas.microsoft.com/office/drawing/2014/main" id="{C519BA59-A0A9-4621-A8BA-353F6BD6F4DB}"/>
                    </a:ext>
                  </a:extLst>
                </p:cNvPr>
                <p:cNvPicPr/>
                <p:nvPr/>
              </p:nvPicPr>
              <p:blipFill>
                <a:blip r:embed="rId169"/>
                <a:stretch>
                  <a:fillRect/>
                </a:stretch>
              </p:blipFill>
              <p:spPr>
                <a:xfrm>
                  <a:off x="7283733" y="4362307"/>
                  <a:ext cx="2584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7" name="筆跡 106">
                  <a:extLst>
                    <a:ext uri="{FF2B5EF4-FFF2-40B4-BE49-F238E27FC236}">
                      <a16:creationId xmlns:a16="http://schemas.microsoft.com/office/drawing/2014/main" id="{C9698D9C-3AED-4279-98E5-67B99D938844}"/>
                    </a:ext>
                  </a:extLst>
                </p14:cNvPr>
                <p14:cNvContentPartPr/>
                <p14:nvPr/>
              </p14:nvContentPartPr>
              <p14:xfrm>
                <a:off x="7232613" y="4576147"/>
                <a:ext cx="107280" cy="116640"/>
              </p14:xfrm>
            </p:contentPart>
          </mc:Choice>
          <mc:Fallback>
            <p:pic>
              <p:nvPicPr>
                <p:cNvPr id="107" name="筆跡 106">
                  <a:extLst>
                    <a:ext uri="{FF2B5EF4-FFF2-40B4-BE49-F238E27FC236}">
                      <a16:creationId xmlns:a16="http://schemas.microsoft.com/office/drawing/2014/main" id="{C9698D9C-3AED-4279-98E5-67B99D938844}"/>
                    </a:ext>
                  </a:extLst>
                </p:cNvPr>
                <p:cNvPicPr/>
                <p:nvPr/>
              </p:nvPicPr>
              <p:blipFill>
                <a:blip r:embed="rId171"/>
                <a:stretch>
                  <a:fillRect/>
                </a:stretch>
              </p:blipFill>
              <p:spPr>
                <a:xfrm>
                  <a:off x="7223613" y="4567507"/>
                  <a:ext cx="12492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8" name="筆跡 107">
                  <a:extLst>
                    <a:ext uri="{FF2B5EF4-FFF2-40B4-BE49-F238E27FC236}">
                      <a16:creationId xmlns:a16="http://schemas.microsoft.com/office/drawing/2014/main" id="{861F90EF-996A-4560-83F9-5E7BE3B71714}"/>
                    </a:ext>
                  </a:extLst>
                </p14:cNvPr>
                <p14:cNvContentPartPr/>
                <p14:nvPr/>
              </p14:nvContentPartPr>
              <p14:xfrm>
                <a:off x="7232613" y="4576147"/>
                <a:ext cx="157320" cy="102960"/>
              </p14:xfrm>
            </p:contentPart>
          </mc:Choice>
          <mc:Fallback>
            <p:pic>
              <p:nvPicPr>
                <p:cNvPr id="108" name="筆跡 107">
                  <a:extLst>
                    <a:ext uri="{FF2B5EF4-FFF2-40B4-BE49-F238E27FC236}">
                      <a16:creationId xmlns:a16="http://schemas.microsoft.com/office/drawing/2014/main" id="{861F90EF-996A-4560-83F9-5E7BE3B71714}"/>
                    </a:ext>
                  </a:extLst>
                </p:cNvPr>
                <p:cNvPicPr/>
                <p:nvPr/>
              </p:nvPicPr>
              <p:blipFill>
                <a:blip r:embed="rId173"/>
                <a:stretch>
                  <a:fillRect/>
                </a:stretch>
              </p:blipFill>
              <p:spPr>
                <a:xfrm>
                  <a:off x="7223613" y="4567507"/>
                  <a:ext cx="17496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9" name="筆跡 108">
                  <a:extLst>
                    <a:ext uri="{FF2B5EF4-FFF2-40B4-BE49-F238E27FC236}">
                      <a16:creationId xmlns:a16="http://schemas.microsoft.com/office/drawing/2014/main" id="{EE4DF8CB-E64B-4853-A600-142D6CA4D389}"/>
                    </a:ext>
                  </a:extLst>
                </p14:cNvPr>
                <p14:cNvContentPartPr/>
                <p14:nvPr/>
              </p14:nvContentPartPr>
              <p14:xfrm>
                <a:off x="7332693" y="4613947"/>
                <a:ext cx="190800" cy="133920"/>
              </p14:xfrm>
            </p:contentPart>
          </mc:Choice>
          <mc:Fallback>
            <p:pic>
              <p:nvPicPr>
                <p:cNvPr id="109" name="筆跡 108">
                  <a:extLst>
                    <a:ext uri="{FF2B5EF4-FFF2-40B4-BE49-F238E27FC236}">
                      <a16:creationId xmlns:a16="http://schemas.microsoft.com/office/drawing/2014/main" id="{EE4DF8CB-E64B-4853-A600-142D6CA4D389}"/>
                    </a:ext>
                  </a:extLst>
                </p:cNvPr>
                <p:cNvPicPr/>
                <p:nvPr/>
              </p:nvPicPr>
              <p:blipFill>
                <a:blip r:embed="rId175"/>
                <a:stretch>
                  <a:fillRect/>
                </a:stretch>
              </p:blipFill>
              <p:spPr>
                <a:xfrm>
                  <a:off x="7324053" y="4605307"/>
                  <a:ext cx="20844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10" name="筆跡 109">
                  <a:extLst>
                    <a:ext uri="{FF2B5EF4-FFF2-40B4-BE49-F238E27FC236}">
                      <a16:creationId xmlns:a16="http://schemas.microsoft.com/office/drawing/2014/main" id="{5F6466E6-0C18-4E57-BB30-DD7FB77B7F34}"/>
                    </a:ext>
                  </a:extLst>
                </p14:cNvPr>
                <p14:cNvContentPartPr/>
                <p14:nvPr/>
              </p14:nvContentPartPr>
              <p14:xfrm>
                <a:off x="7108773" y="4672267"/>
                <a:ext cx="16920" cy="191880"/>
              </p14:xfrm>
            </p:contentPart>
          </mc:Choice>
          <mc:Fallback>
            <p:pic>
              <p:nvPicPr>
                <p:cNvPr id="110" name="筆跡 109">
                  <a:extLst>
                    <a:ext uri="{FF2B5EF4-FFF2-40B4-BE49-F238E27FC236}">
                      <a16:creationId xmlns:a16="http://schemas.microsoft.com/office/drawing/2014/main" id="{5F6466E6-0C18-4E57-BB30-DD7FB77B7F34}"/>
                    </a:ext>
                  </a:extLst>
                </p:cNvPr>
                <p:cNvPicPr/>
                <p:nvPr/>
              </p:nvPicPr>
              <p:blipFill>
                <a:blip r:embed="rId177"/>
                <a:stretch>
                  <a:fillRect/>
                </a:stretch>
              </p:blipFill>
              <p:spPr>
                <a:xfrm>
                  <a:off x="7100133" y="4663267"/>
                  <a:ext cx="34560" cy="20952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11" name="筆跡 110">
                  <a:extLst>
                    <a:ext uri="{FF2B5EF4-FFF2-40B4-BE49-F238E27FC236}">
                      <a16:creationId xmlns:a16="http://schemas.microsoft.com/office/drawing/2014/main" id="{8D0F2ACE-03C7-413B-A954-6300660CD2D5}"/>
                    </a:ext>
                  </a:extLst>
                </p14:cNvPr>
                <p14:cNvContentPartPr/>
                <p14:nvPr/>
              </p14:nvContentPartPr>
              <p14:xfrm>
                <a:off x="7118853" y="4672267"/>
                <a:ext cx="536040" cy="257040"/>
              </p14:xfrm>
            </p:contentPart>
          </mc:Choice>
          <mc:Fallback>
            <p:pic>
              <p:nvPicPr>
                <p:cNvPr id="111" name="筆跡 110">
                  <a:extLst>
                    <a:ext uri="{FF2B5EF4-FFF2-40B4-BE49-F238E27FC236}">
                      <a16:creationId xmlns:a16="http://schemas.microsoft.com/office/drawing/2014/main" id="{8D0F2ACE-03C7-413B-A954-6300660CD2D5}"/>
                    </a:ext>
                  </a:extLst>
                </p:cNvPr>
                <p:cNvPicPr/>
                <p:nvPr/>
              </p:nvPicPr>
              <p:blipFill>
                <a:blip r:embed="rId179"/>
                <a:stretch>
                  <a:fillRect/>
                </a:stretch>
              </p:blipFill>
              <p:spPr>
                <a:xfrm>
                  <a:off x="7110213" y="4663267"/>
                  <a:ext cx="553680" cy="27468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12" name="筆跡 111">
                  <a:extLst>
                    <a:ext uri="{FF2B5EF4-FFF2-40B4-BE49-F238E27FC236}">
                      <a16:creationId xmlns:a16="http://schemas.microsoft.com/office/drawing/2014/main" id="{C61ABE2C-85BB-4474-B781-9C66D1123D5C}"/>
                    </a:ext>
                  </a:extLst>
                </p14:cNvPr>
                <p14:cNvContentPartPr/>
                <p14:nvPr/>
              </p14:nvContentPartPr>
              <p14:xfrm>
                <a:off x="7275813" y="4832827"/>
                <a:ext cx="200880" cy="86040"/>
              </p14:xfrm>
            </p:contentPart>
          </mc:Choice>
          <mc:Fallback>
            <p:pic>
              <p:nvPicPr>
                <p:cNvPr id="112" name="筆跡 111">
                  <a:extLst>
                    <a:ext uri="{FF2B5EF4-FFF2-40B4-BE49-F238E27FC236}">
                      <a16:creationId xmlns:a16="http://schemas.microsoft.com/office/drawing/2014/main" id="{C61ABE2C-85BB-4474-B781-9C66D1123D5C}"/>
                    </a:ext>
                  </a:extLst>
                </p:cNvPr>
                <p:cNvPicPr/>
                <p:nvPr/>
              </p:nvPicPr>
              <p:blipFill>
                <a:blip r:embed="rId181"/>
                <a:stretch>
                  <a:fillRect/>
                </a:stretch>
              </p:blipFill>
              <p:spPr>
                <a:xfrm>
                  <a:off x="7267173" y="4824187"/>
                  <a:ext cx="21852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13" name="筆跡 112">
                  <a:extLst>
                    <a:ext uri="{FF2B5EF4-FFF2-40B4-BE49-F238E27FC236}">
                      <a16:creationId xmlns:a16="http://schemas.microsoft.com/office/drawing/2014/main" id="{B22037BA-9153-465C-9218-2EBFCA30B2B7}"/>
                    </a:ext>
                  </a:extLst>
                </p14:cNvPr>
                <p14:cNvContentPartPr/>
                <p14:nvPr/>
              </p14:nvContentPartPr>
              <p14:xfrm>
                <a:off x="7159173" y="5038387"/>
                <a:ext cx="43920" cy="116640"/>
              </p14:xfrm>
            </p:contentPart>
          </mc:Choice>
          <mc:Fallback>
            <p:pic>
              <p:nvPicPr>
                <p:cNvPr id="113" name="筆跡 112">
                  <a:extLst>
                    <a:ext uri="{FF2B5EF4-FFF2-40B4-BE49-F238E27FC236}">
                      <a16:creationId xmlns:a16="http://schemas.microsoft.com/office/drawing/2014/main" id="{B22037BA-9153-465C-9218-2EBFCA30B2B7}"/>
                    </a:ext>
                  </a:extLst>
                </p:cNvPr>
                <p:cNvPicPr/>
                <p:nvPr/>
              </p:nvPicPr>
              <p:blipFill>
                <a:blip r:embed="rId183"/>
                <a:stretch>
                  <a:fillRect/>
                </a:stretch>
              </p:blipFill>
              <p:spPr>
                <a:xfrm>
                  <a:off x="7150173" y="5029387"/>
                  <a:ext cx="6156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4" name="筆跡 113">
                  <a:extLst>
                    <a:ext uri="{FF2B5EF4-FFF2-40B4-BE49-F238E27FC236}">
                      <a16:creationId xmlns:a16="http://schemas.microsoft.com/office/drawing/2014/main" id="{19E6DD35-BA84-4CD6-BAA5-C9B81C8038D9}"/>
                    </a:ext>
                  </a:extLst>
                </p14:cNvPr>
                <p14:cNvContentPartPr/>
                <p14:nvPr/>
              </p14:nvContentPartPr>
              <p14:xfrm>
                <a:off x="7159173" y="5038387"/>
                <a:ext cx="461520" cy="41400"/>
              </p14:xfrm>
            </p:contentPart>
          </mc:Choice>
          <mc:Fallback>
            <p:pic>
              <p:nvPicPr>
                <p:cNvPr id="114" name="筆跡 113">
                  <a:extLst>
                    <a:ext uri="{FF2B5EF4-FFF2-40B4-BE49-F238E27FC236}">
                      <a16:creationId xmlns:a16="http://schemas.microsoft.com/office/drawing/2014/main" id="{19E6DD35-BA84-4CD6-BAA5-C9B81C8038D9}"/>
                    </a:ext>
                  </a:extLst>
                </p:cNvPr>
                <p:cNvPicPr/>
                <p:nvPr/>
              </p:nvPicPr>
              <p:blipFill>
                <a:blip r:embed="rId185"/>
                <a:stretch>
                  <a:fillRect/>
                </a:stretch>
              </p:blipFill>
              <p:spPr>
                <a:xfrm>
                  <a:off x="7150173" y="5029387"/>
                  <a:ext cx="47916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5" name="筆跡 114">
                  <a:extLst>
                    <a:ext uri="{FF2B5EF4-FFF2-40B4-BE49-F238E27FC236}">
                      <a16:creationId xmlns:a16="http://schemas.microsoft.com/office/drawing/2014/main" id="{31C5BC81-9F97-42FD-B93E-EAE929AECA5F}"/>
                    </a:ext>
                  </a:extLst>
                </p14:cNvPr>
                <p14:cNvContentPartPr/>
                <p14:nvPr/>
              </p14:nvContentPartPr>
              <p14:xfrm>
                <a:off x="7352853" y="4950187"/>
                <a:ext cx="47160" cy="321120"/>
              </p14:xfrm>
            </p:contentPart>
          </mc:Choice>
          <mc:Fallback>
            <p:pic>
              <p:nvPicPr>
                <p:cNvPr id="115" name="筆跡 114">
                  <a:extLst>
                    <a:ext uri="{FF2B5EF4-FFF2-40B4-BE49-F238E27FC236}">
                      <a16:creationId xmlns:a16="http://schemas.microsoft.com/office/drawing/2014/main" id="{31C5BC81-9F97-42FD-B93E-EAE929AECA5F}"/>
                    </a:ext>
                  </a:extLst>
                </p:cNvPr>
                <p:cNvPicPr/>
                <p:nvPr/>
              </p:nvPicPr>
              <p:blipFill>
                <a:blip r:embed="rId187"/>
                <a:stretch>
                  <a:fillRect/>
                </a:stretch>
              </p:blipFill>
              <p:spPr>
                <a:xfrm>
                  <a:off x="7344213" y="4941547"/>
                  <a:ext cx="64800" cy="33876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6" name="筆跡 115">
                  <a:extLst>
                    <a:ext uri="{FF2B5EF4-FFF2-40B4-BE49-F238E27FC236}">
                      <a16:creationId xmlns:a16="http://schemas.microsoft.com/office/drawing/2014/main" id="{AEBD9B19-967F-4645-B151-116659119BF1}"/>
                    </a:ext>
                  </a:extLst>
                </p14:cNvPr>
                <p14:cNvContentPartPr/>
                <p14:nvPr/>
              </p14:nvContentPartPr>
              <p14:xfrm>
                <a:off x="7586853" y="5086267"/>
                <a:ext cx="23760" cy="82440"/>
              </p14:xfrm>
            </p:contentPart>
          </mc:Choice>
          <mc:Fallback>
            <p:pic>
              <p:nvPicPr>
                <p:cNvPr id="116" name="筆跡 115">
                  <a:extLst>
                    <a:ext uri="{FF2B5EF4-FFF2-40B4-BE49-F238E27FC236}">
                      <a16:creationId xmlns:a16="http://schemas.microsoft.com/office/drawing/2014/main" id="{AEBD9B19-967F-4645-B151-116659119BF1}"/>
                    </a:ext>
                  </a:extLst>
                </p:cNvPr>
                <p:cNvPicPr/>
                <p:nvPr/>
              </p:nvPicPr>
              <p:blipFill>
                <a:blip r:embed="rId189"/>
                <a:stretch>
                  <a:fillRect/>
                </a:stretch>
              </p:blipFill>
              <p:spPr>
                <a:xfrm>
                  <a:off x="7577853" y="5077267"/>
                  <a:ext cx="4140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8" name="筆跡 117">
                  <a:extLst>
                    <a:ext uri="{FF2B5EF4-FFF2-40B4-BE49-F238E27FC236}">
                      <a16:creationId xmlns:a16="http://schemas.microsoft.com/office/drawing/2014/main" id="{DDE162D9-DE1B-4A07-B9EB-0BDCFF025189}"/>
                    </a:ext>
                  </a:extLst>
                </p14:cNvPr>
                <p14:cNvContentPartPr/>
                <p14:nvPr/>
              </p14:nvContentPartPr>
              <p14:xfrm>
                <a:off x="7553373" y="5390827"/>
                <a:ext cx="274320" cy="14040"/>
              </p14:xfrm>
            </p:contentPart>
          </mc:Choice>
          <mc:Fallback>
            <p:pic>
              <p:nvPicPr>
                <p:cNvPr id="118" name="筆跡 117">
                  <a:extLst>
                    <a:ext uri="{FF2B5EF4-FFF2-40B4-BE49-F238E27FC236}">
                      <a16:creationId xmlns:a16="http://schemas.microsoft.com/office/drawing/2014/main" id="{DDE162D9-DE1B-4A07-B9EB-0BDCFF025189}"/>
                    </a:ext>
                  </a:extLst>
                </p:cNvPr>
                <p:cNvPicPr/>
                <p:nvPr/>
              </p:nvPicPr>
              <p:blipFill>
                <a:blip r:embed="rId191"/>
                <a:stretch>
                  <a:fillRect/>
                </a:stretch>
              </p:blipFill>
              <p:spPr>
                <a:xfrm>
                  <a:off x="7544373" y="5381827"/>
                  <a:ext cx="29196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9" name="筆跡 118">
                  <a:extLst>
                    <a:ext uri="{FF2B5EF4-FFF2-40B4-BE49-F238E27FC236}">
                      <a16:creationId xmlns:a16="http://schemas.microsoft.com/office/drawing/2014/main" id="{DB62C7E4-CB85-442A-8DB4-96F11910A4D8}"/>
                    </a:ext>
                  </a:extLst>
                </p14:cNvPr>
                <p14:cNvContentPartPr/>
                <p14:nvPr/>
              </p14:nvContentPartPr>
              <p14:xfrm>
                <a:off x="7483173" y="5472907"/>
                <a:ext cx="448200" cy="20880"/>
              </p14:xfrm>
            </p:contentPart>
          </mc:Choice>
          <mc:Fallback>
            <p:pic>
              <p:nvPicPr>
                <p:cNvPr id="119" name="筆跡 118">
                  <a:extLst>
                    <a:ext uri="{FF2B5EF4-FFF2-40B4-BE49-F238E27FC236}">
                      <a16:creationId xmlns:a16="http://schemas.microsoft.com/office/drawing/2014/main" id="{DB62C7E4-CB85-442A-8DB4-96F11910A4D8}"/>
                    </a:ext>
                  </a:extLst>
                </p:cNvPr>
                <p:cNvPicPr/>
                <p:nvPr/>
              </p:nvPicPr>
              <p:blipFill>
                <a:blip r:embed="rId193"/>
                <a:stretch>
                  <a:fillRect/>
                </a:stretch>
              </p:blipFill>
              <p:spPr>
                <a:xfrm>
                  <a:off x="7474533" y="5463907"/>
                  <a:ext cx="46584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20" name="筆跡 119">
                  <a:extLst>
                    <a:ext uri="{FF2B5EF4-FFF2-40B4-BE49-F238E27FC236}">
                      <a16:creationId xmlns:a16="http://schemas.microsoft.com/office/drawing/2014/main" id="{BC280FF1-679C-4CC5-81B1-13B4AAEFE612}"/>
                    </a:ext>
                  </a:extLst>
                </p14:cNvPr>
                <p14:cNvContentPartPr/>
                <p14:nvPr/>
              </p14:nvContentPartPr>
              <p14:xfrm>
                <a:off x="7563453" y="5575507"/>
                <a:ext cx="43920" cy="157680"/>
              </p14:xfrm>
            </p:contentPart>
          </mc:Choice>
          <mc:Fallback>
            <p:pic>
              <p:nvPicPr>
                <p:cNvPr id="120" name="筆跡 119">
                  <a:extLst>
                    <a:ext uri="{FF2B5EF4-FFF2-40B4-BE49-F238E27FC236}">
                      <a16:creationId xmlns:a16="http://schemas.microsoft.com/office/drawing/2014/main" id="{BC280FF1-679C-4CC5-81B1-13B4AAEFE612}"/>
                    </a:ext>
                  </a:extLst>
                </p:cNvPr>
                <p:cNvPicPr/>
                <p:nvPr/>
              </p:nvPicPr>
              <p:blipFill>
                <a:blip r:embed="rId195"/>
                <a:stretch>
                  <a:fillRect/>
                </a:stretch>
              </p:blipFill>
              <p:spPr>
                <a:xfrm>
                  <a:off x="7554453" y="5566867"/>
                  <a:ext cx="6156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21" name="筆跡 120">
                  <a:extLst>
                    <a:ext uri="{FF2B5EF4-FFF2-40B4-BE49-F238E27FC236}">
                      <a16:creationId xmlns:a16="http://schemas.microsoft.com/office/drawing/2014/main" id="{BB606B4D-D14D-4F90-B970-BE58168483A4}"/>
                    </a:ext>
                  </a:extLst>
                </p14:cNvPr>
                <p14:cNvContentPartPr/>
                <p14:nvPr/>
              </p14:nvContentPartPr>
              <p14:xfrm>
                <a:off x="7563453" y="5575507"/>
                <a:ext cx="360" cy="360"/>
              </p14:xfrm>
            </p:contentPart>
          </mc:Choice>
          <mc:Fallback>
            <p:pic>
              <p:nvPicPr>
                <p:cNvPr id="121" name="筆跡 120">
                  <a:extLst>
                    <a:ext uri="{FF2B5EF4-FFF2-40B4-BE49-F238E27FC236}">
                      <a16:creationId xmlns:a16="http://schemas.microsoft.com/office/drawing/2014/main" id="{BB606B4D-D14D-4F90-B970-BE58168483A4}"/>
                    </a:ext>
                  </a:extLst>
                </p:cNvPr>
                <p:cNvPicPr/>
                <p:nvPr/>
              </p:nvPicPr>
              <p:blipFill>
                <a:blip r:embed="rId197"/>
                <a:stretch>
                  <a:fillRect/>
                </a:stretch>
              </p:blipFill>
              <p:spPr>
                <a:xfrm>
                  <a:off x="7554453" y="5566867"/>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22" name="筆跡 121">
                  <a:extLst>
                    <a:ext uri="{FF2B5EF4-FFF2-40B4-BE49-F238E27FC236}">
                      <a16:creationId xmlns:a16="http://schemas.microsoft.com/office/drawing/2014/main" id="{EA952362-F866-4EB2-8780-6A700B094455}"/>
                    </a:ext>
                  </a:extLst>
                </p14:cNvPr>
                <p14:cNvContentPartPr/>
                <p14:nvPr/>
              </p14:nvContentPartPr>
              <p14:xfrm>
                <a:off x="7563453" y="5570827"/>
                <a:ext cx="364680" cy="124920"/>
              </p14:xfrm>
            </p:contentPart>
          </mc:Choice>
          <mc:Fallback>
            <p:pic>
              <p:nvPicPr>
                <p:cNvPr id="122" name="筆跡 121">
                  <a:extLst>
                    <a:ext uri="{FF2B5EF4-FFF2-40B4-BE49-F238E27FC236}">
                      <a16:creationId xmlns:a16="http://schemas.microsoft.com/office/drawing/2014/main" id="{EA952362-F866-4EB2-8780-6A700B094455}"/>
                    </a:ext>
                  </a:extLst>
                </p:cNvPr>
                <p:cNvPicPr/>
                <p:nvPr/>
              </p:nvPicPr>
              <p:blipFill>
                <a:blip r:embed="rId199"/>
                <a:stretch>
                  <a:fillRect/>
                </a:stretch>
              </p:blipFill>
              <p:spPr>
                <a:xfrm>
                  <a:off x="7554453" y="5561827"/>
                  <a:ext cx="38232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23" name="筆跡 122">
                  <a:extLst>
                    <a:ext uri="{FF2B5EF4-FFF2-40B4-BE49-F238E27FC236}">
                      <a16:creationId xmlns:a16="http://schemas.microsoft.com/office/drawing/2014/main" id="{453FE9FC-1310-4E3D-A285-2B4C92C31524}"/>
                    </a:ext>
                  </a:extLst>
                </p14:cNvPr>
                <p14:cNvContentPartPr/>
                <p14:nvPr/>
              </p14:nvContentPartPr>
              <p14:xfrm>
                <a:off x="7603413" y="5637067"/>
                <a:ext cx="271080" cy="116640"/>
              </p14:xfrm>
            </p:contentPart>
          </mc:Choice>
          <mc:Fallback>
            <p:pic>
              <p:nvPicPr>
                <p:cNvPr id="123" name="筆跡 122">
                  <a:extLst>
                    <a:ext uri="{FF2B5EF4-FFF2-40B4-BE49-F238E27FC236}">
                      <a16:creationId xmlns:a16="http://schemas.microsoft.com/office/drawing/2014/main" id="{453FE9FC-1310-4E3D-A285-2B4C92C31524}"/>
                    </a:ext>
                  </a:extLst>
                </p:cNvPr>
                <p:cNvPicPr/>
                <p:nvPr/>
              </p:nvPicPr>
              <p:blipFill>
                <a:blip r:embed="rId201"/>
                <a:stretch>
                  <a:fillRect/>
                </a:stretch>
              </p:blipFill>
              <p:spPr>
                <a:xfrm>
                  <a:off x="7594773" y="5628427"/>
                  <a:ext cx="28872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24" name="筆跡 123">
                  <a:extLst>
                    <a:ext uri="{FF2B5EF4-FFF2-40B4-BE49-F238E27FC236}">
                      <a16:creationId xmlns:a16="http://schemas.microsoft.com/office/drawing/2014/main" id="{001E9823-7F93-4050-A67F-1352378B4877}"/>
                    </a:ext>
                  </a:extLst>
                </p14:cNvPr>
                <p14:cNvContentPartPr/>
                <p14:nvPr/>
              </p14:nvContentPartPr>
              <p14:xfrm>
                <a:off x="7657053" y="5472907"/>
                <a:ext cx="77400" cy="493200"/>
              </p14:xfrm>
            </p:contentPart>
          </mc:Choice>
          <mc:Fallback>
            <p:pic>
              <p:nvPicPr>
                <p:cNvPr id="124" name="筆跡 123">
                  <a:extLst>
                    <a:ext uri="{FF2B5EF4-FFF2-40B4-BE49-F238E27FC236}">
                      <a16:creationId xmlns:a16="http://schemas.microsoft.com/office/drawing/2014/main" id="{001E9823-7F93-4050-A67F-1352378B4877}"/>
                    </a:ext>
                  </a:extLst>
                </p:cNvPr>
                <p:cNvPicPr/>
                <p:nvPr/>
              </p:nvPicPr>
              <p:blipFill>
                <a:blip r:embed="rId203"/>
                <a:stretch>
                  <a:fillRect/>
                </a:stretch>
              </p:blipFill>
              <p:spPr>
                <a:xfrm>
                  <a:off x="7648053" y="5463907"/>
                  <a:ext cx="95040" cy="51084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5" name="筆跡 124">
                  <a:extLst>
                    <a:ext uri="{FF2B5EF4-FFF2-40B4-BE49-F238E27FC236}">
                      <a16:creationId xmlns:a16="http://schemas.microsoft.com/office/drawing/2014/main" id="{7CD54FEA-BE9A-4524-B5D4-663DDACB9DF0}"/>
                    </a:ext>
                  </a:extLst>
                </p14:cNvPr>
                <p14:cNvContentPartPr/>
                <p14:nvPr/>
              </p14:nvContentPartPr>
              <p14:xfrm>
                <a:off x="7550133" y="5852707"/>
                <a:ext cx="224280" cy="20880"/>
              </p14:xfrm>
            </p:contentPart>
          </mc:Choice>
          <mc:Fallback>
            <p:pic>
              <p:nvPicPr>
                <p:cNvPr id="125" name="筆跡 124">
                  <a:extLst>
                    <a:ext uri="{FF2B5EF4-FFF2-40B4-BE49-F238E27FC236}">
                      <a16:creationId xmlns:a16="http://schemas.microsoft.com/office/drawing/2014/main" id="{7CD54FEA-BE9A-4524-B5D4-663DDACB9DF0}"/>
                    </a:ext>
                  </a:extLst>
                </p:cNvPr>
                <p:cNvPicPr/>
                <p:nvPr/>
              </p:nvPicPr>
              <p:blipFill>
                <a:blip r:embed="rId205"/>
                <a:stretch>
                  <a:fillRect/>
                </a:stretch>
              </p:blipFill>
              <p:spPr>
                <a:xfrm>
                  <a:off x="7541133" y="5844067"/>
                  <a:ext cx="24192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6" name="筆跡 125">
                  <a:extLst>
                    <a:ext uri="{FF2B5EF4-FFF2-40B4-BE49-F238E27FC236}">
                      <a16:creationId xmlns:a16="http://schemas.microsoft.com/office/drawing/2014/main" id="{F65141F3-2CD3-469A-A3D0-C635CF3C5D23}"/>
                    </a:ext>
                  </a:extLst>
                </p14:cNvPr>
                <p14:cNvContentPartPr/>
                <p14:nvPr/>
              </p14:nvContentPartPr>
              <p14:xfrm>
                <a:off x="7550133" y="5852707"/>
                <a:ext cx="360" cy="360"/>
              </p14:xfrm>
            </p:contentPart>
          </mc:Choice>
          <mc:Fallback>
            <p:pic>
              <p:nvPicPr>
                <p:cNvPr id="126" name="筆跡 125">
                  <a:extLst>
                    <a:ext uri="{FF2B5EF4-FFF2-40B4-BE49-F238E27FC236}">
                      <a16:creationId xmlns:a16="http://schemas.microsoft.com/office/drawing/2014/main" id="{F65141F3-2CD3-469A-A3D0-C635CF3C5D23}"/>
                    </a:ext>
                  </a:extLst>
                </p:cNvPr>
                <p:cNvPicPr/>
                <p:nvPr/>
              </p:nvPicPr>
              <p:blipFill>
                <a:blip r:embed="rId197"/>
                <a:stretch>
                  <a:fillRect/>
                </a:stretch>
              </p:blipFill>
              <p:spPr>
                <a:xfrm>
                  <a:off x="7541133" y="5844067"/>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27" name="筆跡 126">
                  <a:extLst>
                    <a:ext uri="{FF2B5EF4-FFF2-40B4-BE49-F238E27FC236}">
                      <a16:creationId xmlns:a16="http://schemas.microsoft.com/office/drawing/2014/main" id="{84FF3B0D-6344-42EE-9E59-C9C72B980FA2}"/>
                    </a:ext>
                  </a:extLst>
                </p14:cNvPr>
                <p14:cNvContentPartPr/>
                <p14:nvPr/>
              </p14:nvContentPartPr>
              <p14:xfrm>
                <a:off x="7509813" y="5852707"/>
                <a:ext cx="371160" cy="171360"/>
              </p14:xfrm>
            </p:contentPart>
          </mc:Choice>
          <mc:Fallback>
            <p:pic>
              <p:nvPicPr>
                <p:cNvPr id="127" name="筆跡 126">
                  <a:extLst>
                    <a:ext uri="{FF2B5EF4-FFF2-40B4-BE49-F238E27FC236}">
                      <a16:creationId xmlns:a16="http://schemas.microsoft.com/office/drawing/2014/main" id="{84FF3B0D-6344-42EE-9E59-C9C72B980FA2}"/>
                    </a:ext>
                  </a:extLst>
                </p:cNvPr>
                <p:cNvPicPr/>
                <p:nvPr/>
              </p:nvPicPr>
              <p:blipFill>
                <a:blip r:embed="rId208"/>
                <a:stretch>
                  <a:fillRect/>
                </a:stretch>
              </p:blipFill>
              <p:spPr>
                <a:xfrm>
                  <a:off x="7501173" y="5844067"/>
                  <a:ext cx="38880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28" name="筆跡 127">
                  <a:extLst>
                    <a:ext uri="{FF2B5EF4-FFF2-40B4-BE49-F238E27FC236}">
                      <a16:creationId xmlns:a16="http://schemas.microsoft.com/office/drawing/2014/main" id="{5C77172B-1920-47FC-9765-7D0888560908}"/>
                    </a:ext>
                  </a:extLst>
                </p14:cNvPr>
                <p14:cNvContentPartPr/>
                <p14:nvPr/>
              </p14:nvContentPartPr>
              <p14:xfrm>
                <a:off x="8178333" y="5455627"/>
                <a:ext cx="307800" cy="45000"/>
              </p14:xfrm>
            </p:contentPart>
          </mc:Choice>
          <mc:Fallback>
            <p:pic>
              <p:nvPicPr>
                <p:cNvPr id="128" name="筆跡 127">
                  <a:extLst>
                    <a:ext uri="{FF2B5EF4-FFF2-40B4-BE49-F238E27FC236}">
                      <a16:creationId xmlns:a16="http://schemas.microsoft.com/office/drawing/2014/main" id="{5C77172B-1920-47FC-9765-7D0888560908}"/>
                    </a:ext>
                  </a:extLst>
                </p:cNvPr>
                <p:cNvPicPr/>
                <p:nvPr/>
              </p:nvPicPr>
              <p:blipFill>
                <a:blip r:embed="rId210"/>
                <a:stretch>
                  <a:fillRect/>
                </a:stretch>
              </p:blipFill>
              <p:spPr>
                <a:xfrm>
                  <a:off x="8169333" y="5446987"/>
                  <a:ext cx="32544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29" name="筆跡 128">
                  <a:extLst>
                    <a:ext uri="{FF2B5EF4-FFF2-40B4-BE49-F238E27FC236}">
                      <a16:creationId xmlns:a16="http://schemas.microsoft.com/office/drawing/2014/main" id="{5EEC53C3-8C2B-43CB-BB23-03042B734DA7}"/>
                    </a:ext>
                  </a:extLst>
                </p14:cNvPr>
                <p14:cNvContentPartPr/>
                <p14:nvPr/>
              </p14:nvContentPartPr>
              <p14:xfrm>
                <a:off x="8068173" y="5668027"/>
                <a:ext cx="60480" cy="216000"/>
              </p14:xfrm>
            </p:contentPart>
          </mc:Choice>
          <mc:Fallback>
            <p:pic>
              <p:nvPicPr>
                <p:cNvPr id="129" name="筆跡 128">
                  <a:extLst>
                    <a:ext uri="{FF2B5EF4-FFF2-40B4-BE49-F238E27FC236}">
                      <a16:creationId xmlns:a16="http://schemas.microsoft.com/office/drawing/2014/main" id="{5EEC53C3-8C2B-43CB-BB23-03042B734DA7}"/>
                    </a:ext>
                  </a:extLst>
                </p:cNvPr>
                <p:cNvPicPr/>
                <p:nvPr/>
              </p:nvPicPr>
              <p:blipFill>
                <a:blip r:embed="rId212"/>
                <a:stretch>
                  <a:fillRect/>
                </a:stretch>
              </p:blipFill>
              <p:spPr>
                <a:xfrm>
                  <a:off x="8059173" y="5659027"/>
                  <a:ext cx="7812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130" name="筆跡 129">
                  <a:extLst>
                    <a:ext uri="{FF2B5EF4-FFF2-40B4-BE49-F238E27FC236}">
                      <a16:creationId xmlns:a16="http://schemas.microsoft.com/office/drawing/2014/main" id="{3C0B96A3-8540-40BE-A249-59BA0EBD1590}"/>
                    </a:ext>
                  </a:extLst>
                </p14:cNvPr>
                <p14:cNvContentPartPr/>
                <p14:nvPr/>
              </p14:nvContentPartPr>
              <p14:xfrm>
                <a:off x="8068173" y="5668027"/>
                <a:ext cx="540000" cy="185040"/>
              </p14:xfrm>
            </p:contentPart>
          </mc:Choice>
          <mc:Fallback>
            <p:pic>
              <p:nvPicPr>
                <p:cNvPr id="130" name="筆跡 129">
                  <a:extLst>
                    <a:ext uri="{FF2B5EF4-FFF2-40B4-BE49-F238E27FC236}">
                      <a16:creationId xmlns:a16="http://schemas.microsoft.com/office/drawing/2014/main" id="{3C0B96A3-8540-40BE-A249-59BA0EBD1590}"/>
                    </a:ext>
                  </a:extLst>
                </p:cNvPr>
                <p:cNvPicPr/>
                <p:nvPr/>
              </p:nvPicPr>
              <p:blipFill>
                <a:blip r:embed="rId214"/>
                <a:stretch>
                  <a:fillRect/>
                </a:stretch>
              </p:blipFill>
              <p:spPr>
                <a:xfrm>
                  <a:off x="8059173" y="5659027"/>
                  <a:ext cx="55764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131" name="筆跡 130">
                  <a:extLst>
                    <a:ext uri="{FF2B5EF4-FFF2-40B4-BE49-F238E27FC236}">
                      <a16:creationId xmlns:a16="http://schemas.microsoft.com/office/drawing/2014/main" id="{9A28EEA2-3DFC-4050-AE49-3110D9AA4F27}"/>
                    </a:ext>
                  </a:extLst>
                </p14:cNvPr>
                <p14:cNvContentPartPr/>
                <p14:nvPr/>
              </p14:nvContentPartPr>
              <p14:xfrm>
                <a:off x="8241693" y="5623387"/>
                <a:ext cx="57240" cy="161280"/>
              </p14:xfrm>
            </p:contentPart>
          </mc:Choice>
          <mc:Fallback>
            <p:pic>
              <p:nvPicPr>
                <p:cNvPr id="131" name="筆跡 130">
                  <a:extLst>
                    <a:ext uri="{FF2B5EF4-FFF2-40B4-BE49-F238E27FC236}">
                      <a16:creationId xmlns:a16="http://schemas.microsoft.com/office/drawing/2014/main" id="{9A28EEA2-3DFC-4050-AE49-3110D9AA4F27}"/>
                    </a:ext>
                  </a:extLst>
                </p:cNvPr>
                <p:cNvPicPr/>
                <p:nvPr/>
              </p:nvPicPr>
              <p:blipFill>
                <a:blip r:embed="rId216"/>
                <a:stretch>
                  <a:fillRect/>
                </a:stretch>
              </p:blipFill>
              <p:spPr>
                <a:xfrm>
                  <a:off x="8233053" y="5614747"/>
                  <a:ext cx="7488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132" name="筆跡 131">
                  <a:extLst>
                    <a:ext uri="{FF2B5EF4-FFF2-40B4-BE49-F238E27FC236}">
                      <a16:creationId xmlns:a16="http://schemas.microsoft.com/office/drawing/2014/main" id="{C81E36C9-C49B-4BBC-ADE0-1C22A06AE8DB}"/>
                    </a:ext>
                  </a:extLst>
                </p14:cNvPr>
                <p14:cNvContentPartPr/>
                <p14:nvPr/>
              </p14:nvContentPartPr>
              <p14:xfrm>
                <a:off x="8141613" y="5623387"/>
                <a:ext cx="290880" cy="520560"/>
              </p14:xfrm>
            </p:contentPart>
          </mc:Choice>
          <mc:Fallback>
            <p:pic>
              <p:nvPicPr>
                <p:cNvPr id="132" name="筆跡 131">
                  <a:extLst>
                    <a:ext uri="{FF2B5EF4-FFF2-40B4-BE49-F238E27FC236}">
                      <a16:creationId xmlns:a16="http://schemas.microsoft.com/office/drawing/2014/main" id="{C81E36C9-C49B-4BBC-ADE0-1C22A06AE8DB}"/>
                    </a:ext>
                  </a:extLst>
                </p:cNvPr>
                <p:cNvPicPr/>
                <p:nvPr/>
              </p:nvPicPr>
              <p:blipFill>
                <a:blip r:embed="rId218"/>
                <a:stretch>
                  <a:fillRect/>
                </a:stretch>
              </p:blipFill>
              <p:spPr>
                <a:xfrm>
                  <a:off x="8132613" y="5614747"/>
                  <a:ext cx="308520" cy="53820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133" name="筆跡 132">
                  <a:extLst>
                    <a:ext uri="{FF2B5EF4-FFF2-40B4-BE49-F238E27FC236}">
                      <a16:creationId xmlns:a16="http://schemas.microsoft.com/office/drawing/2014/main" id="{2C7C41F3-0BD5-47EC-A26F-772489A8AD1B}"/>
                    </a:ext>
                  </a:extLst>
                </p14:cNvPr>
                <p14:cNvContentPartPr/>
                <p14:nvPr/>
              </p14:nvContentPartPr>
              <p14:xfrm>
                <a:off x="8094813" y="5945227"/>
                <a:ext cx="321120" cy="174960"/>
              </p14:xfrm>
            </p:contentPart>
          </mc:Choice>
          <mc:Fallback>
            <p:pic>
              <p:nvPicPr>
                <p:cNvPr id="133" name="筆跡 132">
                  <a:extLst>
                    <a:ext uri="{FF2B5EF4-FFF2-40B4-BE49-F238E27FC236}">
                      <a16:creationId xmlns:a16="http://schemas.microsoft.com/office/drawing/2014/main" id="{2C7C41F3-0BD5-47EC-A26F-772489A8AD1B}"/>
                    </a:ext>
                  </a:extLst>
                </p:cNvPr>
                <p:cNvPicPr/>
                <p:nvPr/>
              </p:nvPicPr>
              <p:blipFill>
                <a:blip r:embed="rId220"/>
                <a:stretch>
                  <a:fillRect/>
                </a:stretch>
              </p:blipFill>
              <p:spPr>
                <a:xfrm>
                  <a:off x="8085813" y="5936227"/>
                  <a:ext cx="33876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134" name="筆跡 133">
                  <a:extLst>
                    <a:ext uri="{FF2B5EF4-FFF2-40B4-BE49-F238E27FC236}">
                      <a16:creationId xmlns:a16="http://schemas.microsoft.com/office/drawing/2014/main" id="{A09C3E04-8E97-40C8-B5A8-646FF152AADD}"/>
                    </a:ext>
                  </a:extLst>
                </p14:cNvPr>
                <p14:cNvContentPartPr/>
                <p14:nvPr/>
              </p14:nvContentPartPr>
              <p14:xfrm>
                <a:off x="7970973" y="5954587"/>
                <a:ext cx="595080" cy="48960"/>
              </p14:xfrm>
            </p:contentPart>
          </mc:Choice>
          <mc:Fallback>
            <p:pic>
              <p:nvPicPr>
                <p:cNvPr id="134" name="筆跡 133">
                  <a:extLst>
                    <a:ext uri="{FF2B5EF4-FFF2-40B4-BE49-F238E27FC236}">
                      <a16:creationId xmlns:a16="http://schemas.microsoft.com/office/drawing/2014/main" id="{A09C3E04-8E97-40C8-B5A8-646FF152AADD}"/>
                    </a:ext>
                  </a:extLst>
                </p:cNvPr>
                <p:cNvPicPr/>
                <p:nvPr/>
              </p:nvPicPr>
              <p:blipFill>
                <a:blip r:embed="rId222"/>
                <a:stretch>
                  <a:fillRect/>
                </a:stretch>
              </p:blipFill>
              <p:spPr>
                <a:xfrm>
                  <a:off x="7962333" y="5945947"/>
                  <a:ext cx="61272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136" name="筆跡 135">
                  <a:extLst>
                    <a:ext uri="{FF2B5EF4-FFF2-40B4-BE49-F238E27FC236}">
                      <a16:creationId xmlns:a16="http://schemas.microsoft.com/office/drawing/2014/main" id="{8DC70A33-0C21-402D-9A4E-03DE87990D13}"/>
                    </a:ext>
                  </a:extLst>
                </p14:cNvPr>
                <p14:cNvContentPartPr/>
                <p14:nvPr/>
              </p14:nvContentPartPr>
              <p14:xfrm>
                <a:off x="8708253" y="5673067"/>
                <a:ext cx="200520" cy="268920"/>
              </p14:xfrm>
            </p:contentPart>
          </mc:Choice>
          <mc:Fallback>
            <p:pic>
              <p:nvPicPr>
                <p:cNvPr id="136" name="筆跡 135">
                  <a:extLst>
                    <a:ext uri="{FF2B5EF4-FFF2-40B4-BE49-F238E27FC236}">
                      <a16:creationId xmlns:a16="http://schemas.microsoft.com/office/drawing/2014/main" id="{8DC70A33-0C21-402D-9A4E-03DE87990D13}"/>
                    </a:ext>
                  </a:extLst>
                </p:cNvPr>
                <p:cNvPicPr/>
                <p:nvPr/>
              </p:nvPicPr>
              <p:blipFill>
                <a:blip r:embed="rId224"/>
                <a:stretch>
                  <a:fillRect/>
                </a:stretch>
              </p:blipFill>
              <p:spPr>
                <a:xfrm>
                  <a:off x="8699613" y="5664427"/>
                  <a:ext cx="218160" cy="28656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138" name="筆跡 137">
                  <a:extLst>
                    <a:ext uri="{FF2B5EF4-FFF2-40B4-BE49-F238E27FC236}">
                      <a16:creationId xmlns:a16="http://schemas.microsoft.com/office/drawing/2014/main" id="{9F2CC2FF-55F6-4BFF-9827-AC0C234D27D0}"/>
                    </a:ext>
                  </a:extLst>
                </p14:cNvPr>
                <p14:cNvContentPartPr/>
                <p14:nvPr/>
              </p14:nvContentPartPr>
              <p14:xfrm>
                <a:off x="7817253" y="6297667"/>
                <a:ext cx="40320" cy="72360"/>
              </p14:xfrm>
            </p:contentPart>
          </mc:Choice>
          <mc:Fallback>
            <p:pic>
              <p:nvPicPr>
                <p:cNvPr id="138" name="筆跡 137">
                  <a:extLst>
                    <a:ext uri="{FF2B5EF4-FFF2-40B4-BE49-F238E27FC236}">
                      <a16:creationId xmlns:a16="http://schemas.microsoft.com/office/drawing/2014/main" id="{9F2CC2FF-55F6-4BFF-9827-AC0C234D27D0}"/>
                    </a:ext>
                  </a:extLst>
                </p:cNvPr>
                <p:cNvPicPr/>
                <p:nvPr/>
              </p:nvPicPr>
              <p:blipFill>
                <a:blip r:embed="rId226"/>
                <a:stretch>
                  <a:fillRect/>
                </a:stretch>
              </p:blipFill>
              <p:spPr>
                <a:xfrm>
                  <a:off x="7808613" y="6288667"/>
                  <a:ext cx="5796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139" name="筆跡 138">
                  <a:extLst>
                    <a:ext uri="{FF2B5EF4-FFF2-40B4-BE49-F238E27FC236}">
                      <a16:creationId xmlns:a16="http://schemas.microsoft.com/office/drawing/2014/main" id="{F7C96564-5545-4540-A683-DD8E1B1AFF3F}"/>
                    </a:ext>
                  </a:extLst>
                </p14:cNvPr>
                <p14:cNvContentPartPr/>
                <p14:nvPr/>
              </p14:nvContentPartPr>
              <p14:xfrm>
                <a:off x="7676853" y="6297667"/>
                <a:ext cx="140760" cy="181800"/>
              </p14:xfrm>
            </p:contentPart>
          </mc:Choice>
          <mc:Fallback>
            <p:pic>
              <p:nvPicPr>
                <p:cNvPr id="139" name="筆跡 138">
                  <a:extLst>
                    <a:ext uri="{FF2B5EF4-FFF2-40B4-BE49-F238E27FC236}">
                      <a16:creationId xmlns:a16="http://schemas.microsoft.com/office/drawing/2014/main" id="{F7C96564-5545-4540-A683-DD8E1B1AFF3F}"/>
                    </a:ext>
                  </a:extLst>
                </p:cNvPr>
                <p:cNvPicPr/>
                <p:nvPr/>
              </p:nvPicPr>
              <p:blipFill>
                <a:blip r:embed="rId228"/>
                <a:stretch>
                  <a:fillRect/>
                </a:stretch>
              </p:blipFill>
              <p:spPr>
                <a:xfrm>
                  <a:off x="7668213" y="6288667"/>
                  <a:ext cx="15840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140" name="筆跡 139">
                  <a:extLst>
                    <a:ext uri="{FF2B5EF4-FFF2-40B4-BE49-F238E27FC236}">
                      <a16:creationId xmlns:a16="http://schemas.microsoft.com/office/drawing/2014/main" id="{C9C94EF6-BB55-4089-9AA3-82D5CAD967CD}"/>
                    </a:ext>
                  </a:extLst>
                </p14:cNvPr>
                <p14:cNvContentPartPr/>
                <p14:nvPr/>
              </p14:nvContentPartPr>
              <p14:xfrm>
                <a:off x="7676853" y="6427627"/>
                <a:ext cx="348480" cy="28440"/>
              </p14:xfrm>
            </p:contentPart>
          </mc:Choice>
          <mc:Fallback>
            <p:pic>
              <p:nvPicPr>
                <p:cNvPr id="140" name="筆跡 139">
                  <a:extLst>
                    <a:ext uri="{FF2B5EF4-FFF2-40B4-BE49-F238E27FC236}">
                      <a16:creationId xmlns:a16="http://schemas.microsoft.com/office/drawing/2014/main" id="{C9C94EF6-BB55-4089-9AA3-82D5CAD967CD}"/>
                    </a:ext>
                  </a:extLst>
                </p:cNvPr>
                <p:cNvPicPr/>
                <p:nvPr/>
              </p:nvPicPr>
              <p:blipFill>
                <a:blip r:embed="rId230"/>
                <a:stretch>
                  <a:fillRect/>
                </a:stretch>
              </p:blipFill>
              <p:spPr>
                <a:xfrm>
                  <a:off x="7668213" y="6418627"/>
                  <a:ext cx="36612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141" name="筆跡 140">
                  <a:extLst>
                    <a:ext uri="{FF2B5EF4-FFF2-40B4-BE49-F238E27FC236}">
                      <a16:creationId xmlns:a16="http://schemas.microsoft.com/office/drawing/2014/main" id="{D665EFBC-1618-46B1-A72B-D44A5DA328E9}"/>
                    </a:ext>
                  </a:extLst>
                </p14:cNvPr>
                <p14:cNvContentPartPr/>
                <p14:nvPr/>
              </p14:nvContentPartPr>
              <p14:xfrm>
                <a:off x="7676853" y="6427627"/>
                <a:ext cx="360" cy="360"/>
              </p14:xfrm>
            </p:contentPart>
          </mc:Choice>
          <mc:Fallback>
            <p:pic>
              <p:nvPicPr>
                <p:cNvPr id="141" name="筆跡 140">
                  <a:extLst>
                    <a:ext uri="{FF2B5EF4-FFF2-40B4-BE49-F238E27FC236}">
                      <a16:creationId xmlns:a16="http://schemas.microsoft.com/office/drawing/2014/main" id="{D665EFBC-1618-46B1-A72B-D44A5DA328E9}"/>
                    </a:ext>
                  </a:extLst>
                </p:cNvPr>
                <p:cNvPicPr/>
                <p:nvPr/>
              </p:nvPicPr>
              <p:blipFill>
                <a:blip r:embed="rId197"/>
                <a:stretch>
                  <a:fillRect/>
                </a:stretch>
              </p:blipFill>
              <p:spPr>
                <a:xfrm>
                  <a:off x="7668213" y="6418627"/>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42" name="筆跡 141">
                  <a:extLst>
                    <a:ext uri="{FF2B5EF4-FFF2-40B4-BE49-F238E27FC236}">
                      <a16:creationId xmlns:a16="http://schemas.microsoft.com/office/drawing/2014/main" id="{F3D250CA-05FF-43F3-AC68-4218B8C521D7}"/>
                    </a:ext>
                  </a:extLst>
                </p14:cNvPr>
                <p14:cNvContentPartPr/>
                <p14:nvPr/>
              </p14:nvContentPartPr>
              <p14:xfrm>
                <a:off x="7676853" y="6427627"/>
                <a:ext cx="287640" cy="258840"/>
              </p14:xfrm>
            </p:contentPart>
          </mc:Choice>
          <mc:Fallback>
            <p:pic>
              <p:nvPicPr>
                <p:cNvPr id="142" name="筆跡 141">
                  <a:extLst>
                    <a:ext uri="{FF2B5EF4-FFF2-40B4-BE49-F238E27FC236}">
                      <a16:creationId xmlns:a16="http://schemas.microsoft.com/office/drawing/2014/main" id="{F3D250CA-05FF-43F3-AC68-4218B8C521D7}"/>
                    </a:ext>
                  </a:extLst>
                </p:cNvPr>
                <p:cNvPicPr/>
                <p:nvPr/>
              </p:nvPicPr>
              <p:blipFill>
                <a:blip r:embed="rId233"/>
                <a:stretch>
                  <a:fillRect/>
                </a:stretch>
              </p:blipFill>
              <p:spPr>
                <a:xfrm>
                  <a:off x="7668213" y="6418627"/>
                  <a:ext cx="305280" cy="27648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43" name="筆跡 142">
                  <a:extLst>
                    <a:ext uri="{FF2B5EF4-FFF2-40B4-BE49-F238E27FC236}">
                      <a16:creationId xmlns:a16="http://schemas.microsoft.com/office/drawing/2014/main" id="{8C0D5E58-1203-452F-8A60-EEDD605AA9B7}"/>
                    </a:ext>
                  </a:extLst>
                </p14:cNvPr>
                <p14:cNvContentPartPr/>
                <p14:nvPr/>
              </p14:nvContentPartPr>
              <p14:xfrm>
                <a:off x="7663533" y="6530227"/>
                <a:ext cx="83880" cy="164520"/>
              </p14:xfrm>
            </p:contentPart>
          </mc:Choice>
          <mc:Fallback>
            <p:pic>
              <p:nvPicPr>
                <p:cNvPr id="143" name="筆跡 142">
                  <a:extLst>
                    <a:ext uri="{FF2B5EF4-FFF2-40B4-BE49-F238E27FC236}">
                      <a16:creationId xmlns:a16="http://schemas.microsoft.com/office/drawing/2014/main" id="{8C0D5E58-1203-452F-8A60-EEDD605AA9B7}"/>
                    </a:ext>
                  </a:extLst>
                </p:cNvPr>
                <p:cNvPicPr/>
                <p:nvPr/>
              </p:nvPicPr>
              <p:blipFill>
                <a:blip r:embed="rId235"/>
                <a:stretch>
                  <a:fillRect/>
                </a:stretch>
              </p:blipFill>
              <p:spPr>
                <a:xfrm>
                  <a:off x="7654893" y="6521587"/>
                  <a:ext cx="10152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44" name="筆跡 143">
                  <a:extLst>
                    <a:ext uri="{FF2B5EF4-FFF2-40B4-BE49-F238E27FC236}">
                      <a16:creationId xmlns:a16="http://schemas.microsoft.com/office/drawing/2014/main" id="{AD85E660-4FC4-4A9B-865D-2C90E3130932}"/>
                    </a:ext>
                  </a:extLst>
                </p14:cNvPr>
                <p14:cNvContentPartPr/>
                <p14:nvPr/>
              </p14:nvContentPartPr>
              <p14:xfrm>
                <a:off x="7706373" y="6530227"/>
                <a:ext cx="187920" cy="284400"/>
              </p14:xfrm>
            </p:contentPart>
          </mc:Choice>
          <mc:Fallback>
            <p:pic>
              <p:nvPicPr>
                <p:cNvPr id="144" name="筆跡 143">
                  <a:extLst>
                    <a:ext uri="{FF2B5EF4-FFF2-40B4-BE49-F238E27FC236}">
                      <a16:creationId xmlns:a16="http://schemas.microsoft.com/office/drawing/2014/main" id="{AD85E660-4FC4-4A9B-865D-2C90E3130932}"/>
                    </a:ext>
                  </a:extLst>
                </p:cNvPr>
                <p:cNvPicPr/>
                <p:nvPr/>
              </p:nvPicPr>
              <p:blipFill>
                <a:blip r:embed="rId237"/>
                <a:stretch>
                  <a:fillRect/>
                </a:stretch>
              </p:blipFill>
              <p:spPr>
                <a:xfrm>
                  <a:off x="7697733" y="6521587"/>
                  <a:ext cx="205560" cy="30204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45" name="筆跡 144">
                  <a:extLst>
                    <a:ext uri="{FF2B5EF4-FFF2-40B4-BE49-F238E27FC236}">
                      <a16:creationId xmlns:a16="http://schemas.microsoft.com/office/drawing/2014/main" id="{3D9723B6-55C8-4778-A0BE-4493D1F59802}"/>
                    </a:ext>
                  </a:extLst>
                </p14:cNvPr>
                <p14:cNvContentPartPr/>
                <p14:nvPr/>
              </p14:nvContentPartPr>
              <p14:xfrm>
                <a:off x="8074653" y="6407107"/>
                <a:ext cx="164160" cy="7200"/>
              </p14:xfrm>
            </p:contentPart>
          </mc:Choice>
          <mc:Fallback>
            <p:pic>
              <p:nvPicPr>
                <p:cNvPr id="145" name="筆跡 144">
                  <a:extLst>
                    <a:ext uri="{FF2B5EF4-FFF2-40B4-BE49-F238E27FC236}">
                      <a16:creationId xmlns:a16="http://schemas.microsoft.com/office/drawing/2014/main" id="{3D9723B6-55C8-4778-A0BE-4493D1F59802}"/>
                    </a:ext>
                  </a:extLst>
                </p:cNvPr>
                <p:cNvPicPr/>
                <p:nvPr/>
              </p:nvPicPr>
              <p:blipFill>
                <a:blip r:embed="rId239"/>
                <a:stretch>
                  <a:fillRect/>
                </a:stretch>
              </p:blipFill>
              <p:spPr>
                <a:xfrm>
                  <a:off x="8066013" y="6398107"/>
                  <a:ext cx="18180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46" name="筆跡 145">
                  <a:extLst>
                    <a:ext uri="{FF2B5EF4-FFF2-40B4-BE49-F238E27FC236}">
                      <a16:creationId xmlns:a16="http://schemas.microsoft.com/office/drawing/2014/main" id="{C07D1313-FEF2-4EBA-BB13-062B49D95FBD}"/>
                    </a:ext>
                  </a:extLst>
                </p14:cNvPr>
                <p14:cNvContentPartPr/>
                <p14:nvPr/>
              </p14:nvContentPartPr>
              <p14:xfrm>
                <a:off x="8031093" y="6413947"/>
                <a:ext cx="250920" cy="96120"/>
              </p14:xfrm>
            </p:contentPart>
          </mc:Choice>
          <mc:Fallback>
            <p:pic>
              <p:nvPicPr>
                <p:cNvPr id="146" name="筆跡 145">
                  <a:extLst>
                    <a:ext uri="{FF2B5EF4-FFF2-40B4-BE49-F238E27FC236}">
                      <a16:creationId xmlns:a16="http://schemas.microsoft.com/office/drawing/2014/main" id="{C07D1313-FEF2-4EBA-BB13-062B49D95FBD}"/>
                    </a:ext>
                  </a:extLst>
                </p:cNvPr>
                <p:cNvPicPr/>
                <p:nvPr/>
              </p:nvPicPr>
              <p:blipFill>
                <a:blip r:embed="rId241"/>
                <a:stretch>
                  <a:fillRect/>
                </a:stretch>
              </p:blipFill>
              <p:spPr>
                <a:xfrm>
                  <a:off x="8022453" y="6404947"/>
                  <a:ext cx="26856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47" name="筆跡 146">
                  <a:extLst>
                    <a:ext uri="{FF2B5EF4-FFF2-40B4-BE49-F238E27FC236}">
                      <a16:creationId xmlns:a16="http://schemas.microsoft.com/office/drawing/2014/main" id="{C4D66384-346A-43BA-B4B0-D31BD9DA4A94}"/>
                    </a:ext>
                  </a:extLst>
                </p14:cNvPr>
                <p14:cNvContentPartPr/>
                <p14:nvPr/>
              </p14:nvContentPartPr>
              <p14:xfrm>
                <a:off x="8111373" y="6437707"/>
                <a:ext cx="137520" cy="287640"/>
              </p14:xfrm>
            </p:contentPart>
          </mc:Choice>
          <mc:Fallback>
            <p:pic>
              <p:nvPicPr>
                <p:cNvPr id="147" name="筆跡 146">
                  <a:extLst>
                    <a:ext uri="{FF2B5EF4-FFF2-40B4-BE49-F238E27FC236}">
                      <a16:creationId xmlns:a16="http://schemas.microsoft.com/office/drawing/2014/main" id="{C4D66384-346A-43BA-B4B0-D31BD9DA4A94}"/>
                    </a:ext>
                  </a:extLst>
                </p:cNvPr>
                <p:cNvPicPr/>
                <p:nvPr/>
              </p:nvPicPr>
              <p:blipFill>
                <a:blip r:embed="rId243"/>
                <a:stretch>
                  <a:fillRect/>
                </a:stretch>
              </p:blipFill>
              <p:spPr>
                <a:xfrm>
                  <a:off x="8102733" y="6429067"/>
                  <a:ext cx="155160" cy="30528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48" name="筆跡 147">
                  <a:extLst>
                    <a:ext uri="{FF2B5EF4-FFF2-40B4-BE49-F238E27FC236}">
                      <a16:creationId xmlns:a16="http://schemas.microsoft.com/office/drawing/2014/main" id="{58E14355-2576-47B1-BD80-ACB939E28D92}"/>
                    </a:ext>
                  </a:extLst>
                </p14:cNvPr>
                <p14:cNvContentPartPr/>
                <p14:nvPr/>
              </p14:nvContentPartPr>
              <p14:xfrm>
                <a:off x="8154933" y="6355627"/>
                <a:ext cx="170640" cy="195480"/>
              </p14:xfrm>
            </p:contentPart>
          </mc:Choice>
          <mc:Fallback>
            <p:pic>
              <p:nvPicPr>
                <p:cNvPr id="148" name="筆跡 147">
                  <a:extLst>
                    <a:ext uri="{FF2B5EF4-FFF2-40B4-BE49-F238E27FC236}">
                      <a16:creationId xmlns:a16="http://schemas.microsoft.com/office/drawing/2014/main" id="{58E14355-2576-47B1-BD80-ACB939E28D92}"/>
                    </a:ext>
                  </a:extLst>
                </p:cNvPr>
                <p:cNvPicPr/>
                <p:nvPr/>
              </p:nvPicPr>
              <p:blipFill>
                <a:blip r:embed="rId245"/>
                <a:stretch>
                  <a:fillRect/>
                </a:stretch>
              </p:blipFill>
              <p:spPr>
                <a:xfrm>
                  <a:off x="8145933" y="6346987"/>
                  <a:ext cx="18828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49" name="筆跡 148">
                  <a:extLst>
                    <a:ext uri="{FF2B5EF4-FFF2-40B4-BE49-F238E27FC236}">
                      <a16:creationId xmlns:a16="http://schemas.microsoft.com/office/drawing/2014/main" id="{D9B0D2D2-85E5-40AF-B4F2-29C644C534F5}"/>
                    </a:ext>
                  </a:extLst>
                </p14:cNvPr>
                <p14:cNvContentPartPr/>
                <p14:nvPr/>
              </p14:nvContentPartPr>
              <p14:xfrm>
                <a:off x="8352213" y="6341947"/>
                <a:ext cx="202680" cy="178200"/>
              </p14:xfrm>
            </p:contentPart>
          </mc:Choice>
          <mc:Fallback>
            <p:pic>
              <p:nvPicPr>
                <p:cNvPr id="149" name="筆跡 148">
                  <a:extLst>
                    <a:ext uri="{FF2B5EF4-FFF2-40B4-BE49-F238E27FC236}">
                      <a16:creationId xmlns:a16="http://schemas.microsoft.com/office/drawing/2014/main" id="{D9B0D2D2-85E5-40AF-B4F2-29C644C534F5}"/>
                    </a:ext>
                  </a:extLst>
                </p:cNvPr>
                <p:cNvPicPr/>
                <p:nvPr/>
              </p:nvPicPr>
              <p:blipFill>
                <a:blip r:embed="rId247"/>
                <a:stretch>
                  <a:fillRect/>
                </a:stretch>
              </p:blipFill>
              <p:spPr>
                <a:xfrm>
                  <a:off x="8343213" y="6333307"/>
                  <a:ext cx="22032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50" name="筆跡 149">
                  <a:extLst>
                    <a:ext uri="{FF2B5EF4-FFF2-40B4-BE49-F238E27FC236}">
                      <a16:creationId xmlns:a16="http://schemas.microsoft.com/office/drawing/2014/main" id="{CCC1134A-6010-4795-BD6B-1911E0DB1B92}"/>
                    </a:ext>
                  </a:extLst>
                </p14:cNvPr>
                <p14:cNvContentPartPr/>
                <p14:nvPr/>
              </p14:nvContentPartPr>
              <p14:xfrm>
                <a:off x="8352213" y="6341947"/>
                <a:ext cx="360" cy="360"/>
              </p14:xfrm>
            </p:contentPart>
          </mc:Choice>
          <mc:Fallback>
            <p:pic>
              <p:nvPicPr>
                <p:cNvPr id="150" name="筆跡 149">
                  <a:extLst>
                    <a:ext uri="{FF2B5EF4-FFF2-40B4-BE49-F238E27FC236}">
                      <a16:creationId xmlns:a16="http://schemas.microsoft.com/office/drawing/2014/main" id="{CCC1134A-6010-4795-BD6B-1911E0DB1B92}"/>
                    </a:ext>
                  </a:extLst>
                </p:cNvPr>
                <p:cNvPicPr/>
                <p:nvPr/>
              </p:nvPicPr>
              <p:blipFill>
                <a:blip r:embed="rId197"/>
                <a:stretch>
                  <a:fillRect/>
                </a:stretch>
              </p:blipFill>
              <p:spPr>
                <a:xfrm>
                  <a:off x="8343213" y="6333307"/>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151" name="筆跡 150">
                  <a:extLst>
                    <a:ext uri="{FF2B5EF4-FFF2-40B4-BE49-F238E27FC236}">
                      <a16:creationId xmlns:a16="http://schemas.microsoft.com/office/drawing/2014/main" id="{86D4C0D1-EEEE-4AB0-88CB-946C9837266E}"/>
                    </a:ext>
                  </a:extLst>
                </p14:cNvPr>
                <p14:cNvContentPartPr/>
                <p14:nvPr/>
              </p14:nvContentPartPr>
              <p14:xfrm>
                <a:off x="8311893" y="6341947"/>
                <a:ext cx="184320" cy="96120"/>
              </p14:xfrm>
            </p:contentPart>
          </mc:Choice>
          <mc:Fallback>
            <p:pic>
              <p:nvPicPr>
                <p:cNvPr id="151" name="筆跡 150">
                  <a:extLst>
                    <a:ext uri="{FF2B5EF4-FFF2-40B4-BE49-F238E27FC236}">
                      <a16:creationId xmlns:a16="http://schemas.microsoft.com/office/drawing/2014/main" id="{86D4C0D1-EEEE-4AB0-88CB-946C9837266E}"/>
                    </a:ext>
                  </a:extLst>
                </p:cNvPr>
                <p:cNvPicPr/>
                <p:nvPr/>
              </p:nvPicPr>
              <p:blipFill>
                <a:blip r:embed="rId250"/>
                <a:stretch>
                  <a:fillRect/>
                </a:stretch>
              </p:blipFill>
              <p:spPr>
                <a:xfrm>
                  <a:off x="8303253" y="6333307"/>
                  <a:ext cx="20196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152" name="筆跡 151">
                  <a:extLst>
                    <a:ext uri="{FF2B5EF4-FFF2-40B4-BE49-F238E27FC236}">
                      <a16:creationId xmlns:a16="http://schemas.microsoft.com/office/drawing/2014/main" id="{D06D6DEA-4B41-4D11-A2FF-19B06034DDCF}"/>
                    </a:ext>
                  </a:extLst>
                </p14:cNvPr>
                <p14:cNvContentPartPr/>
                <p14:nvPr/>
              </p14:nvContentPartPr>
              <p14:xfrm>
                <a:off x="8311533" y="6461827"/>
                <a:ext cx="191160" cy="39600"/>
              </p14:xfrm>
            </p:contentPart>
          </mc:Choice>
          <mc:Fallback>
            <p:pic>
              <p:nvPicPr>
                <p:cNvPr id="152" name="筆跡 151">
                  <a:extLst>
                    <a:ext uri="{FF2B5EF4-FFF2-40B4-BE49-F238E27FC236}">
                      <a16:creationId xmlns:a16="http://schemas.microsoft.com/office/drawing/2014/main" id="{D06D6DEA-4B41-4D11-A2FF-19B06034DDCF}"/>
                    </a:ext>
                  </a:extLst>
                </p:cNvPr>
                <p:cNvPicPr/>
                <p:nvPr/>
              </p:nvPicPr>
              <p:blipFill>
                <a:blip r:embed="rId252"/>
                <a:stretch>
                  <a:fillRect/>
                </a:stretch>
              </p:blipFill>
              <p:spPr>
                <a:xfrm>
                  <a:off x="8302893" y="6452827"/>
                  <a:ext cx="20880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153" name="筆跡 152">
                  <a:extLst>
                    <a:ext uri="{FF2B5EF4-FFF2-40B4-BE49-F238E27FC236}">
                      <a16:creationId xmlns:a16="http://schemas.microsoft.com/office/drawing/2014/main" id="{134464B8-E9C1-4561-8BF3-4EF2F90739D4}"/>
                    </a:ext>
                  </a:extLst>
                </p14:cNvPr>
                <p14:cNvContentPartPr/>
                <p14:nvPr/>
              </p14:nvContentPartPr>
              <p14:xfrm>
                <a:off x="8311893" y="6396667"/>
                <a:ext cx="114120" cy="298080"/>
              </p14:xfrm>
            </p:contentPart>
          </mc:Choice>
          <mc:Fallback>
            <p:pic>
              <p:nvPicPr>
                <p:cNvPr id="153" name="筆跡 152">
                  <a:extLst>
                    <a:ext uri="{FF2B5EF4-FFF2-40B4-BE49-F238E27FC236}">
                      <a16:creationId xmlns:a16="http://schemas.microsoft.com/office/drawing/2014/main" id="{134464B8-E9C1-4561-8BF3-4EF2F90739D4}"/>
                    </a:ext>
                  </a:extLst>
                </p:cNvPr>
                <p:cNvPicPr/>
                <p:nvPr/>
              </p:nvPicPr>
              <p:blipFill>
                <a:blip r:embed="rId254"/>
                <a:stretch>
                  <a:fillRect/>
                </a:stretch>
              </p:blipFill>
              <p:spPr>
                <a:xfrm>
                  <a:off x="8303253" y="6388027"/>
                  <a:ext cx="131760" cy="31572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154" name="筆跡 153">
                  <a:extLst>
                    <a:ext uri="{FF2B5EF4-FFF2-40B4-BE49-F238E27FC236}">
                      <a16:creationId xmlns:a16="http://schemas.microsoft.com/office/drawing/2014/main" id="{7AA5DBA8-9BF5-4F64-95AB-0C73EFF3183F}"/>
                    </a:ext>
                  </a:extLst>
                </p14:cNvPr>
                <p14:cNvContentPartPr/>
                <p14:nvPr/>
              </p14:nvContentPartPr>
              <p14:xfrm>
                <a:off x="8265093" y="6583867"/>
                <a:ext cx="130680" cy="15120"/>
              </p14:xfrm>
            </p:contentPart>
          </mc:Choice>
          <mc:Fallback>
            <p:pic>
              <p:nvPicPr>
                <p:cNvPr id="154" name="筆跡 153">
                  <a:extLst>
                    <a:ext uri="{FF2B5EF4-FFF2-40B4-BE49-F238E27FC236}">
                      <a16:creationId xmlns:a16="http://schemas.microsoft.com/office/drawing/2014/main" id="{7AA5DBA8-9BF5-4F64-95AB-0C73EFF3183F}"/>
                    </a:ext>
                  </a:extLst>
                </p:cNvPr>
                <p:cNvPicPr/>
                <p:nvPr/>
              </p:nvPicPr>
              <p:blipFill>
                <a:blip r:embed="rId256"/>
                <a:stretch>
                  <a:fillRect/>
                </a:stretch>
              </p:blipFill>
              <p:spPr>
                <a:xfrm>
                  <a:off x="8256453" y="6575227"/>
                  <a:ext cx="14832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155" name="筆跡 154">
                  <a:extLst>
                    <a:ext uri="{FF2B5EF4-FFF2-40B4-BE49-F238E27FC236}">
                      <a16:creationId xmlns:a16="http://schemas.microsoft.com/office/drawing/2014/main" id="{6B0763E5-7CCA-49A2-83BC-583FE86FCE38}"/>
                    </a:ext>
                  </a:extLst>
                </p14:cNvPr>
                <p14:cNvContentPartPr/>
                <p14:nvPr/>
              </p14:nvContentPartPr>
              <p14:xfrm>
                <a:off x="8265093" y="6694387"/>
                <a:ext cx="271080" cy="28080"/>
              </p14:xfrm>
            </p:contentPart>
          </mc:Choice>
          <mc:Fallback>
            <p:pic>
              <p:nvPicPr>
                <p:cNvPr id="155" name="筆跡 154">
                  <a:extLst>
                    <a:ext uri="{FF2B5EF4-FFF2-40B4-BE49-F238E27FC236}">
                      <a16:creationId xmlns:a16="http://schemas.microsoft.com/office/drawing/2014/main" id="{6B0763E5-7CCA-49A2-83BC-583FE86FCE38}"/>
                    </a:ext>
                  </a:extLst>
                </p:cNvPr>
                <p:cNvPicPr/>
                <p:nvPr/>
              </p:nvPicPr>
              <p:blipFill>
                <a:blip r:embed="rId258"/>
                <a:stretch>
                  <a:fillRect/>
                </a:stretch>
              </p:blipFill>
              <p:spPr>
                <a:xfrm>
                  <a:off x="8256453" y="6685747"/>
                  <a:ext cx="288720" cy="45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59">
            <p14:nvContentPartPr>
              <p14:cNvPr id="158" name="筆跡 157">
                <a:extLst>
                  <a:ext uri="{FF2B5EF4-FFF2-40B4-BE49-F238E27FC236}">
                    <a16:creationId xmlns:a16="http://schemas.microsoft.com/office/drawing/2014/main" id="{10D6BD03-4051-4185-B6E2-00D2EF8CD1DD}"/>
                  </a:ext>
                </a:extLst>
              </p14:cNvPr>
              <p14:cNvContentPartPr/>
              <p14:nvPr/>
            </p14:nvContentPartPr>
            <p14:xfrm>
              <a:off x="7493253" y="4008427"/>
              <a:ext cx="1540800" cy="2879280"/>
            </p14:xfrm>
          </p:contentPart>
        </mc:Choice>
        <mc:Fallback>
          <p:pic>
            <p:nvPicPr>
              <p:cNvPr id="158" name="筆跡 157">
                <a:extLst>
                  <a:ext uri="{FF2B5EF4-FFF2-40B4-BE49-F238E27FC236}">
                    <a16:creationId xmlns:a16="http://schemas.microsoft.com/office/drawing/2014/main" id="{10D6BD03-4051-4185-B6E2-00D2EF8CD1DD}"/>
                  </a:ext>
                </a:extLst>
              </p:cNvPr>
              <p:cNvPicPr/>
              <p:nvPr/>
            </p:nvPicPr>
            <p:blipFill>
              <a:blip r:embed="rId260"/>
              <a:stretch>
                <a:fillRect/>
              </a:stretch>
            </p:blipFill>
            <p:spPr>
              <a:xfrm>
                <a:off x="7484253" y="3999427"/>
                <a:ext cx="1558440" cy="289692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78B148B-F83A-4AA0-8955-4A5BB1F35439}"/>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8C32671E-988B-4B53-BB56-0E9E43EAA1EF}"/>
              </a:ext>
            </a:extLst>
          </p:cNvPr>
          <p:cNvSpPr>
            <a:spLocks noGrp="1"/>
          </p:cNvSpPr>
          <p:nvPr>
            <p:ph idx="1"/>
          </p:nvPr>
        </p:nvSpPr>
        <p:spPr/>
        <p:txBody>
          <a:bodyPr/>
          <a:lstStyle/>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For instance, in a study involving testing the effectiveness of a new drug, the number of cured patients among all the patients who use the drug approximately follows a </a:t>
            </a:r>
            <a:r>
              <a:rPr kumimoji="1" lang="en-US" altLang="zh-TW" sz="3000" baseline="0" dirty="0">
                <a:solidFill>
                  <a:srgbClr val="FF0000"/>
                </a:solidFill>
                <a:effectLst/>
                <a:latin typeface="Times New Roman" pitchFamily="18" charset="0"/>
                <a:ea typeface="標楷體" pitchFamily="65" charset="-120"/>
                <a:cs typeface="+mn-cs"/>
              </a:rPr>
              <a:t>binomial </a:t>
            </a:r>
            <a:r>
              <a:rPr kumimoji="1" lang="en-US" altLang="zh-TW" sz="3000" baseline="0" dirty="0">
                <a:solidFill>
                  <a:schemeClr val="tx1"/>
                </a:solidFill>
                <a:effectLst/>
                <a:latin typeface="Times New Roman" pitchFamily="18" charset="0"/>
                <a:ea typeface="標楷體" pitchFamily="65" charset="-120"/>
                <a:cs typeface="+mn-cs"/>
              </a:rPr>
              <a:t>distribution (Section 5.2). </a:t>
            </a:r>
            <a:endParaRPr lang="zh-TW" altLang="zh-TW" dirty="0">
              <a:effectLst/>
            </a:endParaRPr>
          </a:p>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In an industrial example, when a sample of items selected from a batch of production is tested, the number of defective items in the sample usually can be modeled as a </a:t>
            </a:r>
            <a:r>
              <a:rPr kumimoji="1" lang="en-US" altLang="zh-TW" sz="3000" baseline="0" dirty="0">
                <a:solidFill>
                  <a:srgbClr val="FF0000"/>
                </a:solidFill>
                <a:effectLst/>
                <a:latin typeface="Times New Roman" pitchFamily="18" charset="0"/>
                <a:ea typeface="標楷體" pitchFamily="65" charset="-120"/>
                <a:cs typeface="+mn-cs"/>
              </a:rPr>
              <a:t>hypergeometric</a:t>
            </a:r>
            <a:r>
              <a:rPr kumimoji="1" lang="en-US" altLang="zh-TW" sz="3000" baseline="0" dirty="0">
                <a:solidFill>
                  <a:schemeClr val="tx1"/>
                </a:solidFill>
                <a:effectLst/>
                <a:latin typeface="Times New Roman" pitchFamily="18" charset="0"/>
                <a:ea typeface="標楷體" pitchFamily="65" charset="-120"/>
                <a:cs typeface="+mn-cs"/>
              </a:rPr>
              <a:t> random variable (Section 5.3). </a:t>
            </a:r>
          </a:p>
        </p:txBody>
      </p:sp>
      <p:sp>
        <p:nvSpPr>
          <p:cNvPr id="4" name="投影片編號版面配置區 3">
            <a:extLst>
              <a:ext uri="{FF2B5EF4-FFF2-40B4-BE49-F238E27FC236}">
                <a16:creationId xmlns:a16="http://schemas.microsoft.com/office/drawing/2014/main" id="{09D43A01-88D4-4B5E-ABB4-A2E010EBEC05}"/>
              </a:ext>
            </a:extLst>
          </p:cNvPr>
          <p:cNvSpPr>
            <a:spLocks noGrp="1"/>
          </p:cNvSpPr>
          <p:nvPr>
            <p:ph type="sldNum" sz="quarter" idx="12"/>
          </p:nvPr>
        </p:nvSpPr>
        <p:spPr/>
        <p:txBody>
          <a:bodyPr/>
          <a:lstStyle/>
          <a:p>
            <a:fld id="{8632C2C5-20A0-4062-ADB6-29D76B962CAE}" type="slidenum">
              <a:rPr lang="zh-TW" altLang="en-US" smtClean="0"/>
              <a:pPr/>
              <a:t>7</a:t>
            </a:fld>
            <a:endParaRPr lang="zh-TW" altLang="en-US" dirty="0"/>
          </a:p>
        </p:txBody>
      </p:sp>
    </p:spTree>
    <p:extLst>
      <p:ext uri="{BB962C8B-B14F-4D97-AF65-F5344CB8AC3E}">
        <p14:creationId xmlns:p14="http://schemas.microsoft.com/office/powerpoint/2010/main" val="370002086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F594EA-1924-4BF9-8F6E-6217275687C7}"/>
              </a:ext>
            </a:extLst>
          </p:cNvPr>
          <p:cNvSpPr>
            <a:spLocks noGrp="1"/>
          </p:cNvSpPr>
          <p:nvPr>
            <p:ph type="title"/>
          </p:nvPr>
        </p:nvSpPr>
        <p:spPr/>
        <p:txBody>
          <a:bodyPr/>
          <a:lstStyle/>
          <a:p>
            <a:r>
              <a:rPr lang="en-US" altLang="zh-TW" dirty="0"/>
              <a:t>Ex s3.17, b5.19</a:t>
            </a:r>
            <a:endParaRPr lang="zh-TW" altLang="en-US" dirty="0"/>
          </a:p>
        </p:txBody>
      </p:sp>
      <p:sp>
        <p:nvSpPr>
          <p:cNvPr id="4" name="投影片編號版面配置區 3">
            <a:extLst>
              <a:ext uri="{FF2B5EF4-FFF2-40B4-BE49-F238E27FC236}">
                <a16:creationId xmlns:a16="http://schemas.microsoft.com/office/drawing/2014/main" id="{981891BA-2A9E-4D88-A9FD-4342466FCC17}"/>
              </a:ext>
            </a:extLst>
          </p:cNvPr>
          <p:cNvSpPr>
            <a:spLocks noGrp="1"/>
          </p:cNvSpPr>
          <p:nvPr>
            <p:ph type="sldNum" sz="quarter" idx="12"/>
          </p:nvPr>
        </p:nvSpPr>
        <p:spPr/>
        <p:txBody>
          <a:bodyPr/>
          <a:lstStyle/>
          <a:p>
            <a:fld id="{8632C2C5-20A0-4062-ADB6-29D76B962CAE}" type="slidenum">
              <a:rPr lang="zh-TW" altLang="en-US" smtClean="0"/>
              <a:pPr/>
              <a:t>70</a:t>
            </a:fld>
            <a:endParaRPr lang="zh-TW" altLang="en-US"/>
          </a:p>
        </p:txBody>
      </p:sp>
      <p:pic>
        <p:nvPicPr>
          <p:cNvPr id="5" name="圖片 4">
            <a:extLst>
              <a:ext uri="{FF2B5EF4-FFF2-40B4-BE49-F238E27FC236}">
                <a16:creationId xmlns:a16="http://schemas.microsoft.com/office/drawing/2014/main" id="{A148EAE3-9E01-4BCB-A815-BE9EBB7A0ACF}"/>
              </a:ext>
            </a:extLst>
          </p:cNvPr>
          <p:cNvPicPr>
            <a:picLocks noChangeAspect="1"/>
          </p:cNvPicPr>
          <p:nvPr/>
        </p:nvPicPr>
        <p:blipFill>
          <a:blip r:embed="rId2"/>
          <a:stretch>
            <a:fillRect/>
          </a:stretch>
        </p:blipFill>
        <p:spPr>
          <a:xfrm>
            <a:off x="-16107" y="1372319"/>
            <a:ext cx="9020264" cy="1868041"/>
          </a:xfrm>
          <a:prstGeom prst="rect">
            <a:avLst/>
          </a:prstGeom>
        </p:spPr>
      </p:pic>
      <p:pic>
        <p:nvPicPr>
          <p:cNvPr id="6" name="圖片 5">
            <a:extLst>
              <a:ext uri="{FF2B5EF4-FFF2-40B4-BE49-F238E27FC236}">
                <a16:creationId xmlns:a16="http://schemas.microsoft.com/office/drawing/2014/main" id="{D5B1FF5E-498B-4F96-B9D7-15B00151028F}"/>
              </a:ext>
            </a:extLst>
          </p:cNvPr>
          <p:cNvPicPr>
            <a:picLocks noChangeAspect="1"/>
          </p:cNvPicPr>
          <p:nvPr/>
        </p:nvPicPr>
        <p:blipFill>
          <a:blip r:embed="rId3"/>
          <a:stretch>
            <a:fillRect/>
          </a:stretch>
        </p:blipFill>
        <p:spPr>
          <a:xfrm>
            <a:off x="85378" y="3310363"/>
            <a:ext cx="6872207" cy="1316132"/>
          </a:xfrm>
          <a:prstGeom prst="rect">
            <a:avLst/>
          </a:prstGeom>
        </p:spPr>
      </p:pic>
      <p:grpSp>
        <p:nvGrpSpPr>
          <p:cNvPr id="104" name="群組 103">
            <a:extLst>
              <a:ext uri="{FF2B5EF4-FFF2-40B4-BE49-F238E27FC236}">
                <a16:creationId xmlns:a16="http://schemas.microsoft.com/office/drawing/2014/main" id="{BEAF233F-3C8D-408B-AB26-E4CD63D005A9}"/>
              </a:ext>
            </a:extLst>
          </p:cNvPr>
          <p:cNvGrpSpPr/>
          <p:nvPr/>
        </p:nvGrpSpPr>
        <p:grpSpPr>
          <a:xfrm>
            <a:off x="554525" y="4941168"/>
            <a:ext cx="2963941" cy="1398815"/>
            <a:chOff x="4692813" y="3915907"/>
            <a:chExt cx="4211280" cy="2228040"/>
          </a:xfrm>
        </p:grpSpPr>
        <p:grpSp>
          <p:nvGrpSpPr>
            <p:cNvPr id="30" name="群組 29">
              <a:extLst>
                <a:ext uri="{FF2B5EF4-FFF2-40B4-BE49-F238E27FC236}">
                  <a16:creationId xmlns:a16="http://schemas.microsoft.com/office/drawing/2014/main" id="{29193C44-7EB7-4667-96C3-523740B98391}"/>
                </a:ext>
              </a:extLst>
            </p:cNvPr>
            <p:cNvGrpSpPr/>
            <p:nvPr/>
          </p:nvGrpSpPr>
          <p:grpSpPr>
            <a:xfrm>
              <a:off x="4692813" y="3950107"/>
              <a:ext cx="949320" cy="558000"/>
              <a:chOff x="4692813" y="3950107"/>
              <a:chExt cx="949320" cy="558000"/>
            </a:xfrm>
          </p:grpSpPr>
          <mc:AlternateContent xmlns:mc="http://schemas.openxmlformats.org/markup-compatibility/2006">
            <mc:Choice xmlns:p14="http://schemas.microsoft.com/office/powerpoint/2010/main" Requires="p14">
              <p:contentPart p14:bwMode="auto" r:id="rId4">
                <p14:nvContentPartPr>
                  <p14:cNvPr id="8" name="筆跡 7">
                    <a:extLst>
                      <a:ext uri="{FF2B5EF4-FFF2-40B4-BE49-F238E27FC236}">
                        <a16:creationId xmlns:a16="http://schemas.microsoft.com/office/drawing/2014/main" id="{63EC7F47-1234-40F0-9C11-1D8A8EA3FC49}"/>
                      </a:ext>
                    </a:extLst>
                  </p14:cNvPr>
                  <p14:cNvContentPartPr/>
                  <p14:nvPr/>
                </p14:nvContentPartPr>
                <p14:xfrm>
                  <a:off x="4692813" y="4003747"/>
                  <a:ext cx="80640" cy="504360"/>
                </p14:xfrm>
              </p:contentPart>
            </mc:Choice>
            <mc:Fallback>
              <p:pic>
                <p:nvPicPr>
                  <p:cNvPr id="8" name="筆跡 7">
                    <a:extLst>
                      <a:ext uri="{FF2B5EF4-FFF2-40B4-BE49-F238E27FC236}">
                        <a16:creationId xmlns:a16="http://schemas.microsoft.com/office/drawing/2014/main" id="{63EC7F47-1234-40F0-9C11-1D8A8EA3FC49}"/>
                      </a:ext>
                    </a:extLst>
                  </p:cNvPr>
                  <p:cNvPicPr/>
                  <p:nvPr/>
                </p:nvPicPr>
                <p:blipFill>
                  <a:blip r:embed="rId5"/>
                  <a:stretch>
                    <a:fillRect/>
                  </a:stretch>
                </p:blipFill>
                <p:spPr>
                  <a:xfrm>
                    <a:off x="4680054" y="3989419"/>
                    <a:ext cx="105649" cy="532444"/>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筆跡 8">
                    <a:extLst>
                      <a:ext uri="{FF2B5EF4-FFF2-40B4-BE49-F238E27FC236}">
                        <a16:creationId xmlns:a16="http://schemas.microsoft.com/office/drawing/2014/main" id="{B89CE9BC-5389-4217-80CC-58D41EA8CB13}"/>
                      </a:ext>
                    </a:extLst>
                  </p14:cNvPr>
                  <p14:cNvContentPartPr/>
                  <p14:nvPr/>
                </p14:nvContentPartPr>
                <p14:xfrm>
                  <a:off x="4709373" y="4018147"/>
                  <a:ext cx="225360" cy="209520"/>
                </p14:xfrm>
              </p:contentPart>
            </mc:Choice>
            <mc:Fallback>
              <p:pic>
                <p:nvPicPr>
                  <p:cNvPr id="9" name="筆跡 8">
                    <a:extLst>
                      <a:ext uri="{FF2B5EF4-FFF2-40B4-BE49-F238E27FC236}">
                        <a16:creationId xmlns:a16="http://schemas.microsoft.com/office/drawing/2014/main" id="{B89CE9BC-5389-4217-80CC-58D41EA8CB13}"/>
                      </a:ext>
                    </a:extLst>
                  </p:cNvPr>
                  <p:cNvPicPr/>
                  <p:nvPr/>
                </p:nvPicPr>
                <p:blipFill>
                  <a:blip r:embed="rId7"/>
                  <a:stretch>
                    <a:fillRect/>
                  </a:stretch>
                </p:blipFill>
                <p:spPr>
                  <a:xfrm>
                    <a:off x="4696597" y="4004408"/>
                    <a:ext cx="250400" cy="23757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0" name="筆跡 9">
                    <a:extLst>
                      <a:ext uri="{FF2B5EF4-FFF2-40B4-BE49-F238E27FC236}">
                        <a16:creationId xmlns:a16="http://schemas.microsoft.com/office/drawing/2014/main" id="{64313FEE-F26F-4D87-99E1-EA8CD86FFC06}"/>
                      </a:ext>
                    </a:extLst>
                  </p14:cNvPr>
                  <p14:cNvContentPartPr/>
                  <p14:nvPr/>
                </p14:nvContentPartPr>
                <p14:xfrm>
                  <a:off x="4953093" y="4015267"/>
                  <a:ext cx="120960" cy="291600"/>
                </p14:xfrm>
              </p:contentPart>
            </mc:Choice>
            <mc:Fallback>
              <p:pic>
                <p:nvPicPr>
                  <p:cNvPr id="10" name="筆跡 9">
                    <a:extLst>
                      <a:ext uri="{FF2B5EF4-FFF2-40B4-BE49-F238E27FC236}">
                        <a16:creationId xmlns:a16="http://schemas.microsoft.com/office/drawing/2014/main" id="{64313FEE-F26F-4D87-99E1-EA8CD86FFC06}"/>
                      </a:ext>
                    </a:extLst>
                  </p:cNvPr>
                  <p:cNvPicPr/>
                  <p:nvPr/>
                </p:nvPicPr>
                <p:blipFill>
                  <a:blip r:embed="rId9"/>
                  <a:stretch>
                    <a:fillRect/>
                  </a:stretch>
                </p:blipFill>
                <p:spPr>
                  <a:xfrm>
                    <a:off x="4940334" y="4000945"/>
                    <a:ext cx="145969" cy="319672"/>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1" name="筆跡 10">
                    <a:extLst>
                      <a:ext uri="{FF2B5EF4-FFF2-40B4-BE49-F238E27FC236}">
                        <a16:creationId xmlns:a16="http://schemas.microsoft.com/office/drawing/2014/main" id="{F38A9561-DEB1-465B-A7E8-75DC88AABDA2}"/>
                      </a:ext>
                    </a:extLst>
                  </p14:cNvPr>
                  <p14:cNvContentPartPr/>
                  <p14:nvPr/>
                </p14:nvContentPartPr>
                <p14:xfrm>
                  <a:off x="5127333" y="4124707"/>
                  <a:ext cx="227520" cy="137160"/>
                </p14:xfrm>
              </p:contentPart>
            </mc:Choice>
            <mc:Fallback>
              <p:pic>
                <p:nvPicPr>
                  <p:cNvPr id="11" name="筆跡 10">
                    <a:extLst>
                      <a:ext uri="{FF2B5EF4-FFF2-40B4-BE49-F238E27FC236}">
                        <a16:creationId xmlns:a16="http://schemas.microsoft.com/office/drawing/2014/main" id="{F38A9561-DEB1-465B-A7E8-75DC88AABDA2}"/>
                      </a:ext>
                    </a:extLst>
                  </p:cNvPr>
                  <p:cNvPicPr/>
                  <p:nvPr/>
                </p:nvPicPr>
                <p:blipFill>
                  <a:blip r:embed="rId11"/>
                  <a:stretch>
                    <a:fillRect/>
                  </a:stretch>
                </p:blipFill>
                <p:spPr>
                  <a:xfrm>
                    <a:off x="5114551" y="4110419"/>
                    <a:ext cx="252573" cy="165164"/>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2" name="筆跡 11">
                    <a:extLst>
                      <a:ext uri="{FF2B5EF4-FFF2-40B4-BE49-F238E27FC236}">
                        <a16:creationId xmlns:a16="http://schemas.microsoft.com/office/drawing/2014/main" id="{F895AB08-AA9F-4069-8814-D0A84943071A}"/>
                      </a:ext>
                    </a:extLst>
                  </p14:cNvPr>
                  <p14:cNvContentPartPr/>
                  <p14:nvPr/>
                </p14:nvContentPartPr>
                <p14:xfrm>
                  <a:off x="5354493" y="4124707"/>
                  <a:ext cx="360" cy="360"/>
                </p14:xfrm>
              </p:contentPart>
            </mc:Choice>
            <mc:Fallback>
              <p:pic>
                <p:nvPicPr>
                  <p:cNvPr id="12" name="筆跡 11">
                    <a:extLst>
                      <a:ext uri="{FF2B5EF4-FFF2-40B4-BE49-F238E27FC236}">
                        <a16:creationId xmlns:a16="http://schemas.microsoft.com/office/drawing/2014/main" id="{F895AB08-AA9F-4069-8814-D0A84943071A}"/>
                      </a:ext>
                    </a:extLst>
                  </p:cNvPr>
                  <p:cNvPicPr/>
                  <p:nvPr/>
                </p:nvPicPr>
                <p:blipFill>
                  <a:blip r:embed="rId13"/>
                  <a:stretch>
                    <a:fillRect/>
                  </a:stretch>
                </p:blipFill>
                <p:spPr>
                  <a:xfrm>
                    <a:off x="5345493" y="4115707"/>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3" name="筆跡 12">
                    <a:extLst>
                      <a:ext uri="{FF2B5EF4-FFF2-40B4-BE49-F238E27FC236}">
                        <a16:creationId xmlns:a16="http://schemas.microsoft.com/office/drawing/2014/main" id="{957293CD-A72C-4F19-A8C8-FAD0E1FC5C66}"/>
                      </a:ext>
                    </a:extLst>
                  </p14:cNvPr>
                  <p14:cNvContentPartPr/>
                  <p14:nvPr/>
                </p14:nvContentPartPr>
                <p14:xfrm>
                  <a:off x="5187453" y="4093387"/>
                  <a:ext cx="167400" cy="216360"/>
                </p14:xfrm>
              </p:contentPart>
            </mc:Choice>
            <mc:Fallback>
              <p:pic>
                <p:nvPicPr>
                  <p:cNvPr id="13" name="筆跡 12">
                    <a:extLst>
                      <a:ext uri="{FF2B5EF4-FFF2-40B4-BE49-F238E27FC236}">
                        <a16:creationId xmlns:a16="http://schemas.microsoft.com/office/drawing/2014/main" id="{957293CD-A72C-4F19-A8C8-FAD0E1FC5C66}"/>
                      </a:ext>
                    </a:extLst>
                  </p:cNvPr>
                  <p:cNvPicPr/>
                  <p:nvPr/>
                </p:nvPicPr>
                <p:blipFill>
                  <a:blip r:embed="rId15"/>
                  <a:stretch>
                    <a:fillRect/>
                  </a:stretch>
                </p:blipFill>
                <p:spPr>
                  <a:xfrm>
                    <a:off x="5174694" y="4079077"/>
                    <a:ext cx="192408" cy="244407"/>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4" name="筆跡 13">
                    <a:extLst>
                      <a:ext uri="{FF2B5EF4-FFF2-40B4-BE49-F238E27FC236}">
                        <a16:creationId xmlns:a16="http://schemas.microsoft.com/office/drawing/2014/main" id="{152731E6-A0DF-44CD-9332-50D5D93B70A7}"/>
                      </a:ext>
                    </a:extLst>
                  </p14:cNvPr>
                  <p14:cNvContentPartPr/>
                  <p14:nvPr/>
                </p14:nvContentPartPr>
                <p14:xfrm>
                  <a:off x="5448093" y="4124707"/>
                  <a:ext cx="140760" cy="14040"/>
                </p14:xfrm>
              </p:contentPart>
            </mc:Choice>
            <mc:Fallback>
              <p:pic>
                <p:nvPicPr>
                  <p:cNvPr id="14" name="筆跡 13">
                    <a:extLst>
                      <a:ext uri="{FF2B5EF4-FFF2-40B4-BE49-F238E27FC236}">
                        <a16:creationId xmlns:a16="http://schemas.microsoft.com/office/drawing/2014/main" id="{152731E6-A0DF-44CD-9332-50D5D93B70A7}"/>
                      </a:ext>
                    </a:extLst>
                  </p:cNvPr>
                  <p:cNvPicPr/>
                  <p:nvPr/>
                </p:nvPicPr>
                <p:blipFill>
                  <a:blip r:embed="rId17"/>
                  <a:stretch>
                    <a:fillRect/>
                  </a:stretch>
                </p:blipFill>
                <p:spPr>
                  <a:xfrm>
                    <a:off x="5435297" y="4110667"/>
                    <a:ext cx="165841" cy="41558"/>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5" name="筆跡 14">
                    <a:extLst>
                      <a:ext uri="{FF2B5EF4-FFF2-40B4-BE49-F238E27FC236}">
                        <a16:creationId xmlns:a16="http://schemas.microsoft.com/office/drawing/2014/main" id="{146EB5DF-84A2-4A7D-B8ED-EB4E0D65C905}"/>
                      </a:ext>
                    </a:extLst>
                  </p14:cNvPr>
                  <p14:cNvContentPartPr/>
                  <p14:nvPr/>
                </p14:nvContentPartPr>
                <p14:xfrm>
                  <a:off x="5438013" y="4124707"/>
                  <a:ext cx="204120" cy="89280"/>
                </p14:xfrm>
              </p:contentPart>
            </mc:Choice>
            <mc:Fallback>
              <p:pic>
                <p:nvPicPr>
                  <p:cNvPr id="15" name="筆跡 14">
                    <a:extLst>
                      <a:ext uri="{FF2B5EF4-FFF2-40B4-BE49-F238E27FC236}">
                        <a16:creationId xmlns:a16="http://schemas.microsoft.com/office/drawing/2014/main" id="{146EB5DF-84A2-4A7D-B8ED-EB4E0D65C905}"/>
                      </a:ext>
                    </a:extLst>
                  </p:cNvPr>
                  <p:cNvPicPr/>
                  <p:nvPr/>
                </p:nvPicPr>
                <p:blipFill>
                  <a:blip r:embed="rId19"/>
                  <a:stretch>
                    <a:fillRect/>
                  </a:stretch>
                </p:blipFill>
                <p:spPr>
                  <a:xfrm>
                    <a:off x="5425255" y="4110399"/>
                    <a:ext cx="229125" cy="117323"/>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8" name="筆跡 17">
                    <a:extLst>
                      <a:ext uri="{FF2B5EF4-FFF2-40B4-BE49-F238E27FC236}">
                        <a16:creationId xmlns:a16="http://schemas.microsoft.com/office/drawing/2014/main" id="{5D4CA806-AE16-4FBA-A7DF-97EB1C105935}"/>
                      </a:ext>
                    </a:extLst>
                  </p14:cNvPr>
                  <p14:cNvContentPartPr/>
                  <p14:nvPr/>
                </p14:nvContentPartPr>
                <p14:xfrm>
                  <a:off x="5123733" y="3960547"/>
                  <a:ext cx="360" cy="65520"/>
                </p14:xfrm>
              </p:contentPart>
            </mc:Choice>
            <mc:Fallback>
              <p:pic>
                <p:nvPicPr>
                  <p:cNvPr id="18" name="筆跡 17">
                    <a:extLst>
                      <a:ext uri="{FF2B5EF4-FFF2-40B4-BE49-F238E27FC236}">
                        <a16:creationId xmlns:a16="http://schemas.microsoft.com/office/drawing/2014/main" id="{5D4CA806-AE16-4FBA-A7DF-97EB1C105935}"/>
                      </a:ext>
                    </a:extLst>
                  </p:cNvPr>
                  <p:cNvPicPr/>
                  <p:nvPr/>
                </p:nvPicPr>
                <p:blipFill>
                  <a:blip r:embed="rId21"/>
                  <a:stretch>
                    <a:fillRect/>
                  </a:stretch>
                </p:blipFill>
                <p:spPr>
                  <a:xfrm>
                    <a:off x="5115093" y="3946179"/>
                    <a:ext cx="18000" cy="93682"/>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9" name="筆跡 18">
                    <a:extLst>
                      <a:ext uri="{FF2B5EF4-FFF2-40B4-BE49-F238E27FC236}">
                        <a16:creationId xmlns:a16="http://schemas.microsoft.com/office/drawing/2014/main" id="{B2197DFE-32CA-4B21-8E7F-339B58552B17}"/>
                      </a:ext>
                    </a:extLst>
                  </p14:cNvPr>
                  <p14:cNvContentPartPr/>
                  <p14:nvPr/>
                </p14:nvContentPartPr>
                <p14:xfrm>
                  <a:off x="5123733" y="3960547"/>
                  <a:ext cx="360" cy="360"/>
                </p14:xfrm>
              </p:contentPart>
            </mc:Choice>
            <mc:Fallback>
              <p:pic>
                <p:nvPicPr>
                  <p:cNvPr id="19" name="筆跡 18">
                    <a:extLst>
                      <a:ext uri="{FF2B5EF4-FFF2-40B4-BE49-F238E27FC236}">
                        <a16:creationId xmlns:a16="http://schemas.microsoft.com/office/drawing/2014/main" id="{B2197DFE-32CA-4B21-8E7F-339B58552B17}"/>
                      </a:ext>
                    </a:extLst>
                  </p:cNvPr>
                  <p:cNvPicPr/>
                  <p:nvPr/>
                </p:nvPicPr>
                <p:blipFill>
                  <a:blip r:embed="rId13"/>
                  <a:stretch>
                    <a:fillRect/>
                  </a:stretch>
                </p:blipFill>
                <p:spPr>
                  <a:xfrm>
                    <a:off x="5115093" y="3951547"/>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0" name="筆跡 19">
                    <a:extLst>
                      <a:ext uri="{FF2B5EF4-FFF2-40B4-BE49-F238E27FC236}">
                        <a16:creationId xmlns:a16="http://schemas.microsoft.com/office/drawing/2014/main" id="{EF2F31C6-9D9F-459D-A301-5D1E7DCEC0D8}"/>
                      </a:ext>
                    </a:extLst>
                  </p14:cNvPr>
                  <p14:cNvContentPartPr/>
                  <p14:nvPr/>
                </p14:nvContentPartPr>
                <p14:xfrm>
                  <a:off x="5123733" y="3950107"/>
                  <a:ext cx="54000" cy="58680"/>
                </p14:xfrm>
              </p:contentPart>
            </mc:Choice>
            <mc:Fallback>
              <p:pic>
                <p:nvPicPr>
                  <p:cNvPr id="20" name="筆跡 19">
                    <a:extLst>
                      <a:ext uri="{FF2B5EF4-FFF2-40B4-BE49-F238E27FC236}">
                        <a16:creationId xmlns:a16="http://schemas.microsoft.com/office/drawing/2014/main" id="{EF2F31C6-9D9F-459D-A301-5D1E7DCEC0D8}"/>
                      </a:ext>
                    </a:extLst>
                  </p:cNvPr>
                  <p:cNvPicPr/>
                  <p:nvPr/>
                </p:nvPicPr>
                <p:blipFill>
                  <a:blip r:embed="rId24"/>
                  <a:stretch>
                    <a:fillRect/>
                  </a:stretch>
                </p:blipFill>
                <p:spPr>
                  <a:xfrm>
                    <a:off x="5111507" y="3935725"/>
                    <a:ext cx="78962" cy="86869"/>
                  </a:xfrm>
                  <a:prstGeom prst="rect">
                    <a:avLst/>
                  </a:prstGeom>
                </p:spPr>
              </p:pic>
            </mc:Fallback>
          </mc:AlternateContent>
        </p:grpSp>
        <p:grpSp>
          <p:nvGrpSpPr>
            <p:cNvPr id="29" name="群組 28">
              <a:extLst>
                <a:ext uri="{FF2B5EF4-FFF2-40B4-BE49-F238E27FC236}">
                  <a16:creationId xmlns:a16="http://schemas.microsoft.com/office/drawing/2014/main" id="{54309E2B-1D2E-4A9D-AB30-A86AD0035C90}"/>
                </a:ext>
              </a:extLst>
            </p:cNvPr>
            <p:cNvGrpSpPr/>
            <p:nvPr/>
          </p:nvGrpSpPr>
          <p:grpSpPr>
            <a:xfrm>
              <a:off x="5789013" y="3950107"/>
              <a:ext cx="574920" cy="493200"/>
              <a:chOff x="5789013" y="3950107"/>
              <a:chExt cx="574920" cy="493200"/>
            </a:xfrm>
          </p:grpSpPr>
          <mc:AlternateContent xmlns:mc="http://schemas.openxmlformats.org/markup-compatibility/2006">
            <mc:Choice xmlns:p14="http://schemas.microsoft.com/office/powerpoint/2010/main" Requires="p14">
              <p:contentPart p14:bwMode="auto" r:id="rId25">
                <p14:nvContentPartPr>
                  <p14:cNvPr id="16" name="筆跡 15">
                    <a:extLst>
                      <a:ext uri="{FF2B5EF4-FFF2-40B4-BE49-F238E27FC236}">
                        <a16:creationId xmlns:a16="http://schemas.microsoft.com/office/drawing/2014/main" id="{59B97BA0-0F86-4357-A802-849B2B5C966A}"/>
                      </a:ext>
                    </a:extLst>
                  </p14:cNvPr>
                  <p14:cNvContentPartPr/>
                  <p14:nvPr/>
                </p14:nvContentPartPr>
                <p14:xfrm>
                  <a:off x="5789013" y="4069987"/>
                  <a:ext cx="3600" cy="291240"/>
                </p14:xfrm>
              </p:contentPart>
            </mc:Choice>
            <mc:Fallback>
              <p:pic>
                <p:nvPicPr>
                  <p:cNvPr id="16" name="筆跡 15">
                    <a:extLst>
                      <a:ext uri="{FF2B5EF4-FFF2-40B4-BE49-F238E27FC236}">
                        <a16:creationId xmlns:a16="http://schemas.microsoft.com/office/drawing/2014/main" id="{59B97BA0-0F86-4357-A802-849B2B5C966A}"/>
                      </a:ext>
                    </a:extLst>
                  </p:cNvPr>
                  <p:cNvPicPr/>
                  <p:nvPr/>
                </p:nvPicPr>
                <p:blipFill>
                  <a:blip r:embed="rId26"/>
                  <a:stretch>
                    <a:fillRect/>
                  </a:stretch>
                </p:blipFill>
                <p:spPr>
                  <a:xfrm>
                    <a:off x="5777763" y="4055654"/>
                    <a:ext cx="25650" cy="319332"/>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1" name="筆跡 20">
                    <a:extLst>
                      <a:ext uri="{FF2B5EF4-FFF2-40B4-BE49-F238E27FC236}">
                        <a16:creationId xmlns:a16="http://schemas.microsoft.com/office/drawing/2014/main" id="{F1523A07-6484-4FCD-B1C6-DCA62D865306}"/>
                      </a:ext>
                    </a:extLst>
                  </p14:cNvPr>
                  <p14:cNvContentPartPr/>
                  <p14:nvPr/>
                </p14:nvContentPartPr>
                <p14:xfrm>
                  <a:off x="5845533" y="4001587"/>
                  <a:ext cx="360" cy="41400"/>
                </p14:xfrm>
              </p:contentPart>
            </mc:Choice>
            <mc:Fallback>
              <p:pic>
                <p:nvPicPr>
                  <p:cNvPr id="21" name="筆跡 20">
                    <a:extLst>
                      <a:ext uri="{FF2B5EF4-FFF2-40B4-BE49-F238E27FC236}">
                        <a16:creationId xmlns:a16="http://schemas.microsoft.com/office/drawing/2014/main" id="{F1523A07-6484-4FCD-B1C6-DCA62D865306}"/>
                      </a:ext>
                    </a:extLst>
                  </p:cNvPr>
                  <p:cNvPicPr/>
                  <p:nvPr/>
                </p:nvPicPr>
                <p:blipFill>
                  <a:blip r:embed="rId28"/>
                  <a:stretch>
                    <a:fillRect/>
                  </a:stretch>
                </p:blipFill>
                <p:spPr>
                  <a:xfrm>
                    <a:off x="5836893" y="3987409"/>
                    <a:ext cx="18000" cy="69189"/>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2" name="筆跡 21">
                    <a:extLst>
                      <a:ext uri="{FF2B5EF4-FFF2-40B4-BE49-F238E27FC236}">
                        <a16:creationId xmlns:a16="http://schemas.microsoft.com/office/drawing/2014/main" id="{14C3C948-8CD6-4299-9F3F-EEED7890BA2E}"/>
                      </a:ext>
                    </a:extLst>
                  </p14:cNvPr>
                  <p14:cNvContentPartPr/>
                  <p14:nvPr/>
                </p14:nvContentPartPr>
                <p14:xfrm>
                  <a:off x="5845533" y="3977467"/>
                  <a:ext cx="87120" cy="45000"/>
                </p14:xfrm>
              </p:contentPart>
            </mc:Choice>
            <mc:Fallback>
              <p:pic>
                <p:nvPicPr>
                  <p:cNvPr id="22" name="筆跡 21">
                    <a:extLst>
                      <a:ext uri="{FF2B5EF4-FFF2-40B4-BE49-F238E27FC236}">
                        <a16:creationId xmlns:a16="http://schemas.microsoft.com/office/drawing/2014/main" id="{14C3C948-8CD6-4299-9F3F-EEED7890BA2E}"/>
                      </a:ext>
                    </a:extLst>
                  </p:cNvPr>
                  <p:cNvPicPr/>
                  <p:nvPr/>
                </p:nvPicPr>
                <p:blipFill>
                  <a:blip r:embed="rId30"/>
                  <a:stretch>
                    <a:fillRect/>
                  </a:stretch>
                </p:blipFill>
                <p:spPr>
                  <a:xfrm>
                    <a:off x="5833306" y="3963226"/>
                    <a:ext cx="112084" cy="72911"/>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3" name="筆跡 22">
                    <a:extLst>
                      <a:ext uri="{FF2B5EF4-FFF2-40B4-BE49-F238E27FC236}">
                        <a16:creationId xmlns:a16="http://schemas.microsoft.com/office/drawing/2014/main" id="{4EF65A11-2D20-471D-9109-524A9EB3680F}"/>
                      </a:ext>
                    </a:extLst>
                  </p14:cNvPr>
                  <p14:cNvContentPartPr/>
                  <p14:nvPr/>
                </p14:nvContentPartPr>
                <p14:xfrm>
                  <a:off x="6006093" y="3950107"/>
                  <a:ext cx="134280" cy="493200"/>
                </p14:xfrm>
              </p:contentPart>
            </mc:Choice>
            <mc:Fallback>
              <p:pic>
                <p:nvPicPr>
                  <p:cNvPr id="23" name="筆跡 22">
                    <a:extLst>
                      <a:ext uri="{FF2B5EF4-FFF2-40B4-BE49-F238E27FC236}">
                        <a16:creationId xmlns:a16="http://schemas.microsoft.com/office/drawing/2014/main" id="{4EF65A11-2D20-471D-9109-524A9EB3680F}"/>
                      </a:ext>
                    </a:extLst>
                  </p:cNvPr>
                  <p:cNvPicPr/>
                  <p:nvPr/>
                </p:nvPicPr>
                <p:blipFill>
                  <a:blip r:embed="rId32"/>
                  <a:stretch>
                    <a:fillRect/>
                  </a:stretch>
                </p:blipFill>
                <p:spPr>
                  <a:xfrm>
                    <a:off x="5993329" y="3935770"/>
                    <a:ext cx="159298" cy="521301"/>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4" name="筆跡 23">
                    <a:extLst>
                      <a:ext uri="{FF2B5EF4-FFF2-40B4-BE49-F238E27FC236}">
                        <a16:creationId xmlns:a16="http://schemas.microsoft.com/office/drawing/2014/main" id="{AA2DF714-56AA-47B1-A4EF-02BB42CF68DC}"/>
                      </a:ext>
                    </a:extLst>
                  </p14:cNvPr>
                  <p14:cNvContentPartPr/>
                  <p14:nvPr/>
                </p14:nvContentPartPr>
                <p14:xfrm>
                  <a:off x="6213093" y="4179427"/>
                  <a:ext cx="137520" cy="3960"/>
                </p14:xfrm>
              </p:contentPart>
            </mc:Choice>
            <mc:Fallback>
              <p:pic>
                <p:nvPicPr>
                  <p:cNvPr id="24" name="筆跡 23">
                    <a:extLst>
                      <a:ext uri="{FF2B5EF4-FFF2-40B4-BE49-F238E27FC236}">
                        <a16:creationId xmlns:a16="http://schemas.microsoft.com/office/drawing/2014/main" id="{AA2DF714-56AA-47B1-A4EF-02BB42CF68DC}"/>
                      </a:ext>
                    </a:extLst>
                  </p:cNvPr>
                  <p:cNvPicPr/>
                  <p:nvPr/>
                </p:nvPicPr>
                <p:blipFill>
                  <a:blip r:embed="rId34"/>
                  <a:stretch>
                    <a:fillRect/>
                  </a:stretch>
                </p:blipFill>
                <p:spPr>
                  <a:xfrm>
                    <a:off x="6200824" y="4165284"/>
                    <a:ext cx="16257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5" name="筆跡 24">
                    <a:extLst>
                      <a:ext uri="{FF2B5EF4-FFF2-40B4-BE49-F238E27FC236}">
                        <a16:creationId xmlns:a16="http://schemas.microsoft.com/office/drawing/2014/main" id="{2FC338CE-2809-437F-BD52-2BDCB15AD0E8}"/>
                      </a:ext>
                    </a:extLst>
                  </p14:cNvPr>
                  <p14:cNvContentPartPr/>
                  <p14:nvPr/>
                </p14:nvContentPartPr>
                <p14:xfrm>
                  <a:off x="6213093" y="4182667"/>
                  <a:ext cx="150840" cy="109800"/>
                </p14:xfrm>
              </p:contentPart>
            </mc:Choice>
            <mc:Fallback>
              <p:pic>
                <p:nvPicPr>
                  <p:cNvPr id="25" name="筆跡 24">
                    <a:extLst>
                      <a:ext uri="{FF2B5EF4-FFF2-40B4-BE49-F238E27FC236}">
                        <a16:creationId xmlns:a16="http://schemas.microsoft.com/office/drawing/2014/main" id="{2FC338CE-2809-437F-BD52-2BDCB15AD0E8}"/>
                      </a:ext>
                    </a:extLst>
                  </p:cNvPr>
                  <p:cNvPicPr/>
                  <p:nvPr/>
                </p:nvPicPr>
                <p:blipFill>
                  <a:blip r:embed="rId36"/>
                  <a:stretch>
                    <a:fillRect/>
                  </a:stretch>
                </p:blipFill>
                <p:spPr>
                  <a:xfrm>
                    <a:off x="6200821" y="4168942"/>
                    <a:ext cx="175895" cy="137822"/>
                  </a:xfrm>
                  <a:prstGeom prst="rect">
                    <a:avLst/>
                  </a:prstGeom>
                </p:spPr>
              </p:pic>
            </mc:Fallback>
          </mc:AlternateContent>
        </p:grpSp>
        <p:grpSp>
          <p:nvGrpSpPr>
            <p:cNvPr id="52" name="群組 51">
              <a:extLst>
                <a:ext uri="{FF2B5EF4-FFF2-40B4-BE49-F238E27FC236}">
                  <a16:creationId xmlns:a16="http://schemas.microsoft.com/office/drawing/2014/main" id="{7E9C838E-340D-4137-A4B4-855CBF7016CA}"/>
                </a:ext>
              </a:extLst>
            </p:cNvPr>
            <p:cNvGrpSpPr/>
            <p:nvPr/>
          </p:nvGrpSpPr>
          <p:grpSpPr>
            <a:xfrm>
              <a:off x="6546093" y="3919147"/>
              <a:ext cx="744120" cy="774000"/>
              <a:chOff x="6546093" y="3919147"/>
              <a:chExt cx="744120" cy="774000"/>
            </a:xfrm>
          </p:grpSpPr>
          <mc:AlternateContent xmlns:mc="http://schemas.openxmlformats.org/markup-compatibility/2006">
            <mc:Choice xmlns:p14="http://schemas.microsoft.com/office/powerpoint/2010/main" Requires="p14">
              <p:contentPart p14:bwMode="auto" r:id="rId37">
                <p14:nvContentPartPr>
                  <p14:cNvPr id="26" name="筆跡 25">
                    <a:extLst>
                      <a:ext uri="{FF2B5EF4-FFF2-40B4-BE49-F238E27FC236}">
                        <a16:creationId xmlns:a16="http://schemas.microsoft.com/office/drawing/2014/main" id="{9D7FAB25-F7A2-47EC-A5A0-85F8F424913C}"/>
                      </a:ext>
                    </a:extLst>
                  </p14:cNvPr>
                  <p14:cNvContentPartPr/>
                  <p14:nvPr/>
                </p14:nvContentPartPr>
                <p14:xfrm>
                  <a:off x="6546093" y="3922747"/>
                  <a:ext cx="222120" cy="770400"/>
                </p14:xfrm>
              </p:contentPart>
            </mc:Choice>
            <mc:Fallback>
              <p:pic>
                <p:nvPicPr>
                  <p:cNvPr id="26" name="筆跡 25">
                    <a:extLst>
                      <a:ext uri="{FF2B5EF4-FFF2-40B4-BE49-F238E27FC236}">
                        <a16:creationId xmlns:a16="http://schemas.microsoft.com/office/drawing/2014/main" id="{9D7FAB25-F7A2-47EC-A5A0-85F8F424913C}"/>
                      </a:ext>
                    </a:extLst>
                  </p:cNvPr>
                  <p:cNvPicPr/>
                  <p:nvPr/>
                </p:nvPicPr>
                <p:blipFill>
                  <a:blip r:embed="rId38"/>
                  <a:stretch>
                    <a:fillRect/>
                  </a:stretch>
                </p:blipFill>
                <p:spPr>
                  <a:xfrm>
                    <a:off x="6533838" y="3908417"/>
                    <a:ext cx="247140" cy="798488"/>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7" name="筆跡 26">
                    <a:extLst>
                      <a:ext uri="{FF2B5EF4-FFF2-40B4-BE49-F238E27FC236}">
                        <a16:creationId xmlns:a16="http://schemas.microsoft.com/office/drawing/2014/main" id="{328E0D4B-5E39-452C-A4A3-BD53B76E6D17}"/>
                      </a:ext>
                    </a:extLst>
                  </p14:cNvPr>
                  <p14:cNvContentPartPr/>
                  <p14:nvPr/>
                </p14:nvContentPartPr>
                <p14:xfrm>
                  <a:off x="6874053" y="3919147"/>
                  <a:ext cx="141840" cy="195480"/>
                </p14:xfrm>
              </p:contentPart>
            </mc:Choice>
            <mc:Fallback>
              <p:pic>
                <p:nvPicPr>
                  <p:cNvPr id="27" name="筆跡 26">
                    <a:extLst>
                      <a:ext uri="{FF2B5EF4-FFF2-40B4-BE49-F238E27FC236}">
                        <a16:creationId xmlns:a16="http://schemas.microsoft.com/office/drawing/2014/main" id="{328E0D4B-5E39-452C-A4A3-BD53B76E6D17}"/>
                      </a:ext>
                    </a:extLst>
                  </p:cNvPr>
                  <p:cNvPicPr/>
                  <p:nvPr/>
                </p:nvPicPr>
                <p:blipFill>
                  <a:blip r:embed="rId40"/>
                  <a:stretch>
                    <a:fillRect/>
                  </a:stretch>
                </p:blipFill>
                <p:spPr>
                  <a:xfrm>
                    <a:off x="6861252" y="3905389"/>
                    <a:ext cx="166931" cy="22357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31" name="筆跡 30">
                    <a:extLst>
                      <a:ext uri="{FF2B5EF4-FFF2-40B4-BE49-F238E27FC236}">
                        <a16:creationId xmlns:a16="http://schemas.microsoft.com/office/drawing/2014/main" id="{0C4CD4DB-70C2-481D-9485-EE3BFA75DE29}"/>
                      </a:ext>
                    </a:extLst>
                  </p14:cNvPr>
                  <p14:cNvContentPartPr/>
                  <p14:nvPr/>
                </p14:nvContentPartPr>
                <p14:xfrm>
                  <a:off x="6867933" y="4490827"/>
                  <a:ext cx="211320" cy="162000"/>
                </p14:xfrm>
              </p:contentPart>
            </mc:Choice>
            <mc:Fallback>
              <p:pic>
                <p:nvPicPr>
                  <p:cNvPr id="31" name="筆跡 30">
                    <a:extLst>
                      <a:ext uri="{FF2B5EF4-FFF2-40B4-BE49-F238E27FC236}">
                        <a16:creationId xmlns:a16="http://schemas.microsoft.com/office/drawing/2014/main" id="{0C4CD4DB-70C2-481D-9485-EE3BFA75DE29}"/>
                      </a:ext>
                    </a:extLst>
                  </p:cNvPr>
                  <p:cNvPicPr/>
                  <p:nvPr/>
                </p:nvPicPr>
                <p:blipFill>
                  <a:blip r:embed="rId42"/>
                  <a:stretch>
                    <a:fillRect/>
                  </a:stretch>
                </p:blipFill>
                <p:spPr>
                  <a:xfrm>
                    <a:off x="6855141" y="4476516"/>
                    <a:ext cx="236392" cy="190049"/>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2" name="筆跡 31">
                    <a:extLst>
                      <a:ext uri="{FF2B5EF4-FFF2-40B4-BE49-F238E27FC236}">
                        <a16:creationId xmlns:a16="http://schemas.microsoft.com/office/drawing/2014/main" id="{6A9FE096-EA30-4647-A7DB-F279EF224A88}"/>
                      </a:ext>
                    </a:extLst>
                  </p14:cNvPr>
                  <p14:cNvContentPartPr/>
                  <p14:nvPr/>
                </p14:nvContentPartPr>
                <p14:xfrm>
                  <a:off x="6868293" y="4504507"/>
                  <a:ext cx="207720" cy="157680"/>
                </p14:xfrm>
              </p:contentPart>
            </mc:Choice>
            <mc:Fallback>
              <p:pic>
                <p:nvPicPr>
                  <p:cNvPr id="32" name="筆跡 31">
                    <a:extLst>
                      <a:ext uri="{FF2B5EF4-FFF2-40B4-BE49-F238E27FC236}">
                        <a16:creationId xmlns:a16="http://schemas.microsoft.com/office/drawing/2014/main" id="{6A9FE096-EA30-4647-A7DB-F279EF224A88}"/>
                      </a:ext>
                    </a:extLst>
                  </p:cNvPr>
                  <p:cNvPicPr/>
                  <p:nvPr/>
                </p:nvPicPr>
                <p:blipFill>
                  <a:blip r:embed="rId44"/>
                  <a:stretch>
                    <a:fillRect/>
                  </a:stretch>
                </p:blipFill>
                <p:spPr>
                  <a:xfrm>
                    <a:off x="6855502" y="4490224"/>
                    <a:ext cx="232790" cy="185674"/>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4" name="筆跡 33">
                    <a:extLst>
                      <a:ext uri="{FF2B5EF4-FFF2-40B4-BE49-F238E27FC236}">
                        <a16:creationId xmlns:a16="http://schemas.microsoft.com/office/drawing/2014/main" id="{C47DAFBE-FBBC-4C83-9A53-BFB0031D2DA0}"/>
                      </a:ext>
                    </a:extLst>
                  </p14:cNvPr>
                  <p14:cNvContentPartPr/>
                  <p14:nvPr/>
                </p14:nvContentPartPr>
                <p14:xfrm>
                  <a:off x="7145493" y="3963787"/>
                  <a:ext cx="144720" cy="674640"/>
                </p14:xfrm>
              </p:contentPart>
            </mc:Choice>
            <mc:Fallback>
              <p:pic>
                <p:nvPicPr>
                  <p:cNvPr id="34" name="筆跡 33">
                    <a:extLst>
                      <a:ext uri="{FF2B5EF4-FFF2-40B4-BE49-F238E27FC236}">
                        <a16:creationId xmlns:a16="http://schemas.microsoft.com/office/drawing/2014/main" id="{C47DAFBE-FBBC-4C83-9A53-BFB0031D2DA0}"/>
                      </a:ext>
                    </a:extLst>
                  </p:cNvPr>
                  <p:cNvPicPr/>
                  <p:nvPr/>
                </p:nvPicPr>
                <p:blipFill>
                  <a:blip r:embed="rId46"/>
                  <a:stretch>
                    <a:fillRect/>
                  </a:stretch>
                </p:blipFill>
                <p:spPr>
                  <a:xfrm>
                    <a:off x="7133220" y="3949457"/>
                    <a:ext cx="169778" cy="702726"/>
                  </a:xfrm>
                  <a:prstGeom prst="rect">
                    <a:avLst/>
                  </a:prstGeom>
                </p:spPr>
              </p:pic>
            </mc:Fallback>
          </mc:AlternateContent>
        </p:grpSp>
        <p:grpSp>
          <p:nvGrpSpPr>
            <p:cNvPr id="51" name="群組 50">
              <a:extLst>
                <a:ext uri="{FF2B5EF4-FFF2-40B4-BE49-F238E27FC236}">
                  <a16:creationId xmlns:a16="http://schemas.microsoft.com/office/drawing/2014/main" id="{F93546D9-8DFF-494F-9326-A4B66890DB66}"/>
                </a:ext>
              </a:extLst>
            </p:cNvPr>
            <p:cNvGrpSpPr/>
            <p:nvPr/>
          </p:nvGrpSpPr>
          <p:grpSpPr>
            <a:xfrm>
              <a:off x="7436373" y="3991147"/>
              <a:ext cx="601920" cy="564480"/>
              <a:chOff x="7436373" y="3991147"/>
              <a:chExt cx="601920" cy="564480"/>
            </a:xfrm>
          </p:grpSpPr>
          <mc:AlternateContent xmlns:mc="http://schemas.openxmlformats.org/markup-compatibility/2006">
            <mc:Choice xmlns:p14="http://schemas.microsoft.com/office/powerpoint/2010/main" Requires="p14">
              <p:contentPart p14:bwMode="auto" r:id="rId47">
                <p14:nvContentPartPr>
                  <p14:cNvPr id="35" name="筆跡 34">
                    <a:extLst>
                      <a:ext uri="{FF2B5EF4-FFF2-40B4-BE49-F238E27FC236}">
                        <a16:creationId xmlns:a16="http://schemas.microsoft.com/office/drawing/2014/main" id="{6C125B35-F3FD-45FF-9334-D8807A895ACC}"/>
                      </a:ext>
                    </a:extLst>
                  </p14:cNvPr>
                  <p14:cNvContentPartPr/>
                  <p14:nvPr/>
                </p14:nvContentPartPr>
                <p14:xfrm>
                  <a:off x="7436373" y="4271947"/>
                  <a:ext cx="13680" cy="20880"/>
                </p14:xfrm>
              </p:contentPart>
            </mc:Choice>
            <mc:Fallback>
              <p:pic>
                <p:nvPicPr>
                  <p:cNvPr id="35" name="筆跡 34">
                    <a:extLst>
                      <a:ext uri="{FF2B5EF4-FFF2-40B4-BE49-F238E27FC236}">
                        <a16:creationId xmlns:a16="http://schemas.microsoft.com/office/drawing/2014/main" id="{6C125B35-F3FD-45FF-9334-D8807A895ACC}"/>
                      </a:ext>
                    </a:extLst>
                  </p:cNvPr>
                  <p:cNvPicPr/>
                  <p:nvPr/>
                </p:nvPicPr>
                <p:blipFill>
                  <a:blip r:embed="rId48"/>
                  <a:stretch>
                    <a:fillRect/>
                  </a:stretch>
                </p:blipFill>
                <p:spPr>
                  <a:xfrm>
                    <a:off x="7423706" y="4257839"/>
                    <a:ext cx="38507" cy="48532"/>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6" name="筆跡 35">
                    <a:extLst>
                      <a:ext uri="{FF2B5EF4-FFF2-40B4-BE49-F238E27FC236}">
                        <a16:creationId xmlns:a16="http://schemas.microsoft.com/office/drawing/2014/main" id="{CAB8CFE8-D2E5-4BD4-AE89-3F78B2A47818}"/>
                      </a:ext>
                    </a:extLst>
                  </p14:cNvPr>
                  <p14:cNvContentPartPr/>
                  <p14:nvPr/>
                </p14:nvContentPartPr>
                <p14:xfrm>
                  <a:off x="7493253" y="4162147"/>
                  <a:ext cx="184320" cy="393480"/>
                </p14:xfrm>
              </p:contentPart>
            </mc:Choice>
            <mc:Fallback>
              <p:pic>
                <p:nvPicPr>
                  <p:cNvPr id="36" name="筆跡 35">
                    <a:extLst>
                      <a:ext uri="{FF2B5EF4-FFF2-40B4-BE49-F238E27FC236}">
                        <a16:creationId xmlns:a16="http://schemas.microsoft.com/office/drawing/2014/main" id="{CAB8CFE8-D2E5-4BD4-AE89-3F78B2A47818}"/>
                      </a:ext>
                    </a:extLst>
                  </p:cNvPr>
                  <p:cNvPicPr/>
                  <p:nvPr/>
                </p:nvPicPr>
                <p:blipFill>
                  <a:blip r:embed="rId50"/>
                  <a:stretch>
                    <a:fillRect/>
                  </a:stretch>
                </p:blipFill>
                <p:spPr>
                  <a:xfrm>
                    <a:off x="7480453" y="4148381"/>
                    <a:ext cx="209408" cy="421586"/>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7" name="筆跡 36">
                    <a:extLst>
                      <a:ext uri="{FF2B5EF4-FFF2-40B4-BE49-F238E27FC236}">
                        <a16:creationId xmlns:a16="http://schemas.microsoft.com/office/drawing/2014/main" id="{A4011C27-B0D5-45B1-B7BF-DD4AEAAF89A3}"/>
                      </a:ext>
                    </a:extLst>
                  </p14:cNvPr>
                  <p14:cNvContentPartPr/>
                  <p14:nvPr/>
                </p14:nvContentPartPr>
                <p14:xfrm>
                  <a:off x="7657053" y="4168987"/>
                  <a:ext cx="151920" cy="164520"/>
                </p14:xfrm>
              </p:contentPart>
            </mc:Choice>
            <mc:Fallback>
              <p:pic>
                <p:nvPicPr>
                  <p:cNvPr id="37" name="筆跡 36">
                    <a:extLst>
                      <a:ext uri="{FF2B5EF4-FFF2-40B4-BE49-F238E27FC236}">
                        <a16:creationId xmlns:a16="http://schemas.microsoft.com/office/drawing/2014/main" id="{A4011C27-B0D5-45B1-B7BF-DD4AEAAF89A3}"/>
                      </a:ext>
                    </a:extLst>
                  </p:cNvPr>
                  <p:cNvPicPr/>
                  <p:nvPr/>
                </p:nvPicPr>
                <p:blipFill>
                  <a:blip r:embed="rId52"/>
                  <a:stretch>
                    <a:fillRect/>
                  </a:stretch>
                </p:blipFill>
                <p:spPr>
                  <a:xfrm>
                    <a:off x="7644265" y="4155277"/>
                    <a:ext cx="176984" cy="192511"/>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8" name="筆跡 37">
                    <a:extLst>
                      <a:ext uri="{FF2B5EF4-FFF2-40B4-BE49-F238E27FC236}">
                        <a16:creationId xmlns:a16="http://schemas.microsoft.com/office/drawing/2014/main" id="{6A483F0D-1DDD-4043-9997-C52A6D18433E}"/>
                      </a:ext>
                    </a:extLst>
                  </p14:cNvPr>
                  <p14:cNvContentPartPr/>
                  <p14:nvPr/>
                </p14:nvContentPartPr>
                <p14:xfrm>
                  <a:off x="7844253" y="3994747"/>
                  <a:ext cx="110520" cy="161280"/>
                </p14:xfrm>
              </p:contentPart>
            </mc:Choice>
            <mc:Fallback>
              <p:pic>
                <p:nvPicPr>
                  <p:cNvPr id="38" name="筆跡 37">
                    <a:extLst>
                      <a:ext uri="{FF2B5EF4-FFF2-40B4-BE49-F238E27FC236}">
                        <a16:creationId xmlns:a16="http://schemas.microsoft.com/office/drawing/2014/main" id="{6A483F0D-1DDD-4043-9997-C52A6D18433E}"/>
                      </a:ext>
                    </a:extLst>
                  </p:cNvPr>
                  <p:cNvPicPr/>
                  <p:nvPr/>
                </p:nvPicPr>
                <p:blipFill>
                  <a:blip r:embed="rId54"/>
                  <a:stretch>
                    <a:fillRect/>
                  </a:stretch>
                </p:blipFill>
                <p:spPr>
                  <a:xfrm>
                    <a:off x="7831520" y="3980398"/>
                    <a:ext cx="135476" cy="189404"/>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9" name="筆跡 38">
                    <a:extLst>
                      <a:ext uri="{FF2B5EF4-FFF2-40B4-BE49-F238E27FC236}">
                        <a16:creationId xmlns:a16="http://schemas.microsoft.com/office/drawing/2014/main" id="{1FD6D388-C466-4C16-8269-2B565E5B830B}"/>
                      </a:ext>
                    </a:extLst>
                  </p14:cNvPr>
                  <p14:cNvContentPartPr/>
                  <p14:nvPr/>
                </p14:nvContentPartPr>
                <p14:xfrm>
                  <a:off x="7844253" y="3994747"/>
                  <a:ext cx="360" cy="360"/>
                </p14:xfrm>
              </p:contentPart>
            </mc:Choice>
            <mc:Fallback>
              <p:pic>
                <p:nvPicPr>
                  <p:cNvPr id="39" name="筆跡 38">
                    <a:extLst>
                      <a:ext uri="{FF2B5EF4-FFF2-40B4-BE49-F238E27FC236}">
                        <a16:creationId xmlns:a16="http://schemas.microsoft.com/office/drawing/2014/main" id="{1FD6D388-C466-4C16-8269-2B565E5B830B}"/>
                      </a:ext>
                    </a:extLst>
                  </p:cNvPr>
                  <p:cNvPicPr/>
                  <p:nvPr/>
                </p:nvPicPr>
                <p:blipFill>
                  <a:blip r:embed="rId13"/>
                  <a:stretch>
                    <a:fillRect/>
                  </a:stretch>
                </p:blipFill>
                <p:spPr>
                  <a:xfrm>
                    <a:off x="7835253" y="3985747"/>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0" name="筆跡 39">
                    <a:extLst>
                      <a:ext uri="{FF2B5EF4-FFF2-40B4-BE49-F238E27FC236}">
                        <a16:creationId xmlns:a16="http://schemas.microsoft.com/office/drawing/2014/main" id="{E85A8EAD-1A87-4F1F-B544-F1CD77432346}"/>
                      </a:ext>
                    </a:extLst>
                  </p14:cNvPr>
                  <p14:cNvContentPartPr/>
                  <p14:nvPr/>
                </p14:nvContentPartPr>
                <p14:xfrm>
                  <a:off x="7834173" y="3991147"/>
                  <a:ext cx="123840" cy="123480"/>
                </p14:xfrm>
              </p:contentPart>
            </mc:Choice>
            <mc:Fallback>
              <p:pic>
                <p:nvPicPr>
                  <p:cNvPr id="40" name="筆跡 39">
                    <a:extLst>
                      <a:ext uri="{FF2B5EF4-FFF2-40B4-BE49-F238E27FC236}">
                        <a16:creationId xmlns:a16="http://schemas.microsoft.com/office/drawing/2014/main" id="{E85A8EAD-1A87-4F1F-B544-F1CD77432346}"/>
                      </a:ext>
                    </a:extLst>
                  </p:cNvPr>
                  <p:cNvPicPr/>
                  <p:nvPr/>
                </p:nvPicPr>
                <p:blipFill>
                  <a:blip r:embed="rId57"/>
                  <a:stretch>
                    <a:fillRect/>
                  </a:stretch>
                </p:blipFill>
                <p:spPr>
                  <a:xfrm>
                    <a:off x="7821432" y="3976855"/>
                    <a:ext cx="148812" cy="151492"/>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1" name="筆跡 40">
                    <a:extLst>
                      <a:ext uri="{FF2B5EF4-FFF2-40B4-BE49-F238E27FC236}">
                        <a16:creationId xmlns:a16="http://schemas.microsoft.com/office/drawing/2014/main" id="{6DF4FB51-626D-4325-9809-9934E3B06D73}"/>
                      </a:ext>
                    </a:extLst>
                  </p14:cNvPr>
                  <p14:cNvContentPartPr/>
                  <p14:nvPr/>
                </p14:nvContentPartPr>
                <p14:xfrm>
                  <a:off x="8037933" y="4292467"/>
                  <a:ext cx="360" cy="360"/>
                </p14:xfrm>
              </p:contentPart>
            </mc:Choice>
            <mc:Fallback>
              <p:pic>
                <p:nvPicPr>
                  <p:cNvPr id="41" name="筆跡 40">
                    <a:extLst>
                      <a:ext uri="{FF2B5EF4-FFF2-40B4-BE49-F238E27FC236}">
                        <a16:creationId xmlns:a16="http://schemas.microsoft.com/office/drawing/2014/main" id="{6DF4FB51-626D-4325-9809-9934E3B06D73}"/>
                      </a:ext>
                    </a:extLst>
                  </p:cNvPr>
                  <p:cNvPicPr/>
                  <p:nvPr/>
                </p:nvPicPr>
                <p:blipFill>
                  <a:blip r:embed="rId13"/>
                  <a:stretch>
                    <a:fillRect/>
                  </a:stretch>
                </p:blipFill>
                <p:spPr>
                  <a:xfrm>
                    <a:off x="8028933" y="4283467"/>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42" name="筆跡 41">
                    <a:extLst>
                      <a:ext uri="{FF2B5EF4-FFF2-40B4-BE49-F238E27FC236}">
                        <a16:creationId xmlns:a16="http://schemas.microsoft.com/office/drawing/2014/main" id="{AADD5019-787B-49C7-9565-7D8DC26457D6}"/>
                      </a:ext>
                    </a:extLst>
                  </p14:cNvPr>
                  <p14:cNvContentPartPr/>
                  <p14:nvPr/>
                </p14:nvContentPartPr>
                <p14:xfrm>
                  <a:off x="7957653" y="4357267"/>
                  <a:ext cx="43920" cy="3960"/>
                </p14:xfrm>
              </p:contentPart>
            </mc:Choice>
            <mc:Fallback>
              <p:pic>
                <p:nvPicPr>
                  <p:cNvPr id="42" name="筆跡 41">
                    <a:extLst>
                      <a:ext uri="{FF2B5EF4-FFF2-40B4-BE49-F238E27FC236}">
                        <a16:creationId xmlns:a16="http://schemas.microsoft.com/office/drawing/2014/main" id="{AADD5019-787B-49C7-9565-7D8DC26457D6}"/>
                      </a:ext>
                    </a:extLst>
                  </p:cNvPr>
                  <p:cNvPicPr/>
                  <p:nvPr/>
                </p:nvPicPr>
                <p:blipFill>
                  <a:blip r:embed="rId60"/>
                  <a:stretch>
                    <a:fillRect/>
                  </a:stretch>
                </p:blipFill>
                <p:spPr>
                  <a:xfrm>
                    <a:off x="7945396" y="4343124"/>
                    <a:ext cx="68944" cy="31680"/>
                  </a:xfrm>
                  <a:prstGeom prst="rect">
                    <a:avLst/>
                  </a:prstGeom>
                </p:spPr>
              </p:pic>
            </mc:Fallback>
          </mc:AlternateContent>
        </p:grpSp>
        <p:grpSp>
          <p:nvGrpSpPr>
            <p:cNvPr id="49" name="群組 48">
              <a:extLst>
                <a:ext uri="{FF2B5EF4-FFF2-40B4-BE49-F238E27FC236}">
                  <a16:creationId xmlns:a16="http://schemas.microsoft.com/office/drawing/2014/main" id="{ABF66A34-1EC3-4988-8A71-E6EE9EF9787D}"/>
                </a:ext>
              </a:extLst>
            </p:cNvPr>
            <p:cNvGrpSpPr/>
            <p:nvPr/>
          </p:nvGrpSpPr>
          <p:grpSpPr>
            <a:xfrm>
              <a:off x="8187333" y="3915907"/>
              <a:ext cx="709560" cy="671400"/>
              <a:chOff x="8187333" y="3915907"/>
              <a:chExt cx="709560" cy="671400"/>
            </a:xfrm>
          </p:grpSpPr>
          <mc:AlternateContent xmlns:mc="http://schemas.openxmlformats.org/markup-compatibility/2006">
            <mc:Choice xmlns:p14="http://schemas.microsoft.com/office/powerpoint/2010/main" Requires="p14">
              <p:contentPart p14:bwMode="auto" r:id="rId61">
                <p14:nvContentPartPr>
                  <p14:cNvPr id="43" name="筆跡 42">
                    <a:extLst>
                      <a:ext uri="{FF2B5EF4-FFF2-40B4-BE49-F238E27FC236}">
                        <a16:creationId xmlns:a16="http://schemas.microsoft.com/office/drawing/2014/main" id="{F997329A-F4CA-4423-914E-5F1437E85FB4}"/>
                      </a:ext>
                    </a:extLst>
                  </p14:cNvPr>
                  <p14:cNvContentPartPr/>
                  <p14:nvPr/>
                </p14:nvContentPartPr>
                <p14:xfrm>
                  <a:off x="8187333" y="4119307"/>
                  <a:ext cx="225000" cy="468000"/>
                </p14:xfrm>
              </p:contentPart>
            </mc:Choice>
            <mc:Fallback>
              <p:pic>
                <p:nvPicPr>
                  <p:cNvPr id="43" name="筆跡 42">
                    <a:extLst>
                      <a:ext uri="{FF2B5EF4-FFF2-40B4-BE49-F238E27FC236}">
                        <a16:creationId xmlns:a16="http://schemas.microsoft.com/office/drawing/2014/main" id="{F997329A-F4CA-4423-914E-5F1437E85FB4}"/>
                      </a:ext>
                    </a:extLst>
                  </p:cNvPr>
                  <p:cNvPicPr/>
                  <p:nvPr/>
                </p:nvPicPr>
                <p:blipFill>
                  <a:blip r:embed="rId62"/>
                  <a:stretch>
                    <a:fillRect/>
                  </a:stretch>
                </p:blipFill>
                <p:spPr>
                  <a:xfrm>
                    <a:off x="8175060" y="4105542"/>
                    <a:ext cx="250057" cy="496103"/>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4" name="筆跡 43">
                    <a:extLst>
                      <a:ext uri="{FF2B5EF4-FFF2-40B4-BE49-F238E27FC236}">
                        <a16:creationId xmlns:a16="http://schemas.microsoft.com/office/drawing/2014/main" id="{12366ACF-242E-487C-ACFE-3472EDC09086}"/>
                      </a:ext>
                    </a:extLst>
                  </p14:cNvPr>
                  <p14:cNvContentPartPr/>
                  <p14:nvPr/>
                </p14:nvContentPartPr>
                <p14:xfrm>
                  <a:off x="8438613" y="3939667"/>
                  <a:ext cx="82080" cy="178200"/>
                </p14:xfrm>
              </p:contentPart>
            </mc:Choice>
            <mc:Fallback>
              <p:pic>
                <p:nvPicPr>
                  <p:cNvPr id="44" name="筆跡 43">
                    <a:extLst>
                      <a:ext uri="{FF2B5EF4-FFF2-40B4-BE49-F238E27FC236}">
                        <a16:creationId xmlns:a16="http://schemas.microsoft.com/office/drawing/2014/main" id="{12366ACF-242E-487C-ACFE-3472EDC09086}"/>
                      </a:ext>
                    </a:extLst>
                  </p:cNvPr>
                  <p:cNvPicPr/>
                  <p:nvPr/>
                </p:nvPicPr>
                <p:blipFill>
                  <a:blip r:embed="rId64"/>
                  <a:stretch>
                    <a:fillRect/>
                  </a:stretch>
                </p:blipFill>
                <p:spPr>
                  <a:xfrm>
                    <a:off x="8426377" y="3925915"/>
                    <a:ext cx="107061" cy="206277"/>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5" name="筆跡 44">
                    <a:extLst>
                      <a:ext uri="{FF2B5EF4-FFF2-40B4-BE49-F238E27FC236}">
                        <a16:creationId xmlns:a16="http://schemas.microsoft.com/office/drawing/2014/main" id="{292AC5F8-D980-4C89-A38C-8CC1DCEA8AA0}"/>
                      </a:ext>
                    </a:extLst>
                  </p14:cNvPr>
                  <p14:cNvContentPartPr/>
                  <p14:nvPr/>
                </p14:nvContentPartPr>
                <p14:xfrm>
                  <a:off x="8562453" y="4004827"/>
                  <a:ext cx="154080" cy="25200"/>
                </p14:xfrm>
              </p:contentPart>
            </mc:Choice>
            <mc:Fallback>
              <p:pic>
                <p:nvPicPr>
                  <p:cNvPr id="45" name="筆跡 44">
                    <a:extLst>
                      <a:ext uri="{FF2B5EF4-FFF2-40B4-BE49-F238E27FC236}">
                        <a16:creationId xmlns:a16="http://schemas.microsoft.com/office/drawing/2014/main" id="{292AC5F8-D980-4C89-A38C-8CC1DCEA8AA0}"/>
                      </a:ext>
                    </a:extLst>
                  </p:cNvPr>
                  <p:cNvPicPr/>
                  <p:nvPr/>
                </p:nvPicPr>
                <p:blipFill>
                  <a:blip r:embed="rId66"/>
                  <a:stretch>
                    <a:fillRect/>
                  </a:stretch>
                </p:blipFill>
                <p:spPr>
                  <a:xfrm>
                    <a:off x="8550208" y="3990509"/>
                    <a:ext cx="179080" cy="53264"/>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6" name="筆跡 45">
                    <a:extLst>
                      <a:ext uri="{FF2B5EF4-FFF2-40B4-BE49-F238E27FC236}">
                        <a16:creationId xmlns:a16="http://schemas.microsoft.com/office/drawing/2014/main" id="{47E89208-E4D4-46EA-8091-D641C6234567}"/>
                      </a:ext>
                    </a:extLst>
                  </p14:cNvPr>
                  <p14:cNvContentPartPr/>
                  <p14:nvPr/>
                </p14:nvContentPartPr>
                <p14:xfrm>
                  <a:off x="8776653" y="3915907"/>
                  <a:ext cx="104040" cy="171360"/>
                </p14:xfrm>
              </p:contentPart>
            </mc:Choice>
            <mc:Fallback>
              <p:pic>
                <p:nvPicPr>
                  <p:cNvPr id="46" name="筆跡 45">
                    <a:extLst>
                      <a:ext uri="{FF2B5EF4-FFF2-40B4-BE49-F238E27FC236}">
                        <a16:creationId xmlns:a16="http://schemas.microsoft.com/office/drawing/2014/main" id="{47E89208-E4D4-46EA-8091-D641C6234567}"/>
                      </a:ext>
                    </a:extLst>
                  </p:cNvPr>
                  <p:cNvPicPr/>
                  <p:nvPr/>
                </p:nvPicPr>
                <p:blipFill>
                  <a:blip r:embed="rId68"/>
                  <a:stretch>
                    <a:fillRect/>
                  </a:stretch>
                </p:blipFill>
                <p:spPr>
                  <a:xfrm>
                    <a:off x="8763903" y="3901579"/>
                    <a:ext cx="129030" cy="199442"/>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7" name="筆跡 46">
                    <a:extLst>
                      <a:ext uri="{FF2B5EF4-FFF2-40B4-BE49-F238E27FC236}">
                        <a16:creationId xmlns:a16="http://schemas.microsoft.com/office/drawing/2014/main" id="{AB9C9541-3F2F-4D4F-BA4F-66EDE6234A63}"/>
                      </a:ext>
                    </a:extLst>
                  </p14:cNvPr>
                  <p14:cNvContentPartPr/>
                  <p14:nvPr/>
                </p14:nvContentPartPr>
                <p14:xfrm>
                  <a:off x="8776653" y="3915907"/>
                  <a:ext cx="360" cy="360"/>
                </p14:xfrm>
              </p:contentPart>
            </mc:Choice>
            <mc:Fallback>
              <p:pic>
                <p:nvPicPr>
                  <p:cNvPr id="47" name="筆跡 46">
                    <a:extLst>
                      <a:ext uri="{FF2B5EF4-FFF2-40B4-BE49-F238E27FC236}">
                        <a16:creationId xmlns:a16="http://schemas.microsoft.com/office/drawing/2014/main" id="{AB9C9541-3F2F-4D4F-BA4F-66EDE6234A63}"/>
                      </a:ext>
                    </a:extLst>
                  </p:cNvPr>
                  <p:cNvPicPr/>
                  <p:nvPr/>
                </p:nvPicPr>
                <p:blipFill>
                  <a:blip r:embed="rId13"/>
                  <a:stretch>
                    <a:fillRect/>
                  </a:stretch>
                </p:blipFill>
                <p:spPr>
                  <a:xfrm>
                    <a:off x="8767653" y="3906907"/>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8" name="筆跡 47">
                    <a:extLst>
                      <a:ext uri="{FF2B5EF4-FFF2-40B4-BE49-F238E27FC236}">
                        <a16:creationId xmlns:a16="http://schemas.microsoft.com/office/drawing/2014/main" id="{1C91F710-5604-4500-9C0D-31497D23314A}"/>
                      </a:ext>
                    </a:extLst>
                  </p14:cNvPr>
                  <p14:cNvContentPartPr/>
                  <p14:nvPr/>
                </p14:nvContentPartPr>
                <p14:xfrm>
                  <a:off x="8762973" y="3915907"/>
                  <a:ext cx="133920" cy="150840"/>
                </p14:xfrm>
              </p:contentPart>
            </mc:Choice>
            <mc:Fallback>
              <p:pic>
                <p:nvPicPr>
                  <p:cNvPr id="48" name="筆跡 47">
                    <a:extLst>
                      <a:ext uri="{FF2B5EF4-FFF2-40B4-BE49-F238E27FC236}">
                        <a16:creationId xmlns:a16="http://schemas.microsoft.com/office/drawing/2014/main" id="{1C91F710-5604-4500-9C0D-31497D23314A}"/>
                      </a:ext>
                    </a:extLst>
                  </p:cNvPr>
                  <p:cNvPicPr/>
                  <p:nvPr/>
                </p:nvPicPr>
                <p:blipFill>
                  <a:blip r:embed="rId71"/>
                  <a:stretch>
                    <a:fillRect/>
                  </a:stretch>
                </p:blipFill>
                <p:spPr>
                  <a:xfrm>
                    <a:off x="8750706" y="3901623"/>
                    <a:ext cx="158966" cy="178837"/>
                  </a:xfrm>
                  <a:prstGeom prst="rect">
                    <a:avLst/>
                  </a:prstGeom>
                </p:spPr>
              </p:pic>
            </mc:Fallback>
          </mc:AlternateContent>
        </p:grpSp>
        <p:grpSp>
          <p:nvGrpSpPr>
            <p:cNvPr id="64" name="群組 63">
              <a:extLst>
                <a:ext uri="{FF2B5EF4-FFF2-40B4-BE49-F238E27FC236}">
                  <a16:creationId xmlns:a16="http://schemas.microsoft.com/office/drawing/2014/main" id="{DC4AA456-3EB7-4E27-A881-3E3E436AC268}"/>
                </a:ext>
              </a:extLst>
            </p:cNvPr>
            <p:cNvGrpSpPr/>
            <p:nvPr/>
          </p:nvGrpSpPr>
          <p:grpSpPr>
            <a:xfrm>
              <a:off x="5902413" y="5011027"/>
              <a:ext cx="227520" cy="137160"/>
              <a:chOff x="5902413" y="5011027"/>
              <a:chExt cx="227520" cy="137160"/>
            </a:xfrm>
          </p:grpSpPr>
          <mc:AlternateContent xmlns:mc="http://schemas.openxmlformats.org/markup-compatibility/2006">
            <mc:Choice xmlns:p14="http://schemas.microsoft.com/office/powerpoint/2010/main" Requires="p14">
              <p:contentPart p14:bwMode="auto" r:id="rId72">
                <p14:nvContentPartPr>
                  <p14:cNvPr id="53" name="筆跡 52">
                    <a:extLst>
                      <a:ext uri="{FF2B5EF4-FFF2-40B4-BE49-F238E27FC236}">
                        <a16:creationId xmlns:a16="http://schemas.microsoft.com/office/drawing/2014/main" id="{97168079-AD65-4EC2-8403-7D3F41D3DBFF}"/>
                      </a:ext>
                    </a:extLst>
                  </p14:cNvPr>
                  <p14:cNvContentPartPr/>
                  <p14:nvPr/>
                </p14:nvContentPartPr>
                <p14:xfrm>
                  <a:off x="5952453" y="5011027"/>
                  <a:ext cx="177480" cy="360"/>
                </p14:xfrm>
              </p:contentPart>
            </mc:Choice>
            <mc:Fallback>
              <p:pic>
                <p:nvPicPr>
                  <p:cNvPr id="53" name="筆跡 52">
                    <a:extLst>
                      <a:ext uri="{FF2B5EF4-FFF2-40B4-BE49-F238E27FC236}">
                        <a16:creationId xmlns:a16="http://schemas.microsoft.com/office/drawing/2014/main" id="{97168079-AD65-4EC2-8403-7D3F41D3DBFF}"/>
                      </a:ext>
                    </a:extLst>
                  </p:cNvPr>
                  <p:cNvPicPr/>
                  <p:nvPr/>
                </p:nvPicPr>
                <p:blipFill>
                  <a:blip r:embed="rId73"/>
                  <a:stretch>
                    <a:fillRect/>
                  </a:stretch>
                </p:blipFill>
                <p:spPr>
                  <a:xfrm>
                    <a:off x="5940178" y="5002027"/>
                    <a:ext cx="202542"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4" name="筆跡 53">
                    <a:extLst>
                      <a:ext uri="{FF2B5EF4-FFF2-40B4-BE49-F238E27FC236}">
                        <a16:creationId xmlns:a16="http://schemas.microsoft.com/office/drawing/2014/main" id="{DC960DEA-0A22-4A4E-987D-384C976CFA6E}"/>
                      </a:ext>
                    </a:extLst>
                  </p14:cNvPr>
                  <p14:cNvContentPartPr/>
                  <p14:nvPr/>
                </p14:nvContentPartPr>
                <p14:xfrm>
                  <a:off x="5902413" y="5011027"/>
                  <a:ext cx="194040" cy="137160"/>
                </p14:xfrm>
              </p:contentPart>
            </mc:Choice>
            <mc:Fallback>
              <p:pic>
                <p:nvPicPr>
                  <p:cNvPr id="54" name="筆跡 53">
                    <a:extLst>
                      <a:ext uri="{FF2B5EF4-FFF2-40B4-BE49-F238E27FC236}">
                        <a16:creationId xmlns:a16="http://schemas.microsoft.com/office/drawing/2014/main" id="{DC960DEA-0A22-4A4E-987D-384C976CFA6E}"/>
                      </a:ext>
                    </a:extLst>
                  </p:cNvPr>
                  <p:cNvPicPr/>
                  <p:nvPr/>
                </p:nvPicPr>
                <p:blipFill>
                  <a:blip r:embed="rId75"/>
                  <a:stretch>
                    <a:fillRect/>
                  </a:stretch>
                </p:blipFill>
                <p:spPr>
                  <a:xfrm>
                    <a:off x="5889647" y="4996739"/>
                    <a:ext cx="219061" cy="165164"/>
                  </a:xfrm>
                  <a:prstGeom prst="rect">
                    <a:avLst/>
                  </a:prstGeom>
                </p:spPr>
              </p:pic>
            </mc:Fallback>
          </mc:AlternateContent>
        </p:grpSp>
        <p:grpSp>
          <p:nvGrpSpPr>
            <p:cNvPr id="63" name="群組 62">
              <a:extLst>
                <a:ext uri="{FF2B5EF4-FFF2-40B4-BE49-F238E27FC236}">
                  <a16:creationId xmlns:a16="http://schemas.microsoft.com/office/drawing/2014/main" id="{AF576292-AE75-4FBA-BB3A-8F6995A4DF34}"/>
                </a:ext>
              </a:extLst>
            </p:cNvPr>
            <p:cNvGrpSpPr/>
            <p:nvPr/>
          </p:nvGrpSpPr>
          <p:grpSpPr>
            <a:xfrm>
              <a:off x="6272493" y="4932187"/>
              <a:ext cx="1033920" cy="441720"/>
              <a:chOff x="6272493" y="4932187"/>
              <a:chExt cx="1033920" cy="441720"/>
            </a:xfrm>
          </p:grpSpPr>
          <mc:AlternateContent xmlns:mc="http://schemas.openxmlformats.org/markup-compatibility/2006">
            <mc:Choice xmlns:p14="http://schemas.microsoft.com/office/powerpoint/2010/main" Requires="p14">
              <p:contentPart p14:bwMode="auto" r:id="rId76">
                <p14:nvContentPartPr>
                  <p14:cNvPr id="55" name="筆跡 54">
                    <a:extLst>
                      <a:ext uri="{FF2B5EF4-FFF2-40B4-BE49-F238E27FC236}">
                        <a16:creationId xmlns:a16="http://schemas.microsoft.com/office/drawing/2014/main" id="{58149051-1AF4-4C5F-A482-21FB1453813B}"/>
                      </a:ext>
                    </a:extLst>
                  </p14:cNvPr>
                  <p14:cNvContentPartPr/>
                  <p14:nvPr/>
                </p14:nvContentPartPr>
                <p14:xfrm>
                  <a:off x="6272493" y="4932187"/>
                  <a:ext cx="145440" cy="359280"/>
                </p14:xfrm>
              </p:contentPart>
            </mc:Choice>
            <mc:Fallback>
              <p:pic>
                <p:nvPicPr>
                  <p:cNvPr id="55" name="筆跡 54">
                    <a:extLst>
                      <a:ext uri="{FF2B5EF4-FFF2-40B4-BE49-F238E27FC236}">
                        <a16:creationId xmlns:a16="http://schemas.microsoft.com/office/drawing/2014/main" id="{58149051-1AF4-4C5F-A482-21FB1453813B}"/>
                      </a:ext>
                    </a:extLst>
                  </p:cNvPr>
                  <p:cNvPicPr/>
                  <p:nvPr/>
                </p:nvPicPr>
                <p:blipFill>
                  <a:blip r:embed="rId77"/>
                  <a:stretch>
                    <a:fillRect/>
                  </a:stretch>
                </p:blipFill>
                <p:spPr>
                  <a:xfrm>
                    <a:off x="6259735" y="4917862"/>
                    <a:ext cx="170445" cy="387358"/>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6" name="筆跡 55">
                    <a:extLst>
                      <a:ext uri="{FF2B5EF4-FFF2-40B4-BE49-F238E27FC236}">
                        <a16:creationId xmlns:a16="http://schemas.microsoft.com/office/drawing/2014/main" id="{DDBFFD1F-C621-458E-8584-CB81746AAF5E}"/>
                      </a:ext>
                    </a:extLst>
                  </p14:cNvPr>
                  <p14:cNvContentPartPr/>
                  <p14:nvPr/>
                </p14:nvContentPartPr>
                <p14:xfrm>
                  <a:off x="6547533" y="5171587"/>
                  <a:ext cx="360" cy="120240"/>
                </p14:xfrm>
              </p:contentPart>
            </mc:Choice>
            <mc:Fallback>
              <p:pic>
                <p:nvPicPr>
                  <p:cNvPr id="56" name="筆跡 55">
                    <a:extLst>
                      <a:ext uri="{FF2B5EF4-FFF2-40B4-BE49-F238E27FC236}">
                        <a16:creationId xmlns:a16="http://schemas.microsoft.com/office/drawing/2014/main" id="{DDBFFD1F-C621-458E-8584-CB81746AAF5E}"/>
                      </a:ext>
                    </a:extLst>
                  </p:cNvPr>
                  <p:cNvPicPr/>
                  <p:nvPr/>
                </p:nvPicPr>
                <p:blipFill>
                  <a:blip r:embed="rId79"/>
                  <a:stretch>
                    <a:fillRect/>
                  </a:stretch>
                </p:blipFill>
                <p:spPr>
                  <a:xfrm>
                    <a:off x="6538533" y="5157845"/>
                    <a:ext cx="18000" cy="148296"/>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7" name="筆跡 56">
                    <a:extLst>
                      <a:ext uri="{FF2B5EF4-FFF2-40B4-BE49-F238E27FC236}">
                        <a16:creationId xmlns:a16="http://schemas.microsoft.com/office/drawing/2014/main" id="{844D6F6E-39FF-4CD6-B239-C4A2C4C515B2}"/>
                      </a:ext>
                    </a:extLst>
                  </p14:cNvPr>
                  <p14:cNvContentPartPr/>
                  <p14:nvPr/>
                </p14:nvContentPartPr>
                <p14:xfrm>
                  <a:off x="6534213" y="4976827"/>
                  <a:ext cx="27000" cy="195480"/>
                </p14:xfrm>
              </p:contentPart>
            </mc:Choice>
            <mc:Fallback>
              <p:pic>
                <p:nvPicPr>
                  <p:cNvPr id="57" name="筆跡 56">
                    <a:extLst>
                      <a:ext uri="{FF2B5EF4-FFF2-40B4-BE49-F238E27FC236}">
                        <a16:creationId xmlns:a16="http://schemas.microsoft.com/office/drawing/2014/main" id="{844D6F6E-39FF-4CD6-B239-C4A2C4C515B2}"/>
                      </a:ext>
                    </a:extLst>
                  </p:cNvPr>
                  <p:cNvPicPr/>
                  <p:nvPr/>
                </p:nvPicPr>
                <p:blipFill>
                  <a:blip r:embed="rId81"/>
                  <a:stretch>
                    <a:fillRect/>
                  </a:stretch>
                </p:blipFill>
                <p:spPr>
                  <a:xfrm>
                    <a:off x="6521477" y="4962496"/>
                    <a:ext cx="51962" cy="22357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8" name="筆跡 57">
                    <a:extLst>
                      <a:ext uri="{FF2B5EF4-FFF2-40B4-BE49-F238E27FC236}">
                        <a16:creationId xmlns:a16="http://schemas.microsoft.com/office/drawing/2014/main" id="{F4742463-7106-4784-A819-D73CE4ECA514}"/>
                      </a:ext>
                    </a:extLst>
                  </p14:cNvPr>
                  <p14:cNvContentPartPr/>
                  <p14:nvPr/>
                </p14:nvContentPartPr>
                <p14:xfrm>
                  <a:off x="6634293" y="5137387"/>
                  <a:ext cx="90720" cy="179280"/>
                </p14:xfrm>
              </p:contentPart>
            </mc:Choice>
            <mc:Fallback>
              <p:pic>
                <p:nvPicPr>
                  <p:cNvPr id="58" name="筆跡 57">
                    <a:extLst>
                      <a:ext uri="{FF2B5EF4-FFF2-40B4-BE49-F238E27FC236}">
                        <a16:creationId xmlns:a16="http://schemas.microsoft.com/office/drawing/2014/main" id="{F4742463-7106-4784-A819-D73CE4ECA514}"/>
                      </a:ext>
                    </a:extLst>
                  </p:cNvPr>
                  <p:cNvPicPr/>
                  <p:nvPr/>
                </p:nvPicPr>
                <p:blipFill>
                  <a:blip r:embed="rId83"/>
                  <a:stretch>
                    <a:fillRect/>
                  </a:stretch>
                </p:blipFill>
                <p:spPr>
                  <a:xfrm>
                    <a:off x="6621479" y="5123640"/>
                    <a:ext cx="115835" cy="207346"/>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9" name="筆跡 58">
                    <a:extLst>
                      <a:ext uri="{FF2B5EF4-FFF2-40B4-BE49-F238E27FC236}">
                        <a16:creationId xmlns:a16="http://schemas.microsoft.com/office/drawing/2014/main" id="{B1753E28-2BED-4878-8559-0354DA9DB4EC}"/>
                      </a:ext>
                    </a:extLst>
                  </p14:cNvPr>
                  <p14:cNvContentPartPr/>
                  <p14:nvPr/>
                </p14:nvContentPartPr>
                <p14:xfrm>
                  <a:off x="6773613" y="5185267"/>
                  <a:ext cx="88560" cy="158040"/>
                </p14:xfrm>
              </p:contentPart>
            </mc:Choice>
            <mc:Fallback>
              <p:pic>
                <p:nvPicPr>
                  <p:cNvPr id="59" name="筆跡 58">
                    <a:extLst>
                      <a:ext uri="{FF2B5EF4-FFF2-40B4-BE49-F238E27FC236}">
                        <a16:creationId xmlns:a16="http://schemas.microsoft.com/office/drawing/2014/main" id="{B1753E28-2BED-4878-8559-0354DA9DB4EC}"/>
                      </a:ext>
                    </a:extLst>
                  </p:cNvPr>
                  <p:cNvPicPr/>
                  <p:nvPr/>
                </p:nvPicPr>
                <p:blipFill>
                  <a:blip r:embed="rId85"/>
                  <a:stretch>
                    <a:fillRect/>
                  </a:stretch>
                </p:blipFill>
                <p:spPr>
                  <a:xfrm>
                    <a:off x="6760815" y="5170952"/>
                    <a:ext cx="113643" cy="186098"/>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60" name="筆跡 59">
                    <a:extLst>
                      <a:ext uri="{FF2B5EF4-FFF2-40B4-BE49-F238E27FC236}">
                        <a16:creationId xmlns:a16="http://schemas.microsoft.com/office/drawing/2014/main" id="{EA951E44-7D5E-4A90-A95C-A455BC6D1E85}"/>
                      </a:ext>
                    </a:extLst>
                  </p14:cNvPr>
                  <p14:cNvContentPartPr/>
                  <p14:nvPr/>
                </p14:nvContentPartPr>
                <p14:xfrm>
                  <a:off x="6794853" y="5202547"/>
                  <a:ext cx="360" cy="360"/>
                </p14:xfrm>
              </p:contentPart>
            </mc:Choice>
            <mc:Fallback>
              <p:pic>
                <p:nvPicPr>
                  <p:cNvPr id="60" name="筆跡 59">
                    <a:extLst>
                      <a:ext uri="{FF2B5EF4-FFF2-40B4-BE49-F238E27FC236}">
                        <a16:creationId xmlns:a16="http://schemas.microsoft.com/office/drawing/2014/main" id="{EA951E44-7D5E-4A90-A95C-A455BC6D1E85}"/>
                      </a:ext>
                    </a:extLst>
                  </p:cNvPr>
                  <p:cNvPicPr/>
                  <p:nvPr/>
                </p:nvPicPr>
                <p:blipFill>
                  <a:blip r:embed="rId13"/>
                  <a:stretch>
                    <a:fillRect/>
                  </a:stretch>
                </p:blipFill>
                <p:spPr>
                  <a:xfrm>
                    <a:off x="6785853" y="5193547"/>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61" name="筆跡 60">
                    <a:extLst>
                      <a:ext uri="{FF2B5EF4-FFF2-40B4-BE49-F238E27FC236}">
                        <a16:creationId xmlns:a16="http://schemas.microsoft.com/office/drawing/2014/main" id="{6F617612-A1C5-40B0-9817-97430567B834}"/>
                      </a:ext>
                    </a:extLst>
                  </p14:cNvPr>
                  <p14:cNvContentPartPr/>
                  <p14:nvPr/>
                </p14:nvContentPartPr>
                <p14:xfrm>
                  <a:off x="6794853" y="5202547"/>
                  <a:ext cx="297720" cy="113400"/>
                </p14:xfrm>
              </p:contentPart>
            </mc:Choice>
            <mc:Fallback>
              <p:pic>
                <p:nvPicPr>
                  <p:cNvPr id="61" name="筆跡 60">
                    <a:extLst>
                      <a:ext uri="{FF2B5EF4-FFF2-40B4-BE49-F238E27FC236}">
                        <a16:creationId xmlns:a16="http://schemas.microsoft.com/office/drawing/2014/main" id="{6F617612-A1C5-40B0-9817-97430567B834}"/>
                      </a:ext>
                    </a:extLst>
                  </p:cNvPr>
                  <p:cNvPicPr/>
                  <p:nvPr/>
                </p:nvPicPr>
                <p:blipFill>
                  <a:blip r:embed="rId88"/>
                  <a:stretch>
                    <a:fillRect/>
                  </a:stretch>
                </p:blipFill>
                <p:spPr>
                  <a:xfrm>
                    <a:off x="6782064" y="5188229"/>
                    <a:ext cx="322786" cy="141464"/>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62" name="筆跡 61">
                    <a:extLst>
                      <a:ext uri="{FF2B5EF4-FFF2-40B4-BE49-F238E27FC236}">
                        <a16:creationId xmlns:a16="http://schemas.microsoft.com/office/drawing/2014/main" id="{D1F56218-593E-4B6E-B382-49065974C01E}"/>
                      </a:ext>
                    </a:extLst>
                  </p14:cNvPr>
                  <p14:cNvContentPartPr/>
                  <p14:nvPr/>
                </p14:nvContentPartPr>
                <p14:xfrm>
                  <a:off x="7202373" y="5113627"/>
                  <a:ext cx="104040" cy="260280"/>
                </p14:xfrm>
              </p:contentPart>
            </mc:Choice>
            <mc:Fallback>
              <p:pic>
                <p:nvPicPr>
                  <p:cNvPr id="62" name="筆跡 61">
                    <a:extLst>
                      <a:ext uri="{FF2B5EF4-FFF2-40B4-BE49-F238E27FC236}">
                        <a16:creationId xmlns:a16="http://schemas.microsoft.com/office/drawing/2014/main" id="{D1F56218-593E-4B6E-B382-49065974C01E}"/>
                      </a:ext>
                    </a:extLst>
                  </p:cNvPr>
                  <p:cNvPicPr/>
                  <p:nvPr/>
                </p:nvPicPr>
                <p:blipFill>
                  <a:blip r:embed="rId90"/>
                  <a:stretch>
                    <a:fillRect/>
                  </a:stretch>
                </p:blipFill>
                <p:spPr>
                  <a:xfrm>
                    <a:off x="7189623" y="5099326"/>
                    <a:ext cx="129030" cy="288310"/>
                  </a:xfrm>
                  <a:prstGeom prst="rect">
                    <a:avLst/>
                  </a:prstGeom>
                </p:spPr>
              </p:pic>
            </mc:Fallback>
          </mc:AlternateContent>
        </p:grpSp>
        <p:grpSp>
          <p:nvGrpSpPr>
            <p:cNvPr id="89" name="群組 88">
              <a:extLst>
                <a:ext uri="{FF2B5EF4-FFF2-40B4-BE49-F238E27FC236}">
                  <a16:creationId xmlns:a16="http://schemas.microsoft.com/office/drawing/2014/main" id="{5F0C4EF2-702E-42D0-9931-4A591B16B2F5}"/>
                </a:ext>
              </a:extLst>
            </p:cNvPr>
            <p:cNvGrpSpPr/>
            <p:nvPr/>
          </p:nvGrpSpPr>
          <p:grpSpPr>
            <a:xfrm>
              <a:off x="7576773" y="4887547"/>
              <a:ext cx="1186560" cy="691920"/>
              <a:chOff x="7576773" y="4887547"/>
              <a:chExt cx="1186560" cy="691920"/>
            </a:xfrm>
          </p:grpSpPr>
          <mc:AlternateContent xmlns:mc="http://schemas.openxmlformats.org/markup-compatibility/2006">
            <mc:Choice xmlns:p14="http://schemas.microsoft.com/office/powerpoint/2010/main" Requires="p14">
              <p:contentPart p14:bwMode="auto" r:id="rId91">
                <p14:nvContentPartPr>
                  <p14:cNvPr id="65" name="筆跡 64">
                    <a:extLst>
                      <a:ext uri="{FF2B5EF4-FFF2-40B4-BE49-F238E27FC236}">
                        <a16:creationId xmlns:a16="http://schemas.microsoft.com/office/drawing/2014/main" id="{C0FFA2D8-B61B-4EC7-BD2F-5763B5EF86CB}"/>
                      </a:ext>
                    </a:extLst>
                  </p14:cNvPr>
                  <p14:cNvContentPartPr/>
                  <p14:nvPr/>
                </p14:nvContentPartPr>
                <p14:xfrm>
                  <a:off x="7576773" y="4935787"/>
                  <a:ext cx="123840" cy="178200"/>
                </p14:xfrm>
              </p:contentPart>
            </mc:Choice>
            <mc:Fallback>
              <p:pic>
                <p:nvPicPr>
                  <p:cNvPr id="65" name="筆跡 64">
                    <a:extLst>
                      <a:ext uri="{FF2B5EF4-FFF2-40B4-BE49-F238E27FC236}">
                        <a16:creationId xmlns:a16="http://schemas.microsoft.com/office/drawing/2014/main" id="{C0FFA2D8-B61B-4EC7-BD2F-5763B5EF86CB}"/>
                      </a:ext>
                    </a:extLst>
                  </p:cNvPr>
                  <p:cNvPicPr/>
                  <p:nvPr/>
                </p:nvPicPr>
                <p:blipFill>
                  <a:blip r:embed="rId92"/>
                  <a:stretch>
                    <a:fillRect/>
                  </a:stretch>
                </p:blipFill>
                <p:spPr>
                  <a:xfrm>
                    <a:off x="7564032" y="4921462"/>
                    <a:ext cx="148812" cy="206277"/>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66" name="筆跡 65">
                    <a:extLst>
                      <a:ext uri="{FF2B5EF4-FFF2-40B4-BE49-F238E27FC236}">
                        <a16:creationId xmlns:a16="http://schemas.microsoft.com/office/drawing/2014/main" id="{F0613088-E043-49CC-ABFC-90861518B55B}"/>
                      </a:ext>
                    </a:extLst>
                  </p14:cNvPr>
                  <p14:cNvContentPartPr/>
                  <p14:nvPr/>
                </p14:nvContentPartPr>
                <p14:xfrm>
                  <a:off x="7784133" y="4983667"/>
                  <a:ext cx="114120" cy="360"/>
                </p14:xfrm>
              </p:contentPart>
            </mc:Choice>
            <mc:Fallback>
              <p:pic>
                <p:nvPicPr>
                  <p:cNvPr id="66" name="筆跡 65">
                    <a:extLst>
                      <a:ext uri="{FF2B5EF4-FFF2-40B4-BE49-F238E27FC236}">
                        <a16:creationId xmlns:a16="http://schemas.microsoft.com/office/drawing/2014/main" id="{F0613088-E043-49CC-ABFC-90861518B55B}"/>
                      </a:ext>
                    </a:extLst>
                  </p:cNvPr>
                  <p:cNvPicPr/>
                  <p:nvPr/>
                </p:nvPicPr>
                <p:blipFill>
                  <a:blip r:embed="rId94"/>
                  <a:stretch>
                    <a:fillRect/>
                  </a:stretch>
                </p:blipFill>
                <p:spPr>
                  <a:xfrm>
                    <a:off x="7771339" y="4974667"/>
                    <a:ext cx="139196"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67" name="筆跡 66">
                    <a:extLst>
                      <a:ext uri="{FF2B5EF4-FFF2-40B4-BE49-F238E27FC236}">
                        <a16:creationId xmlns:a16="http://schemas.microsoft.com/office/drawing/2014/main" id="{2CA11D75-C2AD-4CA8-BC10-771630B69405}"/>
                      </a:ext>
                    </a:extLst>
                  </p14:cNvPr>
                  <p14:cNvContentPartPr/>
                  <p14:nvPr/>
                </p14:nvContentPartPr>
                <p14:xfrm>
                  <a:off x="7784133" y="4983667"/>
                  <a:ext cx="360" cy="360"/>
                </p14:xfrm>
              </p:contentPart>
            </mc:Choice>
            <mc:Fallback>
              <p:pic>
                <p:nvPicPr>
                  <p:cNvPr id="67" name="筆跡 66">
                    <a:extLst>
                      <a:ext uri="{FF2B5EF4-FFF2-40B4-BE49-F238E27FC236}">
                        <a16:creationId xmlns:a16="http://schemas.microsoft.com/office/drawing/2014/main" id="{2CA11D75-C2AD-4CA8-BC10-771630B69405}"/>
                      </a:ext>
                    </a:extLst>
                  </p:cNvPr>
                  <p:cNvPicPr/>
                  <p:nvPr/>
                </p:nvPicPr>
                <p:blipFill>
                  <a:blip r:embed="rId13"/>
                  <a:stretch>
                    <a:fillRect/>
                  </a:stretch>
                </p:blipFill>
                <p:spPr>
                  <a:xfrm>
                    <a:off x="7775133" y="4974667"/>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8" name="筆跡 67">
                    <a:extLst>
                      <a:ext uri="{FF2B5EF4-FFF2-40B4-BE49-F238E27FC236}">
                        <a16:creationId xmlns:a16="http://schemas.microsoft.com/office/drawing/2014/main" id="{E810AA5C-4AEC-4B4E-80CC-6A9BE5A83414}"/>
                      </a:ext>
                    </a:extLst>
                  </p14:cNvPr>
                  <p14:cNvContentPartPr/>
                  <p14:nvPr/>
                </p14:nvContentPartPr>
                <p14:xfrm>
                  <a:off x="7784133" y="4983667"/>
                  <a:ext cx="110520" cy="65520"/>
                </p14:xfrm>
              </p:contentPart>
            </mc:Choice>
            <mc:Fallback>
              <p:pic>
                <p:nvPicPr>
                  <p:cNvPr id="68" name="筆跡 67">
                    <a:extLst>
                      <a:ext uri="{FF2B5EF4-FFF2-40B4-BE49-F238E27FC236}">
                        <a16:creationId xmlns:a16="http://schemas.microsoft.com/office/drawing/2014/main" id="{E810AA5C-4AEC-4B4E-80CC-6A9BE5A83414}"/>
                      </a:ext>
                    </a:extLst>
                  </p:cNvPr>
                  <p:cNvPicPr/>
                  <p:nvPr/>
                </p:nvPicPr>
                <p:blipFill>
                  <a:blip r:embed="rId97"/>
                  <a:stretch>
                    <a:fillRect/>
                  </a:stretch>
                </p:blipFill>
                <p:spPr>
                  <a:xfrm>
                    <a:off x="7771400" y="4969299"/>
                    <a:ext cx="135476" cy="93682"/>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70" name="筆跡 69">
                    <a:extLst>
                      <a:ext uri="{FF2B5EF4-FFF2-40B4-BE49-F238E27FC236}">
                        <a16:creationId xmlns:a16="http://schemas.microsoft.com/office/drawing/2014/main" id="{41ABF5DB-D934-4BB5-A806-36C783386C5B}"/>
                      </a:ext>
                    </a:extLst>
                  </p14:cNvPr>
                  <p14:cNvContentPartPr/>
                  <p14:nvPr/>
                </p14:nvContentPartPr>
                <p14:xfrm>
                  <a:off x="8054493" y="4887547"/>
                  <a:ext cx="177480" cy="130680"/>
                </p14:xfrm>
              </p:contentPart>
            </mc:Choice>
            <mc:Fallback>
              <p:pic>
                <p:nvPicPr>
                  <p:cNvPr id="70" name="筆跡 69">
                    <a:extLst>
                      <a:ext uri="{FF2B5EF4-FFF2-40B4-BE49-F238E27FC236}">
                        <a16:creationId xmlns:a16="http://schemas.microsoft.com/office/drawing/2014/main" id="{41ABF5DB-D934-4BB5-A806-36C783386C5B}"/>
                      </a:ext>
                    </a:extLst>
                  </p:cNvPr>
                  <p:cNvPicPr/>
                  <p:nvPr/>
                </p:nvPicPr>
                <p:blipFill>
                  <a:blip r:embed="rId99"/>
                  <a:stretch>
                    <a:fillRect/>
                  </a:stretch>
                </p:blipFill>
                <p:spPr>
                  <a:xfrm>
                    <a:off x="8042218" y="4873791"/>
                    <a:ext cx="202542" cy="158765"/>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71" name="筆跡 70">
                    <a:extLst>
                      <a:ext uri="{FF2B5EF4-FFF2-40B4-BE49-F238E27FC236}">
                        <a16:creationId xmlns:a16="http://schemas.microsoft.com/office/drawing/2014/main" id="{FDB7C9D5-3226-45CA-BC43-AB2F005E176B}"/>
                      </a:ext>
                    </a:extLst>
                  </p14:cNvPr>
                  <p14:cNvContentPartPr/>
                  <p14:nvPr/>
                </p14:nvContentPartPr>
                <p14:xfrm>
                  <a:off x="8151693" y="4891147"/>
                  <a:ext cx="37080" cy="191880"/>
                </p14:xfrm>
              </p:contentPart>
            </mc:Choice>
            <mc:Fallback>
              <p:pic>
                <p:nvPicPr>
                  <p:cNvPr id="71" name="筆跡 70">
                    <a:extLst>
                      <a:ext uri="{FF2B5EF4-FFF2-40B4-BE49-F238E27FC236}">
                        <a16:creationId xmlns:a16="http://schemas.microsoft.com/office/drawing/2014/main" id="{FDB7C9D5-3226-45CA-BC43-AB2F005E176B}"/>
                      </a:ext>
                    </a:extLst>
                  </p:cNvPr>
                  <p:cNvPicPr/>
                  <p:nvPr/>
                </p:nvPicPr>
                <p:blipFill>
                  <a:blip r:embed="rId101"/>
                  <a:stretch>
                    <a:fillRect/>
                  </a:stretch>
                </p:blipFill>
                <p:spPr>
                  <a:xfrm>
                    <a:off x="8138994" y="4876828"/>
                    <a:ext cx="61969" cy="219946"/>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72" name="筆跡 71">
                    <a:extLst>
                      <a:ext uri="{FF2B5EF4-FFF2-40B4-BE49-F238E27FC236}">
                        <a16:creationId xmlns:a16="http://schemas.microsoft.com/office/drawing/2014/main" id="{798CF616-AD18-4FF0-B2EA-99F6D9F81BD5}"/>
                      </a:ext>
                    </a:extLst>
                  </p14:cNvPr>
                  <p14:cNvContentPartPr/>
                  <p14:nvPr/>
                </p14:nvContentPartPr>
                <p14:xfrm>
                  <a:off x="8188413" y="4891147"/>
                  <a:ext cx="360" cy="360"/>
                </p14:xfrm>
              </p:contentPart>
            </mc:Choice>
            <mc:Fallback>
              <p:pic>
                <p:nvPicPr>
                  <p:cNvPr id="72" name="筆跡 71">
                    <a:extLst>
                      <a:ext uri="{FF2B5EF4-FFF2-40B4-BE49-F238E27FC236}">
                        <a16:creationId xmlns:a16="http://schemas.microsoft.com/office/drawing/2014/main" id="{798CF616-AD18-4FF0-B2EA-99F6D9F81BD5}"/>
                      </a:ext>
                    </a:extLst>
                  </p:cNvPr>
                  <p:cNvPicPr/>
                  <p:nvPr/>
                </p:nvPicPr>
                <p:blipFill>
                  <a:blip r:embed="rId13"/>
                  <a:stretch>
                    <a:fillRect/>
                  </a:stretch>
                </p:blipFill>
                <p:spPr>
                  <a:xfrm>
                    <a:off x="8179413" y="4882147"/>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73" name="筆跡 72">
                    <a:extLst>
                      <a:ext uri="{FF2B5EF4-FFF2-40B4-BE49-F238E27FC236}">
                        <a16:creationId xmlns:a16="http://schemas.microsoft.com/office/drawing/2014/main" id="{2079CF0F-B571-46BF-A1DA-E684BC4D8F47}"/>
                      </a:ext>
                    </a:extLst>
                  </p14:cNvPr>
                  <p14:cNvContentPartPr/>
                  <p14:nvPr/>
                </p14:nvContentPartPr>
                <p14:xfrm>
                  <a:off x="8188413" y="4891147"/>
                  <a:ext cx="171720" cy="210960"/>
                </p14:xfrm>
              </p:contentPart>
            </mc:Choice>
            <mc:Fallback>
              <p:pic>
                <p:nvPicPr>
                  <p:cNvPr id="73" name="筆跡 72">
                    <a:extLst>
                      <a:ext uri="{FF2B5EF4-FFF2-40B4-BE49-F238E27FC236}">
                        <a16:creationId xmlns:a16="http://schemas.microsoft.com/office/drawing/2014/main" id="{2079CF0F-B571-46BF-A1DA-E684BC4D8F47}"/>
                      </a:ext>
                    </a:extLst>
                  </p:cNvPr>
                  <p:cNvPicPr/>
                  <p:nvPr/>
                </p:nvPicPr>
                <p:blipFill>
                  <a:blip r:embed="rId104"/>
                  <a:stretch>
                    <a:fillRect/>
                  </a:stretch>
                </p:blipFill>
                <p:spPr>
                  <a:xfrm>
                    <a:off x="8175636" y="4876815"/>
                    <a:ext cx="196763" cy="23905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74" name="筆跡 73">
                    <a:extLst>
                      <a:ext uri="{FF2B5EF4-FFF2-40B4-BE49-F238E27FC236}">
                        <a16:creationId xmlns:a16="http://schemas.microsoft.com/office/drawing/2014/main" id="{AE2CB99A-66F8-4DD1-98C6-9F641D929005}"/>
                      </a:ext>
                    </a:extLst>
                  </p14:cNvPr>
                  <p14:cNvContentPartPr/>
                  <p14:nvPr/>
                </p14:nvContentPartPr>
                <p14:xfrm>
                  <a:off x="8374893" y="4955227"/>
                  <a:ext cx="121680" cy="159120"/>
                </p14:xfrm>
              </p:contentPart>
            </mc:Choice>
            <mc:Fallback>
              <p:pic>
                <p:nvPicPr>
                  <p:cNvPr id="74" name="筆跡 73">
                    <a:extLst>
                      <a:ext uri="{FF2B5EF4-FFF2-40B4-BE49-F238E27FC236}">
                        <a16:creationId xmlns:a16="http://schemas.microsoft.com/office/drawing/2014/main" id="{AE2CB99A-66F8-4DD1-98C6-9F641D929005}"/>
                      </a:ext>
                    </a:extLst>
                  </p:cNvPr>
                  <p:cNvPicPr/>
                  <p:nvPr/>
                </p:nvPicPr>
                <p:blipFill>
                  <a:blip r:embed="rId106"/>
                  <a:stretch>
                    <a:fillRect/>
                  </a:stretch>
                </p:blipFill>
                <p:spPr>
                  <a:xfrm>
                    <a:off x="8362111" y="4940918"/>
                    <a:ext cx="146732" cy="187166"/>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75" name="筆跡 74">
                    <a:extLst>
                      <a:ext uri="{FF2B5EF4-FFF2-40B4-BE49-F238E27FC236}">
                        <a16:creationId xmlns:a16="http://schemas.microsoft.com/office/drawing/2014/main" id="{734B0399-400E-4C08-B37F-E84901E03BAC}"/>
                      </a:ext>
                    </a:extLst>
                  </p14:cNvPr>
                  <p14:cNvContentPartPr/>
                  <p14:nvPr/>
                </p14:nvContentPartPr>
                <p14:xfrm>
                  <a:off x="8459133" y="5144227"/>
                  <a:ext cx="63720" cy="86040"/>
                </p14:xfrm>
              </p:contentPart>
            </mc:Choice>
            <mc:Fallback>
              <p:pic>
                <p:nvPicPr>
                  <p:cNvPr id="75" name="筆跡 74">
                    <a:extLst>
                      <a:ext uri="{FF2B5EF4-FFF2-40B4-BE49-F238E27FC236}">
                        <a16:creationId xmlns:a16="http://schemas.microsoft.com/office/drawing/2014/main" id="{734B0399-400E-4C08-B37F-E84901E03BAC}"/>
                      </a:ext>
                    </a:extLst>
                  </p:cNvPr>
                  <p:cNvPicPr/>
                  <p:nvPr/>
                </p:nvPicPr>
                <p:blipFill>
                  <a:blip r:embed="rId108"/>
                  <a:stretch>
                    <a:fillRect/>
                  </a:stretch>
                </p:blipFill>
                <p:spPr>
                  <a:xfrm>
                    <a:off x="8446389" y="5130461"/>
                    <a:ext cx="88698" cy="114146"/>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76" name="筆跡 75">
                    <a:extLst>
                      <a:ext uri="{FF2B5EF4-FFF2-40B4-BE49-F238E27FC236}">
                        <a16:creationId xmlns:a16="http://schemas.microsoft.com/office/drawing/2014/main" id="{ABF29F5E-E144-4F8B-AFC8-C50848E8C38F}"/>
                      </a:ext>
                    </a:extLst>
                  </p14:cNvPr>
                  <p14:cNvContentPartPr/>
                  <p14:nvPr/>
                </p14:nvContentPartPr>
                <p14:xfrm>
                  <a:off x="7621413" y="5251507"/>
                  <a:ext cx="102960" cy="310680"/>
                </p14:xfrm>
              </p:contentPart>
            </mc:Choice>
            <mc:Fallback>
              <p:pic>
                <p:nvPicPr>
                  <p:cNvPr id="76" name="筆跡 75">
                    <a:extLst>
                      <a:ext uri="{FF2B5EF4-FFF2-40B4-BE49-F238E27FC236}">
                        <a16:creationId xmlns:a16="http://schemas.microsoft.com/office/drawing/2014/main" id="{ABF29F5E-E144-4F8B-AFC8-C50848E8C38F}"/>
                      </a:ext>
                    </a:extLst>
                  </p:cNvPr>
                  <p:cNvPicPr/>
                  <p:nvPr/>
                </p:nvPicPr>
                <p:blipFill>
                  <a:blip r:embed="rId110"/>
                  <a:stretch>
                    <a:fillRect/>
                  </a:stretch>
                </p:blipFill>
                <p:spPr>
                  <a:xfrm>
                    <a:off x="7608670" y="5237177"/>
                    <a:ext cx="127935" cy="338767"/>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77" name="筆跡 76">
                    <a:extLst>
                      <a:ext uri="{FF2B5EF4-FFF2-40B4-BE49-F238E27FC236}">
                        <a16:creationId xmlns:a16="http://schemas.microsoft.com/office/drawing/2014/main" id="{55B3EBC5-71AA-4E14-9A36-46878C911385}"/>
                      </a:ext>
                    </a:extLst>
                  </p14:cNvPr>
                  <p14:cNvContentPartPr/>
                  <p14:nvPr/>
                </p14:nvContentPartPr>
                <p14:xfrm>
                  <a:off x="7686933" y="5284627"/>
                  <a:ext cx="125640" cy="109800"/>
                </p14:xfrm>
              </p:contentPart>
            </mc:Choice>
            <mc:Fallback>
              <p:pic>
                <p:nvPicPr>
                  <p:cNvPr id="77" name="筆跡 76">
                    <a:extLst>
                      <a:ext uri="{FF2B5EF4-FFF2-40B4-BE49-F238E27FC236}">
                        <a16:creationId xmlns:a16="http://schemas.microsoft.com/office/drawing/2014/main" id="{55B3EBC5-71AA-4E14-9A36-46878C911385}"/>
                      </a:ext>
                    </a:extLst>
                  </p:cNvPr>
                  <p:cNvPicPr/>
                  <p:nvPr/>
                </p:nvPicPr>
                <p:blipFill>
                  <a:blip r:embed="rId112"/>
                  <a:stretch>
                    <a:fillRect/>
                  </a:stretch>
                </p:blipFill>
                <p:spPr>
                  <a:xfrm>
                    <a:off x="7674675" y="5270330"/>
                    <a:ext cx="150666" cy="137822"/>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78" name="筆跡 77">
                    <a:extLst>
                      <a:ext uri="{FF2B5EF4-FFF2-40B4-BE49-F238E27FC236}">
                        <a16:creationId xmlns:a16="http://schemas.microsoft.com/office/drawing/2014/main" id="{F1F0B4D6-1C67-4415-9D4A-6511C7068DF8}"/>
                      </a:ext>
                    </a:extLst>
                  </p14:cNvPr>
                  <p14:cNvContentPartPr/>
                  <p14:nvPr/>
                </p14:nvContentPartPr>
                <p14:xfrm>
                  <a:off x="7860813" y="5349787"/>
                  <a:ext cx="123840" cy="360"/>
                </p14:xfrm>
              </p:contentPart>
            </mc:Choice>
            <mc:Fallback>
              <p:pic>
                <p:nvPicPr>
                  <p:cNvPr id="78" name="筆跡 77">
                    <a:extLst>
                      <a:ext uri="{FF2B5EF4-FFF2-40B4-BE49-F238E27FC236}">
                        <a16:creationId xmlns:a16="http://schemas.microsoft.com/office/drawing/2014/main" id="{F1F0B4D6-1C67-4415-9D4A-6511C7068DF8}"/>
                      </a:ext>
                    </a:extLst>
                  </p:cNvPr>
                  <p:cNvPicPr/>
                  <p:nvPr/>
                </p:nvPicPr>
                <p:blipFill>
                  <a:blip r:embed="rId114"/>
                  <a:stretch>
                    <a:fillRect/>
                  </a:stretch>
                </p:blipFill>
                <p:spPr>
                  <a:xfrm>
                    <a:off x="7848072" y="5340787"/>
                    <a:ext cx="148812"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79" name="筆跡 78">
                    <a:extLst>
                      <a:ext uri="{FF2B5EF4-FFF2-40B4-BE49-F238E27FC236}">
                        <a16:creationId xmlns:a16="http://schemas.microsoft.com/office/drawing/2014/main" id="{2B416657-30DB-4889-AE42-DF17FB32E9B4}"/>
                      </a:ext>
                    </a:extLst>
                  </p14:cNvPr>
                  <p14:cNvContentPartPr/>
                  <p14:nvPr/>
                </p14:nvContentPartPr>
                <p14:xfrm>
                  <a:off x="7860813" y="5349787"/>
                  <a:ext cx="360" cy="360"/>
                </p14:xfrm>
              </p:contentPart>
            </mc:Choice>
            <mc:Fallback>
              <p:pic>
                <p:nvPicPr>
                  <p:cNvPr id="79" name="筆跡 78">
                    <a:extLst>
                      <a:ext uri="{FF2B5EF4-FFF2-40B4-BE49-F238E27FC236}">
                        <a16:creationId xmlns:a16="http://schemas.microsoft.com/office/drawing/2014/main" id="{2B416657-30DB-4889-AE42-DF17FB32E9B4}"/>
                      </a:ext>
                    </a:extLst>
                  </p:cNvPr>
                  <p:cNvPicPr/>
                  <p:nvPr/>
                </p:nvPicPr>
                <p:blipFill>
                  <a:blip r:embed="rId13"/>
                  <a:stretch>
                    <a:fillRect/>
                  </a:stretch>
                </p:blipFill>
                <p:spPr>
                  <a:xfrm>
                    <a:off x="7851813" y="5340787"/>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80" name="筆跡 79">
                    <a:extLst>
                      <a:ext uri="{FF2B5EF4-FFF2-40B4-BE49-F238E27FC236}">
                        <a16:creationId xmlns:a16="http://schemas.microsoft.com/office/drawing/2014/main" id="{A35058AC-7A04-4C3D-8E5D-786B1E75A509}"/>
                      </a:ext>
                    </a:extLst>
                  </p14:cNvPr>
                  <p14:cNvContentPartPr/>
                  <p14:nvPr/>
                </p14:nvContentPartPr>
                <p14:xfrm>
                  <a:off x="7860813" y="5349787"/>
                  <a:ext cx="133920" cy="61920"/>
                </p14:xfrm>
              </p:contentPart>
            </mc:Choice>
            <mc:Fallback>
              <p:pic>
                <p:nvPicPr>
                  <p:cNvPr id="80" name="筆跡 79">
                    <a:extLst>
                      <a:ext uri="{FF2B5EF4-FFF2-40B4-BE49-F238E27FC236}">
                        <a16:creationId xmlns:a16="http://schemas.microsoft.com/office/drawing/2014/main" id="{A35058AC-7A04-4C3D-8E5D-786B1E75A509}"/>
                      </a:ext>
                    </a:extLst>
                  </p:cNvPr>
                  <p:cNvPicPr/>
                  <p:nvPr/>
                </p:nvPicPr>
                <p:blipFill>
                  <a:blip r:embed="rId117"/>
                  <a:stretch>
                    <a:fillRect/>
                  </a:stretch>
                </p:blipFill>
                <p:spPr>
                  <a:xfrm>
                    <a:off x="7848034" y="5335454"/>
                    <a:ext cx="158966" cy="90013"/>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83" name="筆跡 82">
                    <a:extLst>
                      <a:ext uri="{FF2B5EF4-FFF2-40B4-BE49-F238E27FC236}">
                        <a16:creationId xmlns:a16="http://schemas.microsoft.com/office/drawing/2014/main" id="{C05EAC7B-71FB-48D5-8276-946464D07E93}"/>
                      </a:ext>
                    </a:extLst>
                  </p14:cNvPr>
                  <p14:cNvContentPartPr/>
                  <p14:nvPr/>
                </p14:nvContentPartPr>
                <p14:xfrm>
                  <a:off x="8074653" y="5489827"/>
                  <a:ext cx="33840" cy="55080"/>
                </p14:xfrm>
              </p:contentPart>
            </mc:Choice>
            <mc:Fallback>
              <p:pic>
                <p:nvPicPr>
                  <p:cNvPr id="83" name="筆跡 82">
                    <a:extLst>
                      <a:ext uri="{FF2B5EF4-FFF2-40B4-BE49-F238E27FC236}">
                        <a16:creationId xmlns:a16="http://schemas.microsoft.com/office/drawing/2014/main" id="{C05EAC7B-71FB-48D5-8276-946464D07E93}"/>
                      </a:ext>
                    </a:extLst>
                  </p:cNvPr>
                  <p:cNvPicPr/>
                  <p:nvPr/>
                </p:nvPicPr>
                <p:blipFill>
                  <a:blip r:embed="rId119"/>
                  <a:stretch>
                    <a:fillRect/>
                  </a:stretch>
                </p:blipFill>
                <p:spPr>
                  <a:xfrm>
                    <a:off x="8061835" y="5476057"/>
                    <a:ext cx="58964" cy="83194"/>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85" name="筆跡 84">
                    <a:extLst>
                      <a:ext uri="{FF2B5EF4-FFF2-40B4-BE49-F238E27FC236}">
                        <a16:creationId xmlns:a16="http://schemas.microsoft.com/office/drawing/2014/main" id="{E95C1E4B-B86A-432B-9176-695275395D85}"/>
                      </a:ext>
                    </a:extLst>
                  </p14:cNvPr>
                  <p14:cNvContentPartPr/>
                  <p14:nvPr/>
                </p14:nvContentPartPr>
                <p14:xfrm>
                  <a:off x="8207493" y="5383987"/>
                  <a:ext cx="116640" cy="168840"/>
                </p14:xfrm>
              </p:contentPart>
            </mc:Choice>
            <mc:Fallback>
              <p:pic>
                <p:nvPicPr>
                  <p:cNvPr id="85" name="筆跡 84">
                    <a:extLst>
                      <a:ext uri="{FF2B5EF4-FFF2-40B4-BE49-F238E27FC236}">
                        <a16:creationId xmlns:a16="http://schemas.microsoft.com/office/drawing/2014/main" id="{E95C1E4B-B86A-432B-9176-695275395D85}"/>
                      </a:ext>
                    </a:extLst>
                  </p:cNvPr>
                  <p:cNvPicPr/>
                  <p:nvPr/>
                </p:nvPicPr>
                <p:blipFill>
                  <a:blip r:embed="rId121"/>
                  <a:stretch>
                    <a:fillRect/>
                  </a:stretch>
                </p:blipFill>
                <p:spPr>
                  <a:xfrm>
                    <a:off x="8194704" y="5369679"/>
                    <a:ext cx="141707" cy="196885"/>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86" name="筆跡 85">
                    <a:extLst>
                      <a:ext uri="{FF2B5EF4-FFF2-40B4-BE49-F238E27FC236}">
                        <a16:creationId xmlns:a16="http://schemas.microsoft.com/office/drawing/2014/main" id="{71616A13-BD62-4F81-B21F-C33F1E113AF0}"/>
                      </a:ext>
                    </a:extLst>
                  </p14:cNvPr>
                  <p14:cNvContentPartPr/>
                  <p14:nvPr/>
                </p14:nvContentPartPr>
                <p14:xfrm>
                  <a:off x="8375613" y="5441947"/>
                  <a:ext cx="91080" cy="127440"/>
                </p14:xfrm>
              </p:contentPart>
            </mc:Choice>
            <mc:Fallback>
              <p:pic>
                <p:nvPicPr>
                  <p:cNvPr id="86" name="筆跡 85">
                    <a:extLst>
                      <a:ext uri="{FF2B5EF4-FFF2-40B4-BE49-F238E27FC236}">
                        <a16:creationId xmlns:a16="http://schemas.microsoft.com/office/drawing/2014/main" id="{71616A13-BD62-4F81-B21F-C33F1E113AF0}"/>
                      </a:ext>
                    </a:extLst>
                  </p:cNvPr>
                  <p:cNvPicPr/>
                  <p:nvPr/>
                </p:nvPicPr>
                <p:blipFill>
                  <a:blip r:embed="rId123"/>
                  <a:stretch>
                    <a:fillRect/>
                  </a:stretch>
                </p:blipFill>
                <p:spPr>
                  <a:xfrm>
                    <a:off x="8362821" y="5428231"/>
                    <a:ext cx="116153" cy="155443"/>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87" name="筆跡 86">
                    <a:extLst>
                      <a:ext uri="{FF2B5EF4-FFF2-40B4-BE49-F238E27FC236}">
                        <a16:creationId xmlns:a16="http://schemas.microsoft.com/office/drawing/2014/main" id="{EA7C7A3B-2065-478E-AAD8-02C876C8A61A}"/>
                      </a:ext>
                    </a:extLst>
                  </p14:cNvPr>
                  <p14:cNvContentPartPr/>
                  <p14:nvPr/>
                </p14:nvContentPartPr>
                <p14:xfrm>
                  <a:off x="8529333" y="5397667"/>
                  <a:ext cx="111600" cy="181800"/>
                </p14:xfrm>
              </p:contentPart>
            </mc:Choice>
            <mc:Fallback>
              <p:pic>
                <p:nvPicPr>
                  <p:cNvPr id="87" name="筆跡 86">
                    <a:extLst>
                      <a:ext uri="{FF2B5EF4-FFF2-40B4-BE49-F238E27FC236}">
                        <a16:creationId xmlns:a16="http://schemas.microsoft.com/office/drawing/2014/main" id="{EA7C7A3B-2065-478E-AAD8-02C876C8A61A}"/>
                      </a:ext>
                    </a:extLst>
                  </p:cNvPr>
                  <p:cNvPicPr/>
                  <p:nvPr/>
                </p:nvPicPr>
                <p:blipFill>
                  <a:blip r:embed="rId125"/>
                  <a:stretch>
                    <a:fillRect/>
                  </a:stretch>
                </p:blipFill>
                <p:spPr>
                  <a:xfrm>
                    <a:off x="8516535" y="5383329"/>
                    <a:ext cx="136684" cy="209902"/>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88" name="筆跡 87">
                    <a:extLst>
                      <a:ext uri="{FF2B5EF4-FFF2-40B4-BE49-F238E27FC236}">
                        <a16:creationId xmlns:a16="http://schemas.microsoft.com/office/drawing/2014/main" id="{456F2285-3B47-4063-A510-4982BD8F4966}"/>
                      </a:ext>
                    </a:extLst>
                  </p14:cNvPr>
                  <p14:cNvContentPartPr/>
                  <p14:nvPr/>
                </p14:nvContentPartPr>
                <p14:xfrm>
                  <a:off x="8603133" y="5377147"/>
                  <a:ext cx="160200" cy="20880"/>
                </p14:xfrm>
              </p:contentPart>
            </mc:Choice>
            <mc:Fallback>
              <p:pic>
                <p:nvPicPr>
                  <p:cNvPr id="88" name="筆跡 87">
                    <a:extLst>
                      <a:ext uri="{FF2B5EF4-FFF2-40B4-BE49-F238E27FC236}">
                        <a16:creationId xmlns:a16="http://schemas.microsoft.com/office/drawing/2014/main" id="{456F2285-3B47-4063-A510-4982BD8F4966}"/>
                      </a:ext>
                    </a:extLst>
                  </p:cNvPr>
                  <p:cNvPicPr/>
                  <p:nvPr/>
                </p:nvPicPr>
                <p:blipFill>
                  <a:blip r:embed="rId127"/>
                  <a:stretch>
                    <a:fillRect/>
                  </a:stretch>
                </p:blipFill>
                <p:spPr>
                  <a:xfrm>
                    <a:off x="8590888" y="5363039"/>
                    <a:ext cx="185199" cy="48532"/>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8">
              <p14:nvContentPartPr>
                <p14:cNvPr id="90" name="筆跡 89">
                  <a:extLst>
                    <a:ext uri="{FF2B5EF4-FFF2-40B4-BE49-F238E27FC236}">
                      <a16:creationId xmlns:a16="http://schemas.microsoft.com/office/drawing/2014/main" id="{5FC2D423-1FBE-45E6-99C1-C081B783E94A}"/>
                    </a:ext>
                  </a:extLst>
                </p14:cNvPr>
                <p14:cNvContentPartPr/>
                <p14:nvPr/>
              </p14:nvContentPartPr>
              <p14:xfrm>
                <a:off x="8813373" y="5606467"/>
                <a:ext cx="360" cy="24480"/>
              </p14:xfrm>
            </p:contentPart>
          </mc:Choice>
          <mc:Fallback>
            <p:pic>
              <p:nvPicPr>
                <p:cNvPr id="90" name="筆跡 89">
                  <a:extLst>
                    <a:ext uri="{FF2B5EF4-FFF2-40B4-BE49-F238E27FC236}">
                      <a16:creationId xmlns:a16="http://schemas.microsoft.com/office/drawing/2014/main" id="{5FC2D423-1FBE-45E6-99C1-C081B783E94A}"/>
                    </a:ext>
                  </a:extLst>
                </p:cNvPr>
                <p:cNvPicPr/>
                <p:nvPr/>
              </p:nvPicPr>
              <p:blipFill>
                <a:blip r:embed="rId129"/>
                <a:stretch>
                  <a:fillRect/>
                </a:stretch>
              </p:blipFill>
              <p:spPr>
                <a:xfrm>
                  <a:off x="8804373" y="5592234"/>
                  <a:ext cx="18000" cy="52376"/>
                </a:xfrm>
                <a:prstGeom prst="rect">
                  <a:avLst/>
                </a:prstGeom>
              </p:spPr>
            </p:pic>
          </mc:Fallback>
        </mc:AlternateContent>
        <p:grpSp>
          <p:nvGrpSpPr>
            <p:cNvPr id="97" name="群組 96">
              <a:extLst>
                <a:ext uri="{FF2B5EF4-FFF2-40B4-BE49-F238E27FC236}">
                  <a16:creationId xmlns:a16="http://schemas.microsoft.com/office/drawing/2014/main" id="{2F069B80-827F-4B74-BAB8-8C7F87B727B9}"/>
                </a:ext>
              </a:extLst>
            </p:cNvPr>
            <p:cNvGrpSpPr/>
            <p:nvPr/>
          </p:nvGrpSpPr>
          <p:grpSpPr>
            <a:xfrm>
              <a:off x="7569933" y="5783587"/>
              <a:ext cx="394560" cy="175680"/>
              <a:chOff x="7569933" y="5783587"/>
              <a:chExt cx="394560" cy="175680"/>
            </a:xfrm>
          </p:grpSpPr>
          <mc:AlternateContent xmlns:mc="http://schemas.openxmlformats.org/markup-compatibility/2006">
            <mc:Choice xmlns:p14="http://schemas.microsoft.com/office/powerpoint/2010/main" Requires="p14">
              <p:contentPart p14:bwMode="auto" r:id="rId130">
                <p14:nvContentPartPr>
                  <p14:cNvPr id="91" name="筆跡 90">
                    <a:extLst>
                      <a:ext uri="{FF2B5EF4-FFF2-40B4-BE49-F238E27FC236}">
                        <a16:creationId xmlns:a16="http://schemas.microsoft.com/office/drawing/2014/main" id="{073D72AB-0B6A-4893-A5E5-B544895D69DE}"/>
                      </a:ext>
                    </a:extLst>
                  </p14:cNvPr>
                  <p14:cNvContentPartPr/>
                  <p14:nvPr/>
                </p14:nvContentPartPr>
                <p14:xfrm>
                  <a:off x="7569933" y="5783587"/>
                  <a:ext cx="210960" cy="172800"/>
                </p14:xfrm>
              </p:contentPart>
            </mc:Choice>
            <mc:Fallback>
              <p:pic>
                <p:nvPicPr>
                  <p:cNvPr id="91" name="筆跡 90">
                    <a:extLst>
                      <a:ext uri="{FF2B5EF4-FFF2-40B4-BE49-F238E27FC236}">
                        <a16:creationId xmlns:a16="http://schemas.microsoft.com/office/drawing/2014/main" id="{073D72AB-0B6A-4893-A5E5-B544895D69DE}"/>
                      </a:ext>
                    </a:extLst>
                  </p:cNvPr>
                  <p:cNvPicPr/>
                  <p:nvPr/>
                </p:nvPicPr>
                <p:blipFill>
                  <a:blip r:embed="rId131"/>
                  <a:stretch>
                    <a:fillRect/>
                  </a:stretch>
                </p:blipFill>
                <p:spPr>
                  <a:xfrm>
                    <a:off x="7557674" y="5769282"/>
                    <a:ext cx="235989" cy="200837"/>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92" name="筆跡 91">
                    <a:extLst>
                      <a:ext uri="{FF2B5EF4-FFF2-40B4-BE49-F238E27FC236}">
                        <a16:creationId xmlns:a16="http://schemas.microsoft.com/office/drawing/2014/main" id="{8E28F778-57C2-4522-90A4-71C061F412FD}"/>
                      </a:ext>
                    </a:extLst>
                  </p14:cNvPr>
                  <p14:cNvContentPartPr/>
                  <p14:nvPr/>
                </p14:nvContentPartPr>
                <p14:xfrm>
                  <a:off x="7593333" y="5801227"/>
                  <a:ext cx="167400" cy="113400"/>
                </p14:xfrm>
              </p:contentPart>
            </mc:Choice>
            <mc:Fallback>
              <p:pic>
                <p:nvPicPr>
                  <p:cNvPr id="92" name="筆跡 91">
                    <a:extLst>
                      <a:ext uri="{FF2B5EF4-FFF2-40B4-BE49-F238E27FC236}">
                        <a16:creationId xmlns:a16="http://schemas.microsoft.com/office/drawing/2014/main" id="{8E28F778-57C2-4522-90A4-71C061F412FD}"/>
                      </a:ext>
                    </a:extLst>
                  </p:cNvPr>
                  <p:cNvPicPr/>
                  <p:nvPr/>
                </p:nvPicPr>
                <p:blipFill>
                  <a:blip r:embed="rId133"/>
                  <a:stretch>
                    <a:fillRect/>
                  </a:stretch>
                </p:blipFill>
                <p:spPr>
                  <a:xfrm>
                    <a:off x="7581084" y="5787482"/>
                    <a:ext cx="192408" cy="141464"/>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93" name="筆跡 92">
                    <a:extLst>
                      <a:ext uri="{FF2B5EF4-FFF2-40B4-BE49-F238E27FC236}">
                        <a16:creationId xmlns:a16="http://schemas.microsoft.com/office/drawing/2014/main" id="{FC456CA1-EEAD-481C-86BC-2FDA7F6FA0FC}"/>
                      </a:ext>
                    </a:extLst>
                  </p14:cNvPr>
                  <p14:cNvContentPartPr/>
                  <p14:nvPr/>
                </p14:nvContentPartPr>
                <p14:xfrm>
                  <a:off x="7853973" y="5839027"/>
                  <a:ext cx="110520" cy="7200"/>
                </p14:xfrm>
              </p:contentPart>
            </mc:Choice>
            <mc:Fallback>
              <p:pic>
                <p:nvPicPr>
                  <p:cNvPr id="93" name="筆跡 92">
                    <a:extLst>
                      <a:ext uri="{FF2B5EF4-FFF2-40B4-BE49-F238E27FC236}">
                        <a16:creationId xmlns:a16="http://schemas.microsoft.com/office/drawing/2014/main" id="{FC456CA1-EEAD-481C-86BC-2FDA7F6FA0FC}"/>
                      </a:ext>
                    </a:extLst>
                  </p:cNvPr>
                  <p:cNvPicPr/>
                  <p:nvPr/>
                </p:nvPicPr>
                <p:blipFill>
                  <a:blip r:embed="rId135"/>
                  <a:stretch>
                    <a:fillRect/>
                  </a:stretch>
                </p:blipFill>
                <p:spPr>
                  <a:xfrm>
                    <a:off x="7841750" y="5825181"/>
                    <a:ext cx="135476" cy="34338"/>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95" name="筆跡 94">
                    <a:extLst>
                      <a:ext uri="{FF2B5EF4-FFF2-40B4-BE49-F238E27FC236}">
                        <a16:creationId xmlns:a16="http://schemas.microsoft.com/office/drawing/2014/main" id="{F008F7F8-0EA7-4934-A7AC-D3EFE0B87046}"/>
                      </a:ext>
                    </a:extLst>
                  </p14:cNvPr>
                  <p14:cNvContentPartPr/>
                  <p14:nvPr/>
                </p14:nvContentPartPr>
                <p14:xfrm>
                  <a:off x="7840653" y="5948467"/>
                  <a:ext cx="110880" cy="10800"/>
                </p14:xfrm>
              </p:contentPart>
            </mc:Choice>
            <mc:Fallback>
              <p:pic>
                <p:nvPicPr>
                  <p:cNvPr id="95" name="筆跡 94">
                    <a:extLst>
                      <a:ext uri="{FF2B5EF4-FFF2-40B4-BE49-F238E27FC236}">
                        <a16:creationId xmlns:a16="http://schemas.microsoft.com/office/drawing/2014/main" id="{F008F7F8-0EA7-4934-A7AC-D3EFE0B87046}"/>
                      </a:ext>
                    </a:extLst>
                  </p:cNvPr>
                  <p:cNvPicPr/>
                  <p:nvPr/>
                </p:nvPicPr>
                <p:blipFill>
                  <a:blip r:embed="rId137"/>
                  <a:stretch>
                    <a:fillRect/>
                  </a:stretch>
                </p:blipFill>
                <p:spPr>
                  <a:xfrm>
                    <a:off x="7827879" y="5934256"/>
                    <a:ext cx="135917" cy="38653"/>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8">
              <p14:nvContentPartPr>
                <p14:cNvPr id="96" name="筆跡 95">
                  <a:extLst>
                    <a:ext uri="{FF2B5EF4-FFF2-40B4-BE49-F238E27FC236}">
                      <a16:creationId xmlns:a16="http://schemas.microsoft.com/office/drawing/2014/main" id="{94F6791D-B864-4851-B28E-035F78C56109}"/>
                    </a:ext>
                  </a:extLst>
                </p14:cNvPr>
                <p14:cNvContentPartPr/>
                <p14:nvPr/>
              </p14:nvContentPartPr>
              <p14:xfrm>
                <a:off x="8165013" y="5825347"/>
                <a:ext cx="360" cy="147600"/>
              </p14:xfrm>
            </p:contentPart>
          </mc:Choice>
          <mc:Fallback>
            <p:pic>
              <p:nvPicPr>
                <p:cNvPr id="96" name="筆跡 95">
                  <a:extLst>
                    <a:ext uri="{FF2B5EF4-FFF2-40B4-BE49-F238E27FC236}">
                      <a16:creationId xmlns:a16="http://schemas.microsoft.com/office/drawing/2014/main" id="{94F6791D-B864-4851-B28E-035F78C56109}"/>
                    </a:ext>
                  </a:extLst>
                </p:cNvPr>
                <p:cNvPicPr/>
                <p:nvPr/>
              </p:nvPicPr>
              <p:blipFill>
                <a:blip r:embed="rId139"/>
                <a:stretch>
                  <a:fillRect/>
                </a:stretch>
              </p:blipFill>
              <p:spPr>
                <a:xfrm>
                  <a:off x="8156013" y="5811045"/>
                  <a:ext cx="18000" cy="175633"/>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98" name="筆跡 97">
                  <a:extLst>
                    <a:ext uri="{FF2B5EF4-FFF2-40B4-BE49-F238E27FC236}">
                      <a16:creationId xmlns:a16="http://schemas.microsoft.com/office/drawing/2014/main" id="{FCCAA8AE-F552-469A-9D19-7B969F2CF445}"/>
                    </a:ext>
                  </a:extLst>
                </p14:cNvPr>
                <p14:cNvContentPartPr/>
                <p14:nvPr/>
              </p14:nvContentPartPr>
              <p14:xfrm>
                <a:off x="8786373" y="5000587"/>
                <a:ext cx="117720" cy="407520"/>
              </p14:xfrm>
            </p:contentPart>
          </mc:Choice>
          <mc:Fallback>
            <p:pic>
              <p:nvPicPr>
                <p:cNvPr id="98" name="筆跡 97">
                  <a:extLst>
                    <a:ext uri="{FF2B5EF4-FFF2-40B4-BE49-F238E27FC236}">
                      <a16:creationId xmlns:a16="http://schemas.microsoft.com/office/drawing/2014/main" id="{FCCAA8AE-F552-469A-9D19-7B969F2CF445}"/>
                    </a:ext>
                  </a:extLst>
                </p:cNvPr>
                <p:cNvPicPr/>
                <p:nvPr/>
              </p:nvPicPr>
              <p:blipFill>
                <a:blip r:embed="rId141"/>
                <a:stretch>
                  <a:fillRect/>
                </a:stretch>
              </p:blipFill>
              <p:spPr>
                <a:xfrm>
                  <a:off x="8774142" y="4986258"/>
                  <a:ext cx="142691" cy="435605"/>
                </a:xfrm>
                <a:prstGeom prst="rect">
                  <a:avLst/>
                </a:prstGeom>
              </p:spPr>
            </p:pic>
          </mc:Fallback>
        </mc:AlternateContent>
        <p:grpSp>
          <p:nvGrpSpPr>
            <p:cNvPr id="102" name="群組 101">
              <a:extLst>
                <a:ext uri="{FF2B5EF4-FFF2-40B4-BE49-F238E27FC236}">
                  <a16:creationId xmlns:a16="http://schemas.microsoft.com/office/drawing/2014/main" id="{B40E20E5-5757-4BB2-8A1F-AB25FC602185}"/>
                </a:ext>
              </a:extLst>
            </p:cNvPr>
            <p:cNvGrpSpPr/>
            <p:nvPr/>
          </p:nvGrpSpPr>
          <p:grpSpPr>
            <a:xfrm>
              <a:off x="5812413" y="6013627"/>
              <a:ext cx="180720" cy="130320"/>
              <a:chOff x="5812413" y="6013627"/>
              <a:chExt cx="180720" cy="130320"/>
            </a:xfrm>
          </p:grpSpPr>
          <mc:AlternateContent xmlns:mc="http://schemas.openxmlformats.org/markup-compatibility/2006">
            <mc:Choice xmlns:p14="http://schemas.microsoft.com/office/powerpoint/2010/main" Requires="p14">
              <p:contentPart p14:bwMode="auto" r:id="rId142">
                <p14:nvContentPartPr>
                  <p14:cNvPr id="99" name="筆跡 98">
                    <a:extLst>
                      <a:ext uri="{FF2B5EF4-FFF2-40B4-BE49-F238E27FC236}">
                        <a16:creationId xmlns:a16="http://schemas.microsoft.com/office/drawing/2014/main" id="{524B75DC-CA07-433C-B223-11DFFC8F8B31}"/>
                      </a:ext>
                    </a:extLst>
                  </p14:cNvPr>
                  <p14:cNvContentPartPr/>
                  <p14:nvPr/>
                </p14:nvContentPartPr>
                <p14:xfrm>
                  <a:off x="5855613" y="6013627"/>
                  <a:ext cx="137520" cy="38160"/>
                </p14:xfrm>
              </p:contentPart>
            </mc:Choice>
            <mc:Fallback>
              <p:pic>
                <p:nvPicPr>
                  <p:cNvPr id="99" name="筆跡 98">
                    <a:extLst>
                      <a:ext uri="{FF2B5EF4-FFF2-40B4-BE49-F238E27FC236}">
                        <a16:creationId xmlns:a16="http://schemas.microsoft.com/office/drawing/2014/main" id="{524B75DC-CA07-433C-B223-11DFFC8F8B31}"/>
                      </a:ext>
                    </a:extLst>
                  </p:cNvPr>
                  <p:cNvPicPr/>
                  <p:nvPr/>
                </p:nvPicPr>
                <p:blipFill>
                  <a:blip r:embed="rId143"/>
                  <a:stretch>
                    <a:fillRect/>
                  </a:stretch>
                </p:blipFill>
                <p:spPr>
                  <a:xfrm>
                    <a:off x="5843344" y="5999388"/>
                    <a:ext cx="162570" cy="66068"/>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00" name="筆跡 99">
                    <a:extLst>
                      <a:ext uri="{FF2B5EF4-FFF2-40B4-BE49-F238E27FC236}">
                        <a16:creationId xmlns:a16="http://schemas.microsoft.com/office/drawing/2014/main" id="{4D617746-1FDE-4ECF-8EAB-80736950A6BB}"/>
                      </a:ext>
                    </a:extLst>
                  </p14:cNvPr>
                  <p14:cNvContentPartPr/>
                  <p14:nvPr/>
                </p14:nvContentPartPr>
                <p14:xfrm>
                  <a:off x="5855613" y="6013627"/>
                  <a:ext cx="360" cy="360"/>
                </p14:xfrm>
              </p:contentPart>
            </mc:Choice>
            <mc:Fallback>
              <p:pic>
                <p:nvPicPr>
                  <p:cNvPr id="100" name="筆跡 99">
                    <a:extLst>
                      <a:ext uri="{FF2B5EF4-FFF2-40B4-BE49-F238E27FC236}">
                        <a16:creationId xmlns:a16="http://schemas.microsoft.com/office/drawing/2014/main" id="{4D617746-1FDE-4ECF-8EAB-80736950A6BB}"/>
                      </a:ext>
                    </a:extLst>
                  </p:cNvPr>
                  <p:cNvPicPr/>
                  <p:nvPr/>
                </p:nvPicPr>
                <p:blipFill>
                  <a:blip r:embed="rId13"/>
                  <a:stretch>
                    <a:fillRect/>
                  </a:stretch>
                </p:blipFill>
                <p:spPr>
                  <a:xfrm>
                    <a:off x="5846613" y="6004627"/>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101" name="筆跡 100">
                    <a:extLst>
                      <a:ext uri="{FF2B5EF4-FFF2-40B4-BE49-F238E27FC236}">
                        <a16:creationId xmlns:a16="http://schemas.microsoft.com/office/drawing/2014/main" id="{8517AA35-B0E3-4268-B6A9-FE3B8A42A412}"/>
                      </a:ext>
                    </a:extLst>
                  </p14:cNvPr>
                  <p14:cNvContentPartPr/>
                  <p14:nvPr/>
                </p14:nvContentPartPr>
                <p14:xfrm>
                  <a:off x="5812413" y="6013627"/>
                  <a:ext cx="180720" cy="130320"/>
                </p14:xfrm>
              </p:contentPart>
            </mc:Choice>
            <mc:Fallback>
              <p:pic>
                <p:nvPicPr>
                  <p:cNvPr id="101" name="筆跡 100">
                    <a:extLst>
                      <a:ext uri="{FF2B5EF4-FFF2-40B4-BE49-F238E27FC236}">
                        <a16:creationId xmlns:a16="http://schemas.microsoft.com/office/drawing/2014/main" id="{8517AA35-B0E3-4268-B6A9-FE3B8A42A412}"/>
                      </a:ext>
                    </a:extLst>
                  </p:cNvPr>
                  <p:cNvPicPr/>
                  <p:nvPr/>
                </p:nvPicPr>
                <p:blipFill>
                  <a:blip r:embed="rId146"/>
                  <a:stretch>
                    <a:fillRect/>
                  </a:stretch>
                </p:blipFill>
                <p:spPr>
                  <a:xfrm>
                    <a:off x="5799650" y="5999338"/>
                    <a:ext cx="205735" cy="158327"/>
                  </a:xfrm>
                  <a:prstGeom prst="rect">
                    <a:avLst/>
                  </a:prstGeom>
                </p:spPr>
              </p:pic>
            </mc:Fallback>
          </mc:AlternateContent>
        </p:grpSp>
      </p:grpSp>
      <p:pic>
        <p:nvPicPr>
          <p:cNvPr id="103" name="圖片 102">
            <a:extLst>
              <a:ext uri="{FF2B5EF4-FFF2-40B4-BE49-F238E27FC236}">
                <a16:creationId xmlns:a16="http://schemas.microsoft.com/office/drawing/2014/main" id="{164D570E-87AF-4845-BA8F-49416BC94973}"/>
              </a:ext>
            </a:extLst>
          </p:cNvPr>
          <p:cNvPicPr>
            <a:picLocks noChangeAspect="1"/>
          </p:cNvPicPr>
          <p:nvPr/>
        </p:nvPicPr>
        <p:blipFill>
          <a:blip r:embed="rId147"/>
          <a:stretch>
            <a:fillRect/>
          </a:stretch>
        </p:blipFill>
        <p:spPr>
          <a:xfrm>
            <a:off x="4584458" y="3720189"/>
            <a:ext cx="3240163" cy="1687584"/>
          </a:xfrm>
          <a:prstGeom prst="rect">
            <a:avLst/>
          </a:prstGeom>
        </p:spPr>
      </p:pic>
      <p:pic>
        <p:nvPicPr>
          <p:cNvPr id="105" name="圖片 104">
            <a:extLst>
              <a:ext uri="{FF2B5EF4-FFF2-40B4-BE49-F238E27FC236}">
                <a16:creationId xmlns:a16="http://schemas.microsoft.com/office/drawing/2014/main" id="{63A6E977-82C7-4A2F-8AA0-C11943D7D16B}"/>
              </a:ext>
            </a:extLst>
          </p:cNvPr>
          <p:cNvPicPr>
            <a:picLocks noChangeAspect="1"/>
          </p:cNvPicPr>
          <p:nvPr/>
        </p:nvPicPr>
        <p:blipFill>
          <a:blip r:embed="rId148"/>
          <a:stretch>
            <a:fillRect/>
          </a:stretch>
        </p:blipFill>
        <p:spPr>
          <a:xfrm>
            <a:off x="4655928" y="5412078"/>
            <a:ext cx="3082218" cy="1480504"/>
          </a:xfrm>
          <a:prstGeom prst="rect">
            <a:avLst/>
          </a:prstGeom>
        </p:spPr>
      </p:pic>
    </p:spTree>
    <p:extLst>
      <p:ext uri="{BB962C8B-B14F-4D97-AF65-F5344CB8AC3E}">
        <p14:creationId xmlns:p14="http://schemas.microsoft.com/office/powerpoint/2010/main" val="13123175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3.18</a:t>
            </a:r>
            <a:endParaRPr lang="zh-TW" altLang="en-US" dirty="0"/>
          </a:p>
        </p:txBody>
      </p:sp>
      <p:pic>
        <p:nvPicPr>
          <p:cNvPr id="34819" name="Picture 3"/>
          <p:cNvPicPr>
            <a:picLocks noGrp="1" noChangeAspect="1" noChangeArrowheads="1"/>
          </p:cNvPicPr>
          <p:nvPr>
            <p:ph idx="1"/>
          </p:nvPr>
        </p:nvPicPr>
        <p:blipFill>
          <a:blip r:embed="rId2" cstate="print"/>
          <a:srcRect b="66824"/>
          <a:stretch>
            <a:fillRect/>
          </a:stretch>
        </p:blipFill>
        <p:spPr bwMode="auto">
          <a:xfrm>
            <a:off x="323850" y="1363916"/>
            <a:ext cx="8496300" cy="163303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DE7D111-C973-4D3E-BDD0-8E41FD88251F}"/>
              </a:ext>
            </a:extLst>
          </p:cNvPr>
          <p:cNvSpPr>
            <a:spLocks noGrp="1"/>
          </p:cNvSpPr>
          <p:nvPr>
            <p:ph type="sldNum" sz="quarter" idx="12"/>
          </p:nvPr>
        </p:nvSpPr>
        <p:spPr/>
        <p:txBody>
          <a:bodyPr/>
          <a:lstStyle/>
          <a:p>
            <a:fld id="{8632C2C5-20A0-4062-ADB6-29D76B962CAE}" type="slidenum">
              <a:rPr lang="zh-TW" altLang="en-US" smtClean="0"/>
              <a:pPr/>
              <a:t>71</a:t>
            </a:fld>
            <a:endParaRPr lang="zh-TW" altLang="en-US"/>
          </a:p>
        </p:txBody>
      </p:sp>
      <p:pic>
        <p:nvPicPr>
          <p:cNvPr id="7" name="Picture 3"/>
          <p:cNvPicPr>
            <a:picLocks noChangeAspect="1" noChangeArrowheads="1"/>
          </p:cNvPicPr>
          <p:nvPr/>
        </p:nvPicPr>
        <p:blipFill>
          <a:blip r:embed="rId2" cstate="print"/>
          <a:srcRect t="35109"/>
          <a:stretch>
            <a:fillRect/>
          </a:stretch>
        </p:blipFill>
        <p:spPr bwMode="auto">
          <a:xfrm>
            <a:off x="323528" y="3140969"/>
            <a:ext cx="6486103" cy="2438416"/>
          </a:xfrm>
          <a:prstGeom prst="rect">
            <a:avLst/>
          </a:prstGeom>
          <a:noFill/>
          <a:ln w="9525">
            <a:noFill/>
            <a:miter lim="800000"/>
            <a:headEnd/>
            <a:tailEnd/>
          </a:ln>
          <a:effectLst/>
        </p:spPr>
      </p:pic>
      <p:pic>
        <p:nvPicPr>
          <p:cNvPr id="4" name="圖片 3">
            <a:extLst>
              <a:ext uri="{FF2B5EF4-FFF2-40B4-BE49-F238E27FC236}">
                <a16:creationId xmlns:a16="http://schemas.microsoft.com/office/drawing/2014/main" id="{CC973C5E-B9D2-44A2-B57D-EA6368EE3F7B}"/>
              </a:ext>
            </a:extLst>
          </p:cNvPr>
          <p:cNvPicPr>
            <a:picLocks noChangeAspect="1"/>
          </p:cNvPicPr>
          <p:nvPr/>
        </p:nvPicPr>
        <p:blipFill>
          <a:blip r:embed="rId3"/>
          <a:stretch>
            <a:fillRect/>
          </a:stretch>
        </p:blipFill>
        <p:spPr>
          <a:xfrm>
            <a:off x="5150297" y="5217118"/>
            <a:ext cx="3172022" cy="16330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312474-AEA2-4153-BCAF-06F9EA692DAC}"/>
              </a:ext>
            </a:extLst>
          </p:cNvPr>
          <p:cNvSpPr>
            <a:spLocks noGrp="1"/>
          </p:cNvSpPr>
          <p:nvPr>
            <p:ph type="title"/>
          </p:nvPr>
        </p:nvSpPr>
        <p:spPr/>
        <p:txBody>
          <a:bodyPr/>
          <a:lstStyle/>
          <a:p>
            <a:r>
              <a:rPr lang="zh-TW" altLang="en-US" dirty="0"/>
              <a:t>離散型機率分布到此告一段落</a:t>
            </a:r>
          </a:p>
        </p:txBody>
      </p:sp>
      <p:sp>
        <p:nvSpPr>
          <p:cNvPr id="3" name="內容版面配置區 2">
            <a:extLst>
              <a:ext uri="{FF2B5EF4-FFF2-40B4-BE49-F238E27FC236}">
                <a16:creationId xmlns:a16="http://schemas.microsoft.com/office/drawing/2014/main" id="{B8D717C1-AAEB-49D7-8D2E-836B38A2214A}"/>
              </a:ext>
            </a:extLst>
          </p:cNvPr>
          <p:cNvSpPr>
            <a:spLocks noGrp="1"/>
          </p:cNvSpPr>
          <p:nvPr>
            <p:ph idx="1"/>
          </p:nvPr>
        </p:nvSpPr>
        <p:spPr>
          <a:xfrm>
            <a:off x="323528" y="1268760"/>
            <a:ext cx="8496944" cy="1368152"/>
          </a:xfrm>
        </p:spPr>
        <p:txBody>
          <a:bodyPr/>
          <a:lstStyle/>
          <a:p>
            <a:endParaRPr lang="zh-TW" altLang="en-US" dirty="0"/>
          </a:p>
        </p:txBody>
      </p:sp>
      <p:sp>
        <p:nvSpPr>
          <p:cNvPr id="4" name="投影片編號版面配置區 3">
            <a:extLst>
              <a:ext uri="{FF2B5EF4-FFF2-40B4-BE49-F238E27FC236}">
                <a16:creationId xmlns:a16="http://schemas.microsoft.com/office/drawing/2014/main" id="{4A74C405-16B6-4EBD-A67F-2E6D0CDDC28A}"/>
              </a:ext>
            </a:extLst>
          </p:cNvPr>
          <p:cNvSpPr>
            <a:spLocks noGrp="1"/>
          </p:cNvSpPr>
          <p:nvPr>
            <p:ph type="sldNum" sz="quarter" idx="12"/>
          </p:nvPr>
        </p:nvSpPr>
        <p:spPr/>
        <p:txBody>
          <a:bodyPr/>
          <a:lstStyle/>
          <a:p>
            <a:fld id="{8632C2C5-20A0-4062-ADB6-29D76B962CAE}" type="slidenum">
              <a:rPr lang="zh-TW" altLang="en-US" smtClean="0"/>
              <a:pPr/>
              <a:t>72</a:t>
            </a:fld>
            <a:endParaRPr lang="zh-TW" altLang="en-US"/>
          </a:p>
        </p:txBody>
      </p:sp>
    </p:spTree>
    <p:extLst>
      <p:ext uri="{BB962C8B-B14F-4D97-AF65-F5344CB8AC3E}">
        <p14:creationId xmlns:p14="http://schemas.microsoft.com/office/powerpoint/2010/main" val="3052087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7B2F87-2C82-471E-AC90-DB784EA5DC2C}"/>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58A4456C-1173-48EE-8655-CAE5C4BDA8EA}"/>
              </a:ext>
            </a:extLst>
          </p:cNvPr>
          <p:cNvSpPr>
            <a:spLocks noGrp="1"/>
          </p:cNvSpPr>
          <p:nvPr>
            <p:ph idx="1"/>
          </p:nvPr>
        </p:nvSpPr>
        <p:spPr/>
        <p:txBody>
          <a:bodyPr/>
          <a:lstStyle/>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In a statistical quality control problem, the experimenter will signal a shift of the process mean when observational data exceed certain limits. The number of samples required to produce a false alarm follows a </a:t>
            </a:r>
            <a:r>
              <a:rPr kumimoji="1" lang="en-US" altLang="zh-TW" sz="3000" baseline="0" dirty="0">
                <a:solidFill>
                  <a:srgbClr val="FF0000"/>
                </a:solidFill>
                <a:effectLst/>
                <a:latin typeface="Times New Roman" pitchFamily="18" charset="0"/>
                <a:ea typeface="標楷體" pitchFamily="65" charset="-120"/>
                <a:cs typeface="+mn-cs"/>
              </a:rPr>
              <a:t>geometric</a:t>
            </a:r>
            <a:r>
              <a:rPr kumimoji="1" lang="en-US" altLang="zh-TW" sz="3000" baseline="0" dirty="0">
                <a:solidFill>
                  <a:schemeClr val="tx1"/>
                </a:solidFill>
                <a:effectLst/>
                <a:latin typeface="Times New Roman" pitchFamily="18" charset="0"/>
                <a:ea typeface="標楷體" pitchFamily="65" charset="-120"/>
                <a:cs typeface="+mn-cs"/>
              </a:rPr>
              <a:t> distribution which is a special case of the negative binomial distribution (Section 5.4). </a:t>
            </a:r>
          </a:p>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On the other hand, the number of white cells from a fixed amount of an individual’s blood sample is usually random and may be described by a </a:t>
            </a:r>
            <a:r>
              <a:rPr kumimoji="1" lang="en-US" altLang="zh-TW" sz="3000" baseline="0" dirty="0">
                <a:solidFill>
                  <a:srgbClr val="FF0000"/>
                </a:solidFill>
                <a:effectLst/>
                <a:latin typeface="Times New Roman" pitchFamily="18" charset="0"/>
                <a:ea typeface="標楷體" pitchFamily="65" charset="-120"/>
                <a:cs typeface="+mn-cs"/>
              </a:rPr>
              <a:t>Poisson</a:t>
            </a:r>
            <a:r>
              <a:rPr kumimoji="1" lang="en-US" altLang="zh-TW" sz="3000" baseline="0" dirty="0">
                <a:solidFill>
                  <a:schemeClr val="tx1"/>
                </a:solidFill>
                <a:effectLst/>
                <a:latin typeface="Times New Roman" pitchFamily="18" charset="0"/>
                <a:ea typeface="標楷體" pitchFamily="65" charset="-120"/>
                <a:cs typeface="+mn-cs"/>
              </a:rPr>
              <a:t> distribution (Section 5.5). </a:t>
            </a:r>
          </a:p>
          <a:p>
            <a:pPr marL="0" indent="0" rtl="0" eaLnBrk="1" latinLnBrk="0" hangingPunct="1">
              <a:buNone/>
            </a:pPr>
            <a:endParaRPr lang="zh-TW" altLang="zh-TW" dirty="0">
              <a:effectLst/>
            </a:endParaRPr>
          </a:p>
          <a:p>
            <a:endParaRPr kumimoji="1" lang="en-US" altLang="zh-TW" sz="3000" baseline="0" dirty="0">
              <a:solidFill>
                <a:schemeClr val="tx1"/>
              </a:solidFill>
              <a:effectLst/>
              <a:latin typeface="Times New Roman" pitchFamily="18" charset="0"/>
              <a:ea typeface="標楷體" pitchFamily="65" charset="-120"/>
              <a:cs typeface="+mn-cs"/>
            </a:endParaRPr>
          </a:p>
        </p:txBody>
      </p:sp>
      <p:sp>
        <p:nvSpPr>
          <p:cNvPr id="4" name="投影片編號版面配置區 3">
            <a:extLst>
              <a:ext uri="{FF2B5EF4-FFF2-40B4-BE49-F238E27FC236}">
                <a16:creationId xmlns:a16="http://schemas.microsoft.com/office/drawing/2014/main" id="{39654422-AF7C-456C-ABE9-C02D36B1B872}"/>
              </a:ext>
            </a:extLst>
          </p:cNvPr>
          <p:cNvSpPr>
            <a:spLocks noGrp="1"/>
          </p:cNvSpPr>
          <p:nvPr>
            <p:ph type="sldNum" sz="quarter" idx="12"/>
          </p:nvPr>
        </p:nvSpPr>
        <p:spPr/>
        <p:txBody>
          <a:bodyPr/>
          <a:lstStyle/>
          <a:p>
            <a:fld id="{8632C2C5-20A0-4062-ADB6-29D76B962CAE}" type="slidenum">
              <a:rPr lang="zh-TW" altLang="en-US" smtClean="0"/>
              <a:pPr/>
              <a:t>8</a:t>
            </a:fld>
            <a:endParaRPr lang="zh-TW" altLang="en-US"/>
          </a:p>
        </p:txBody>
      </p:sp>
    </p:spTree>
    <p:extLst>
      <p:ext uri="{BB962C8B-B14F-4D97-AF65-F5344CB8AC3E}">
        <p14:creationId xmlns:p14="http://schemas.microsoft.com/office/powerpoint/2010/main" val="26504187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17688C-5279-419A-B7F1-7C8501C9D463}"/>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DD3EE911-5182-4646-B262-5CA813871FAB}"/>
              </a:ext>
            </a:extLst>
          </p:cNvPr>
          <p:cNvSpPr>
            <a:spLocks noGrp="1"/>
          </p:cNvSpPr>
          <p:nvPr>
            <p:ph idx="1"/>
          </p:nvPr>
        </p:nvSpPr>
        <p:spPr>
          <a:xfrm>
            <a:off x="323528" y="1268760"/>
            <a:ext cx="8496944" cy="1152128"/>
          </a:xfrm>
        </p:spPr>
        <p:txBody>
          <a:bodyPr/>
          <a:lstStyle/>
          <a:p>
            <a:r>
              <a:rPr lang="en-US" altLang="zh-TW" dirty="0"/>
              <a:t>In this chapter, we present these commonly used distributions with various examples.</a:t>
            </a:r>
          </a:p>
          <a:p>
            <a:pPr lvl="1"/>
            <a:r>
              <a:rPr lang="en-US" altLang="zh-TW" sz="1600" dirty="0"/>
              <a:t>3.2 </a:t>
            </a:r>
            <a:r>
              <a:rPr lang="en-US" altLang="zh-TW" sz="1600" b="1" dirty="0">
                <a:solidFill>
                  <a:srgbClr val="FF0000"/>
                </a:solidFill>
              </a:rPr>
              <a:t>Binomial</a:t>
            </a:r>
            <a:r>
              <a:rPr lang="en-US" altLang="zh-TW" sz="1600" b="1" dirty="0"/>
              <a:t> and Multinomial Distributions (</a:t>
            </a:r>
            <a:r>
              <a:rPr lang="zh-TW" altLang="en-US" sz="1600" dirty="0"/>
              <a:t>二項和多項分布</a:t>
            </a:r>
            <a:r>
              <a:rPr lang="en-US" altLang="zh-TW" sz="1600" dirty="0"/>
              <a:t>)</a:t>
            </a:r>
          </a:p>
          <a:p>
            <a:pPr lvl="1"/>
            <a:r>
              <a:rPr lang="en-US" altLang="zh-TW" sz="1600" dirty="0"/>
              <a:t>3.3 </a:t>
            </a:r>
            <a:r>
              <a:rPr lang="en-US" altLang="zh-TW" sz="1600" b="1" dirty="0">
                <a:solidFill>
                  <a:srgbClr val="FF0000"/>
                </a:solidFill>
              </a:rPr>
              <a:t>Hypergeometric</a:t>
            </a:r>
            <a:r>
              <a:rPr lang="en-US" altLang="zh-TW" sz="1600" b="1" dirty="0"/>
              <a:t> Distribution (</a:t>
            </a:r>
            <a:r>
              <a:rPr lang="zh-TW" altLang="en-US" sz="1600" dirty="0"/>
              <a:t>超幾何分布</a:t>
            </a:r>
            <a:r>
              <a:rPr lang="en-US" altLang="zh-TW" sz="1600" dirty="0"/>
              <a:t>)</a:t>
            </a:r>
          </a:p>
          <a:p>
            <a:pPr lvl="1"/>
            <a:r>
              <a:rPr lang="en-US" altLang="zh-TW" sz="1600" dirty="0"/>
              <a:t>3.4 </a:t>
            </a:r>
            <a:r>
              <a:rPr lang="en-US" altLang="zh-TW" sz="1600" b="1" dirty="0">
                <a:solidFill>
                  <a:srgbClr val="FF0000"/>
                </a:solidFill>
              </a:rPr>
              <a:t>Negative Binomial </a:t>
            </a:r>
            <a:r>
              <a:rPr lang="en-US" altLang="zh-TW" sz="1600" b="1" dirty="0"/>
              <a:t>and </a:t>
            </a:r>
            <a:r>
              <a:rPr lang="en-US" altLang="zh-TW" sz="1600" b="1" dirty="0">
                <a:solidFill>
                  <a:srgbClr val="FF0000"/>
                </a:solidFill>
              </a:rPr>
              <a:t>Geometric</a:t>
            </a:r>
            <a:r>
              <a:rPr lang="en-US" altLang="zh-TW" sz="1600" b="1" dirty="0"/>
              <a:t> Distributions (</a:t>
            </a:r>
            <a:r>
              <a:rPr lang="zh-TW" altLang="en-US" sz="1600" dirty="0"/>
              <a:t>負二項分布與幾何分布</a:t>
            </a:r>
            <a:r>
              <a:rPr lang="en-US" altLang="zh-TW" sz="1600" dirty="0"/>
              <a:t>)</a:t>
            </a:r>
          </a:p>
          <a:p>
            <a:pPr lvl="1"/>
            <a:r>
              <a:rPr lang="en-US" altLang="zh-TW" sz="1600" dirty="0"/>
              <a:t>3.5 </a:t>
            </a:r>
            <a:r>
              <a:rPr lang="en-US" altLang="zh-TW" sz="1600" b="1" dirty="0">
                <a:solidFill>
                  <a:srgbClr val="FF0000"/>
                </a:solidFill>
              </a:rPr>
              <a:t>Poisson </a:t>
            </a:r>
            <a:r>
              <a:rPr lang="en-US" altLang="zh-TW" sz="1600" b="1" dirty="0"/>
              <a:t>Distribution and the Poisson Process(</a:t>
            </a:r>
            <a:r>
              <a:rPr lang="zh-TW" altLang="en-US" sz="1600" dirty="0"/>
              <a:t>卜瓦松分布與卜瓦松程序</a:t>
            </a:r>
            <a:r>
              <a:rPr lang="en-US" altLang="zh-TW" sz="1600" dirty="0"/>
              <a:t>)</a:t>
            </a:r>
          </a:p>
          <a:p>
            <a:pPr lvl="1"/>
            <a:r>
              <a:rPr lang="en-US" altLang="zh-TW" sz="1600" dirty="0"/>
              <a:t>-------------------------------------------------------------------------------------------------</a:t>
            </a:r>
          </a:p>
          <a:p>
            <a:pPr lvl="1"/>
            <a:r>
              <a:rPr lang="en-US" altLang="zh-TW" sz="1600" dirty="0"/>
              <a:t>3.6 </a:t>
            </a:r>
            <a:r>
              <a:rPr lang="en-US" altLang="zh-TW" sz="1600" b="1" dirty="0"/>
              <a:t>Continuous </a:t>
            </a:r>
            <a:r>
              <a:rPr lang="en-US" altLang="zh-TW" sz="1600" b="1" dirty="0">
                <a:solidFill>
                  <a:srgbClr val="FF0000"/>
                </a:solidFill>
              </a:rPr>
              <a:t>Uniform</a:t>
            </a:r>
            <a:r>
              <a:rPr lang="en-US" altLang="zh-TW" sz="1600" b="1" dirty="0"/>
              <a:t> Distribution</a:t>
            </a:r>
            <a:r>
              <a:rPr lang="zh-TW" altLang="en-US" sz="1600" b="1" dirty="0"/>
              <a:t> </a:t>
            </a:r>
            <a:r>
              <a:rPr lang="en-US" altLang="zh-TW" sz="1600" b="1" dirty="0"/>
              <a:t>(</a:t>
            </a:r>
            <a:r>
              <a:rPr lang="zh-TW" altLang="en-US" sz="1600" dirty="0"/>
              <a:t>連續均勻分布</a:t>
            </a:r>
            <a:r>
              <a:rPr lang="en-US" altLang="zh-TW" sz="1600" dirty="0"/>
              <a:t>)</a:t>
            </a:r>
          </a:p>
          <a:p>
            <a:pPr lvl="1"/>
            <a:r>
              <a:rPr lang="en-US" altLang="zh-TW" sz="1600" dirty="0"/>
              <a:t>3.7 </a:t>
            </a:r>
            <a:r>
              <a:rPr lang="en-US" altLang="zh-TW" sz="1600" b="1" dirty="0">
                <a:solidFill>
                  <a:srgbClr val="FF0000"/>
                </a:solidFill>
              </a:rPr>
              <a:t>Normal Distribution</a:t>
            </a:r>
            <a:r>
              <a:rPr lang="zh-TW" altLang="en-US" sz="1600" b="1" dirty="0">
                <a:solidFill>
                  <a:srgbClr val="FF0000"/>
                </a:solidFill>
              </a:rPr>
              <a:t> </a:t>
            </a:r>
            <a:r>
              <a:rPr lang="en-US" altLang="zh-TW" sz="1600" b="1" dirty="0">
                <a:solidFill>
                  <a:srgbClr val="FF0000"/>
                </a:solidFill>
              </a:rPr>
              <a:t>(</a:t>
            </a:r>
            <a:r>
              <a:rPr lang="zh-TW" altLang="en-US" sz="1600" dirty="0">
                <a:solidFill>
                  <a:srgbClr val="FF0000"/>
                </a:solidFill>
              </a:rPr>
              <a:t>常態分布</a:t>
            </a:r>
            <a:r>
              <a:rPr lang="en-US" altLang="zh-TW" sz="1600" dirty="0">
                <a:solidFill>
                  <a:srgbClr val="FF0000"/>
                </a:solidFill>
              </a:rPr>
              <a:t>)</a:t>
            </a:r>
            <a:endParaRPr lang="zh-TW" altLang="en-US" sz="1600" dirty="0">
              <a:solidFill>
                <a:srgbClr val="FF0000"/>
              </a:solidFill>
            </a:endParaRPr>
          </a:p>
          <a:p>
            <a:pPr lvl="1"/>
            <a:r>
              <a:rPr lang="en-US" altLang="zh-TW" sz="1600" dirty="0"/>
              <a:t>3.8 </a:t>
            </a:r>
            <a:r>
              <a:rPr lang="zh-TW" altLang="en-US" sz="1600" dirty="0"/>
              <a:t> </a:t>
            </a:r>
            <a:r>
              <a:rPr kumimoji="1" lang="en-US" altLang="zh-TW" sz="1600" b="1" i="0" u="none" strike="noStrike" baseline="0" dirty="0">
                <a:solidFill>
                  <a:schemeClr val="tx1"/>
                </a:solidFill>
                <a:cs typeface="+mn-cs"/>
              </a:rPr>
              <a:t>Areas under the Normal Curve</a:t>
            </a:r>
            <a:r>
              <a:rPr kumimoji="1" lang="zh-TW" altLang="en-US" sz="1600" b="1" i="0" u="none" strike="noStrike" baseline="0" dirty="0">
                <a:solidFill>
                  <a:schemeClr val="tx1"/>
                </a:solidFill>
                <a:cs typeface="+mn-cs"/>
              </a:rPr>
              <a:t> </a:t>
            </a:r>
            <a:r>
              <a:rPr kumimoji="1" lang="en-US" altLang="zh-TW" sz="1600" b="1" i="0" u="none" strike="noStrike" baseline="0" dirty="0">
                <a:solidFill>
                  <a:schemeClr val="tx1"/>
                </a:solidFill>
                <a:cs typeface="+mn-cs"/>
              </a:rPr>
              <a:t>(</a:t>
            </a:r>
            <a:r>
              <a:rPr lang="zh-TW" altLang="en-US" sz="1600" dirty="0"/>
              <a:t>常態曲線下的面積</a:t>
            </a:r>
            <a:r>
              <a:rPr lang="en-US" altLang="zh-TW" sz="1600" dirty="0"/>
              <a:t>)</a:t>
            </a:r>
          </a:p>
          <a:p>
            <a:pPr lvl="1"/>
            <a:r>
              <a:rPr lang="en-US" altLang="zh-TW" sz="1600" dirty="0"/>
              <a:t>3.9 </a:t>
            </a:r>
            <a:r>
              <a:rPr kumimoji="1" lang="en-US" altLang="zh-TW" sz="1600" b="1" i="0" u="none" strike="noStrike" baseline="0" dirty="0">
                <a:solidFill>
                  <a:schemeClr val="tx1"/>
                </a:solidFill>
                <a:cs typeface="+mn-cs"/>
              </a:rPr>
              <a:t>Applications of the Normal Distribution</a:t>
            </a:r>
            <a:r>
              <a:rPr kumimoji="1" lang="zh-TW" altLang="en-US" sz="1600" b="1" i="0" u="none" strike="noStrike" baseline="0" dirty="0">
                <a:solidFill>
                  <a:schemeClr val="tx1"/>
                </a:solidFill>
                <a:cs typeface="+mn-cs"/>
              </a:rPr>
              <a:t> </a:t>
            </a:r>
            <a:r>
              <a:rPr kumimoji="1" lang="en-US" altLang="zh-TW" sz="1600" b="1" i="0" u="none" strike="noStrike" baseline="0" dirty="0">
                <a:solidFill>
                  <a:schemeClr val="tx1"/>
                </a:solidFill>
                <a:cs typeface="+mn-cs"/>
              </a:rPr>
              <a:t>(</a:t>
            </a:r>
            <a:r>
              <a:rPr lang="zh-TW" altLang="en-US" sz="1600" dirty="0"/>
              <a:t>常態分布的應用</a:t>
            </a:r>
            <a:r>
              <a:rPr lang="en-US" altLang="zh-TW" sz="1600" dirty="0"/>
              <a:t>)</a:t>
            </a:r>
          </a:p>
          <a:p>
            <a:pPr lvl="1"/>
            <a:r>
              <a:rPr lang="en-US" altLang="zh-TW" sz="1600" dirty="0"/>
              <a:t>3.10</a:t>
            </a:r>
            <a:r>
              <a:rPr lang="zh-TW" altLang="en-US" sz="1600" dirty="0"/>
              <a:t> </a:t>
            </a:r>
            <a:r>
              <a:rPr lang="en-US" altLang="zh-TW" sz="1600" dirty="0"/>
              <a:t>Approximation of Normal Distribution (</a:t>
            </a:r>
            <a:r>
              <a:rPr kumimoji="1" lang="zh-TW" altLang="zh-TW" sz="1600" b="1" baseline="0" dirty="0">
                <a:solidFill>
                  <a:schemeClr val="tx1"/>
                </a:solidFill>
                <a:effectLst>
                  <a:outerShdw blurRad="38100" dist="38100" dir="2700000" algn="tl" rotWithShape="0">
                    <a:srgbClr val="000000">
                      <a:alpha val="43000"/>
                    </a:srgbClr>
                  </a:outerShdw>
                </a:effectLst>
                <a:cs typeface="+mn-cs"/>
              </a:rPr>
              <a:t>常態逼近</a:t>
            </a:r>
            <a:r>
              <a:rPr kumimoji="1" lang="en-US" altLang="zh-TW" sz="1600" b="1" baseline="0" dirty="0">
                <a:solidFill>
                  <a:schemeClr val="tx1"/>
                </a:solidFill>
                <a:effectLst>
                  <a:outerShdw blurRad="38100" dist="38100" dir="2700000" algn="tl" rotWithShape="0">
                    <a:srgbClr val="000000">
                      <a:alpha val="43000"/>
                    </a:srgbClr>
                  </a:outerShdw>
                </a:effectLst>
                <a:cs typeface="+mn-cs"/>
              </a:rPr>
              <a:t>)</a:t>
            </a:r>
            <a:endParaRPr lang="en-US" altLang="zh-TW" sz="1600" dirty="0"/>
          </a:p>
          <a:p>
            <a:pPr lvl="1"/>
            <a:r>
              <a:rPr lang="en-US" altLang="zh-TW" sz="1600" dirty="0"/>
              <a:t>3.11 </a:t>
            </a:r>
            <a:r>
              <a:rPr kumimoji="1" lang="en-US" altLang="zh-TW" sz="1600" b="1" i="0" u="none" strike="noStrike" baseline="0" dirty="0">
                <a:solidFill>
                  <a:srgbClr val="FF0000"/>
                </a:solidFill>
                <a:cs typeface="+mn-cs"/>
              </a:rPr>
              <a:t>Gamma</a:t>
            </a:r>
            <a:r>
              <a:rPr kumimoji="1" lang="en-US" altLang="zh-TW" sz="1600" b="1" i="0" u="none" strike="noStrike" baseline="0" dirty="0">
                <a:solidFill>
                  <a:schemeClr val="tx1"/>
                </a:solidFill>
                <a:cs typeface="+mn-cs"/>
              </a:rPr>
              <a:t> and Exponential Distributions</a:t>
            </a:r>
            <a:r>
              <a:rPr kumimoji="1" lang="zh-TW" altLang="en-US" sz="1600" b="1" i="0" u="none" strike="noStrike" baseline="0" dirty="0">
                <a:solidFill>
                  <a:schemeClr val="tx1"/>
                </a:solidFill>
                <a:cs typeface="+mn-cs"/>
              </a:rPr>
              <a:t> </a:t>
            </a:r>
            <a:r>
              <a:rPr kumimoji="1" lang="en-US" altLang="zh-TW" sz="1600" b="1" i="0" u="none" strike="noStrike" baseline="0" dirty="0">
                <a:solidFill>
                  <a:schemeClr val="tx1"/>
                </a:solidFill>
                <a:cs typeface="+mn-cs"/>
              </a:rPr>
              <a:t>(</a:t>
            </a:r>
            <a:r>
              <a:rPr lang="zh-TW" altLang="en-US" sz="1600" dirty="0"/>
              <a:t>伽瑪和指數分布</a:t>
            </a:r>
            <a:r>
              <a:rPr lang="en-US" altLang="zh-TW" sz="1600" dirty="0"/>
              <a:t>)</a:t>
            </a:r>
          </a:p>
          <a:p>
            <a:pPr lvl="1"/>
            <a:r>
              <a:rPr lang="en-US" altLang="zh-TW" sz="1600" dirty="0"/>
              <a:t>3.12 </a:t>
            </a:r>
            <a:r>
              <a:rPr lang="zh-TW" altLang="en-US" sz="1600" dirty="0"/>
              <a:t> </a:t>
            </a:r>
            <a:r>
              <a:rPr kumimoji="1" lang="en-US" altLang="zh-TW" sz="1600" b="1" i="0" u="none" strike="noStrike" baseline="0" dirty="0">
                <a:solidFill>
                  <a:srgbClr val="FF0000"/>
                </a:solidFill>
                <a:cs typeface="+mn-cs"/>
              </a:rPr>
              <a:t>Chi-Squared</a:t>
            </a:r>
            <a:r>
              <a:rPr kumimoji="1" lang="en-US" altLang="zh-TW" sz="1600" b="1" i="0" u="none" strike="noStrike" baseline="0" dirty="0">
                <a:solidFill>
                  <a:schemeClr val="tx1"/>
                </a:solidFill>
                <a:cs typeface="+mn-cs"/>
              </a:rPr>
              <a:t> Distribution(</a:t>
            </a:r>
            <a:r>
              <a:rPr lang="zh-TW" altLang="en-US" sz="1600" dirty="0"/>
              <a:t>卡方分布</a:t>
            </a:r>
            <a:r>
              <a:rPr lang="en-US" altLang="zh-TW" sz="1600" dirty="0"/>
              <a:t>)</a:t>
            </a:r>
            <a:endParaRPr lang="zh-TW" altLang="en-US" sz="1600" dirty="0"/>
          </a:p>
        </p:txBody>
      </p:sp>
      <p:sp>
        <p:nvSpPr>
          <p:cNvPr id="6" name="投影片編號版面配置區 5">
            <a:extLst>
              <a:ext uri="{FF2B5EF4-FFF2-40B4-BE49-F238E27FC236}">
                <a16:creationId xmlns:a16="http://schemas.microsoft.com/office/drawing/2014/main" id="{AACC2E96-C66C-42D3-BDE2-C131C67BA115}"/>
              </a:ext>
            </a:extLst>
          </p:cNvPr>
          <p:cNvSpPr>
            <a:spLocks noGrp="1"/>
          </p:cNvSpPr>
          <p:nvPr>
            <p:ph type="sldNum" sz="quarter" idx="12"/>
          </p:nvPr>
        </p:nvSpPr>
        <p:spPr/>
        <p:txBody>
          <a:bodyPr/>
          <a:lstStyle/>
          <a:p>
            <a:fld id="{8632C2C5-20A0-4062-ADB6-29D76B962CAE}" type="slidenum">
              <a:rPr lang="zh-TW" altLang="en-US" smtClean="0"/>
              <a:pPr/>
              <a:t>9</a:t>
            </a:fld>
            <a:endParaRPr lang="zh-TW" altLang="en-US"/>
          </a:p>
        </p:txBody>
      </p:sp>
    </p:spTree>
    <p:extLst>
      <p:ext uri="{BB962C8B-B14F-4D97-AF65-F5344CB8AC3E}">
        <p14:creationId xmlns:p14="http://schemas.microsoft.com/office/powerpoint/2010/main" val="421470238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theme/theme1.xml><?xml version="1.0" encoding="utf-8"?>
<a:theme xmlns:a="http://schemas.openxmlformats.org/drawingml/2006/main" name="12010001B">
  <a:themeElements>
    <a:clrScheme name="Office 佈景主題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佈景主題">
      <a:majorFont>
        <a:latin typeface="Times New Roman"/>
        <a:ea typeface="新細明體"/>
        <a:cs typeface=""/>
      </a:majorFont>
      <a:minorFont>
        <a:latin typeface="Times New Roman"/>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佈景主題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佈景主題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佈景主題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佈景主題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佈景主題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佈景主題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佈景主題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3658</TotalTime>
  <Words>3568</Words>
  <Application>Microsoft Office PowerPoint</Application>
  <PresentationFormat>如螢幕大小 (4:3)</PresentationFormat>
  <Paragraphs>368</Paragraphs>
  <Slides>72</Slides>
  <Notes>1</Notes>
  <HiddenSlides>0</HiddenSlides>
  <MMClips>0</MMClips>
  <ScaleCrop>false</ScaleCrop>
  <HeadingPairs>
    <vt:vector size="8" baseType="variant">
      <vt:variant>
        <vt:lpstr>使用字型</vt:lpstr>
      </vt:variant>
      <vt:variant>
        <vt:i4>12</vt:i4>
      </vt:variant>
      <vt:variant>
        <vt:lpstr>佈景主題</vt:lpstr>
      </vt:variant>
      <vt:variant>
        <vt:i4>1</vt:i4>
      </vt:variant>
      <vt:variant>
        <vt:lpstr>內嵌 OLE 伺服程式</vt:lpstr>
      </vt:variant>
      <vt:variant>
        <vt:i4>1</vt:i4>
      </vt:variant>
      <vt:variant>
        <vt:lpstr>投影片標題</vt:lpstr>
      </vt:variant>
      <vt:variant>
        <vt:i4>72</vt:i4>
      </vt:variant>
    </vt:vector>
  </HeadingPairs>
  <TitlesOfParts>
    <vt:vector size="86" baseType="lpstr">
      <vt:lpstr>CMBX10</vt:lpstr>
      <vt:lpstr>CMBX12</vt:lpstr>
      <vt:lpstr>CMMI10</vt:lpstr>
      <vt:lpstr>CMR10</vt:lpstr>
      <vt:lpstr>CMTI10</vt:lpstr>
      <vt:lpstr>Helvetica Neue</vt:lpstr>
      <vt:lpstr>Arial</vt:lpstr>
      <vt:lpstr>Calibri</vt:lpstr>
      <vt:lpstr>Cambria Math</vt:lpstr>
      <vt:lpstr>Courier New</vt:lpstr>
      <vt:lpstr>Georgia</vt:lpstr>
      <vt:lpstr>Times New Roman</vt:lpstr>
      <vt:lpstr>12010001B</vt:lpstr>
      <vt:lpstr>方程式</vt:lpstr>
      <vt:lpstr>probCh03 第 3 章</vt:lpstr>
      <vt:lpstr>本章大綱</vt:lpstr>
      <vt:lpstr>3.1 Introduction and Motivation (簡介和動機)</vt:lpstr>
      <vt:lpstr>PowerPoint 簡報</vt:lpstr>
      <vt:lpstr>PowerPoint 簡報</vt:lpstr>
      <vt:lpstr>PowerPoint 簡報</vt:lpstr>
      <vt:lpstr>PowerPoint 簡報</vt:lpstr>
      <vt:lpstr>PowerPoint 簡報</vt:lpstr>
      <vt:lpstr>PowerPoint 簡報</vt:lpstr>
      <vt:lpstr>3.2 Binomial and Multinomial Distributions (二項和多項分布)</vt:lpstr>
      <vt:lpstr>PowerPoint 簡報</vt:lpstr>
      <vt:lpstr>PowerPoint 簡報</vt:lpstr>
      <vt:lpstr>3.2.1 二項分布</vt:lpstr>
      <vt:lpstr>二項分布(續)</vt:lpstr>
      <vt:lpstr>範例3.1</vt:lpstr>
      <vt:lpstr> 「二項」(Binomial)    這個名稱來自於何處？</vt:lpstr>
      <vt:lpstr>Computation of Binomial Distribution</vt:lpstr>
      <vt:lpstr>在 python 中計算 binom()</vt:lpstr>
      <vt:lpstr>binom() 的函數圖形</vt:lpstr>
      <vt:lpstr>scipy.stats 中的 binom, 功能強大！</vt:lpstr>
      <vt:lpstr>範例3.1</vt:lpstr>
      <vt:lpstr>範例3.2</vt:lpstr>
      <vt:lpstr>範例3.3</vt:lpstr>
      <vt:lpstr>範例3.3(續)</vt:lpstr>
      <vt:lpstr>二項分布之平均數與變異數</vt:lpstr>
      <vt:lpstr>證明</vt:lpstr>
      <vt:lpstr>範例3.4</vt:lpstr>
      <vt:lpstr>Example b5.4, s3.4:</vt:lpstr>
      <vt:lpstr>Discussing (a Hypothesis Testing)</vt:lpstr>
      <vt:lpstr>假設檢定(Hypothesis Testing)的原理</vt:lpstr>
      <vt:lpstr>範例3.5</vt:lpstr>
      <vt:lpstr>Example b5.6, s3.5: (a Hypothesis Testing)</vt:lpstr>
      <vt:lpstr>PowerPoint 簡報</vt:lpstr>
      <vt:lpstr>PowerPoint 簡報</vt:lpstr>
      <vt:lpstr>3.2.2 多項實驗和多項分布</vt:lpstr>
      <vt:lpstr>PowerPoint 簡報</vt:lpstr>
      <vt:lpstr>多項式展開和多項分布(續)</vt:lpstr>
      <vt:lpstr>範例3.6</vt:lpstr>
      <vt:lpstr>PowerPoint 簡報</vt:lpstr>
      <vt:lpstr>3.3 超幾何 (HyperGeometric)分布</vt:lpstr>
      <vt:lpstr>超幾何分布</vt:lpstr>
      <vt:lpstr>允收抽樣(Acceptance Sampling) 中的超幾何分布</vt:lpstr>
      <vt:lpstr>範例3.8</vt:lpstr>
      <vt:lpstr>超幾何分布的 mean, variance</vt:lpstr>
      <vt:lpstr>PowerPoint 簡報</vt:lpstr>
      <vt:lpstr>範例3.10</vt:lpstr>
      <vt:lpstr>超幾何分布與二項分布的關係</vt:lpstr>
      <vt:lpstr>範例3.11</vt:lpstr>
      <vt:lpstr>3.4 負二項分布與幾何分布</vt:lpstr>
      <vt:lpstr>負二項分布</vt:lpstr>
      <vt:lpstr>Negative Binomial</vt:lpstr>
      <vt:lpstr>範例3.12</vt:lpstr>
      <vt:lpstr>PowerPoint 簡報</vt:lpstr>
      <vt:lpstr>負二項分布的2種形式</vt:lpstr>
      <vt:lpstr>PowerPoint 簡報</vt:lpstr>
      <vt:lpstr>Geometric Distributions</vt:lpstr>
      <vt:lpstr>負二項分布與幾何分布(續)</vt:lpstr>
      <vt:lpstr>範例3.13</vt:lpstr>
      <vt:lpstr>範例3.14</vt:lpstr>
      <vt:lpstr>負二項分布與幾何分布之 Mean, Variance</vt:lpstr>
      <vt:lpstr>3.5 卜瓦松分布與卜瓦松程序</vt:lpstr>
      <vt:lpstr>卜瓦松程序的性質</vt:lpstr>
      <vt:lpstr>卜瓦松分布</vt:lpstr>
      <vt:lpstr>PowerPoint 簡報</vt:lpstr>
      <vt:lpstr>範例3.15</vt:lpstr>
      <vt:lpstr>範例3.16</vt:lpstr>
      <vt:lpstr>PowerPoint 簡報</vt:lpstr>
      <vt:lpstr>卜瓦松機率函數的特性</vt:lpstr>
      <vt:lpstr>以一個卜瓦松分布逼近二項分布</vt:lpstr>
      <vt:lpstr>Ex s3.17, b5.19</vt:lpstr>
      <vt:lpstr>範例3.18</vt:lpstr>
      <vt:lpstr>離散型機率分布到此告一段落</vt:lpstr>
    </vt:vector>
  </TitlesOfParts>
  <Company>workgroup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 3 章</dc:title>
  <dc:creator>toc136</dc:creator>
  <cp:lastModifiedBy>Renyuan Lyu</cp:lastModifiedBy>
  <cp:revision>94</cp:revision>
  <dcterms:created xsi:type="dcterms:W3CDTF">2013-07-23T02:05:42Z</dcterms:created>
  <dcterms:modified xsi:type="dcterms:W3CDTF">2020-04-27T18:33:16Z</dcterms:modified>
</cp:coreProperties>
</file>